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37.xml"/>
  <Override ContentType="application/vnd.openxmlformats-officedocument.presentationml.slideLayout+xml" PartName="/ppt/slideLayouts/slideLayout62.xml"/>
  <Override ContentType="application/vnd.openxmlformats-officedocument.presentationml.slideLayout+xml" PartName="/ppt/slideLayouts/slideLayout54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29.xml"/>
  <Override ContentType="application/vnd.openxmlformats-officedocument.presentationml.slideLayout+xml" PartName="/ppt/slideLayouts/slideLayout46.xml"/>
  <Override ContentType="application/vnd.openxmlformats-officedocument.presentationml.slideLayout+xml" PartName="/ppt/slideLayouts/slideLayout70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55.xml"/>
  <Override ContentType="application/vnd.openxmlformats-officedocument.presentationml.slideLayout+xml" PartName="/ppt/slideLayouts/slideLayout61.xml"/>
  <Override ContentType="application/vnd.openxmlformats-officedocument.presentationml.slideLayout+xml" PartName="/ppt/slideLayouts/slideLayout38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52.xml"/>
  <Override ContentType="application/vnd.openxmlformats-officedocument.presentationml.slideLayout+xml" PartName="/ppt/slideLayouts/slideLayout64.xml"/>
  <Override ContentType="application/vnd.openxmlformats-officedocument.presentationml.slideLayout+xml" PartName="/ppt/slideLayouts/slideLayout21.xml"/>
  <Override ContentType="application/vnd.openxmlformats-officedocument.presentationml.slideLayout+xml" PartName="/ppt/slideLayouts/slideLayout60.xml"/>
  <Override ContentType="application/vnd.openxmlformats-officedocument.presentationml.slideLayout+xml" PartName="/ppt/slideLayouts/slideLayout47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65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35.xml"/>
  <Override ContentType="application/vnd.openxmlformats-officedocument.presentationml.slideLayout+xml" PartName="/ppt/slideLayouts/slideLayout48.xml"/>
  <Override ContentType="application/vnd.openxmlformats-officedocument.presentationml.slideLayout+xml" PartName="/ppt/slideLayouts/slideLayout49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36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66.xml"/>
  <Override ContentType="application/vnd.openxmlformats-officedocument.presentationml.slideLayout+xml" PartName="/ppt/slideLayouts/slideLayout53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41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24.xml"/>
  <Override ContentType="application/vnd.openxmlformats-officedocument.presentationml.slideLayout+xml" PartName="/ppt/slideLayouts/slideLayout67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40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59.xml"/>
  <Override ContentType="application/vnd.openxmlformats-officedocument.presentationml.slideLayout+xml" PartName="/ppt/slideLayouts/slideLayout33.xml"/>
  <Override ContentType="application/vnd.openxmlformats-officedocument.presentationml.slideLayout+xml" PartName="/ppt/slideLayouts/slideLayout25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42.xml"/>
  <Override ContentType="application/vnd.openxmlformats-officedocument.presentationml.slideLayout+xml" PartName="/ppt/slideLayouts/slideLayout68.xml"/>
  <Override ContentType="application/vnd.openxmlformats-officedocument.presentationml.slideLayout+xml" PartName="/ppt/slideLayouts/slideLayout34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30.xml"/>
  <Override ContentType="application/vnd.openxmlformats-officedocument.presentationml.slideLayout+xml" PartName="/ppt/slideLayouts/slideLayout56.xml"/>
  <Override ContentType="application/vnd.openxmlformats-officedocument.presentationml.slideLayout+xml" PartName="/ppt/slideLayouts/slideLayout43.xml"/>
  <Override ContentType="application/vnd.openxmlformats-officedocument.presentationml.slideLayout+xml" PartName="/ppt/slideLayouts/slideLayout26.xml"/>
  <Override ContentType="application/vnd.openxmlformats-officedocument.presentationml.slideLayout+xml" PartName="/ppt/slideLayouts/slideLayout51.xml"/>
  <Override ContentType="application/vnd.openxmlformats-officedocument.presentationml.slideLayout+xml" PartName="/ppt/slideLayouts/slideLayout69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39.xml"/>
  <Override ContentType="application/vnd.openxmlformats-officedocument.presentationml.slideLayout+xml" PartName="/ppt/slideLayouts/slideLayout57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31.xml"/>
  <Override ContentType="application/vnd.openxmlformats-officedocument.presentationml.slideLayout+xml" PartName="/ppt/slideLayouts/slideLayout50.xml"/>
  <Override ContentType="application/vnd.openxmlformats-officedocument.presentationml.slideLayout+xml" PartName="/ppt/slideLayouts/slideLayout4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63.xml"/>
  <Override ContentType="application/vnd.openxmlformats-officedocument.presentationml.slideLayout+xml" PartName="/ppt/slideLayouts/slideLayout28.xml"/>
  <Override ContentType="application/vnd.openxmlformats-officedocument.presentationml.slideLayout+xml" PartName="/ppt/slideLayouts/slideLayout27.xml"/>
  <Override ContentType="application/vnd.openxmlformats-officedocument.presentationml.slideLayout+xml" PartName="/ppt/slideLayouts/slideLayout58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45.xml"/>
  <Override ContentType="application/vnd.openxmlformats-officedocument.presentationml.slideLayout+xml" PartName="/ppt/slideLayouts/slideLayout32.xml"/>
  <Override ContentType="application/vnd.openxmlformats-officedocument.presentationml.slideMaster+xml" PartName="/ppt/slideMasters/slideMaster3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theme+xml" PartName="/ppt/theme/theme4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4"/>
    <p:sldMasterId id="2147483664" r:id="rId5"/>
    <p:sldMasterId id="2147483694" r:id="rId6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  <p:sldId id="271" r:id="rId23"/>
  </p:sldIdLst>
  <p:sldSz cy="5143500" cx="9144000"/>
  <p:notesSz cx="6858000" cy="9144000"/>
  <p:embeddedFontLst>
    <p:embeddedFont>
      <p:font typeface="Roboto"/>
      <p:regular r:id="rId24"/>
      <p:bold r:id="rId25"/>
      <p:italic r:id="rId26"/>
      <p:boldItalic r:id="rId27"/>
    </p:embeddedFont>
    <p:embeddedFont>
      <p:font typeface="DM Sans"/>
      <p:regular r:id="rId28"/>
      <p:bold r:id="rId29"/>
      <p:italic r:id="rId30"/>
      <p:boldItalic r:id="rId31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  <p:ext uri="http://customooxmlschemas.google.com/">
      <go:slidesCustomData xmlns:go="http://customooxmlschemas.google.com/" r:id="rId32" roundtripDataSignature="AMtx7mgNYkzZyydzmtyOu/fjHkBgl6TSC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3.xml"/><Relationship Id="rId22" Type="http://schemas.openxmlformats.org/officeDocument/2006/relationships/slide" Target="slides/slide15.xml"/><Relationship Id="rId21" Type="http://schemas.openxmlformats.org/officeDocument/2006/relationships/slide" Target="slides/slide14.xml"/><Relationship Id="rId24" Type="http://schemas.openxmlformats.org/officeDocument/2006/relationships/font" Target="fonts/Roboto-regular.fntdata"/><Relationship Id="rId23" Type="http://schemas.openxmlformats.org/officeDocument/2006/relationships/slide" Target="slides/slide16.xml"/><Relationship Id="rId1" Type="http://schemas.openxmlformats.org/officeDocument/2006/relationships/theme" Target="theme/theme3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2.xml"/><Relationship Id="rId26" Type="http://schemas.openxmlformats.org/officeDocument/2006/relationships/font" Target="fonts/Roboto-italic.fntdata"/><Relationship Id="rId25" Type="http://schemas.openxmlformats.org/officeDocument/2006/relationships/font" Target="fonts/Roboto-bold.fntdata"/><Relationship Id="rId28" Type="http://schemas.openxmlformats.org/officeDocument/2006/relationships/font" Target="fonts/DMSans-regular.fntdata"/><Relationship Id="rId27" Type="http://schemas.openxmlformats.org/officeDocument/2006/relationships/font" Target="fonts/Roboto-boldItalic.fntdata"/><Relationship Id="rId5" Type="http://schemas.openxmlformats.org/officeDocument/2006/relationships/slideMaster" Target="slideMasters/slideMaster2.xml"/><Relationship Id="rId6" Type="http://schemas.openxmlformats.org/officeDocument/2006/relationships/slideMaster" Target="slideMasters/slideMaster3.xml"/><Relationship Id="rId29" Type="http://schemas.openxmlformats.org/officeDocument/2006/relationships/font" Target="fonts/DMSans-bold.fntdata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31" Type="http://schemas.openxmlformats.org/officeDocument/2006/relationships/font" Target="fonts/DMSans-boldItalic.fntdata"/><Relationship Id="rId30" Type="http://schemas.openxmlformats.org/officeDocument/2006/relationships/font" Target="fonts/DMSans-italic.fntdata"/><Relationship Id="rId11" Type="http://schemas.openxmlformats.org/officeDocument/2006/relationships/slide" Target="slides/slide4.xml"/><Relationship Id="rId10" Type="http://schemas.openxmlformats.org/officeDocument/2006/relationships/slide" Target="slides/slide3.xml"/><Relationship Id="rId32" Type="http://customschemas.google.com/relationships/presentationmetadata" Target="metadata"/><Relationship Id="rId13" Type="http://schemas.openxmlformats.org/officeDocument/2006/relationships/slide" Target="slides/slide6.xml"/><Relationship Id="rId12" Type="http://schemas.openxmlformats.org/officeDocument/2006/relationships/slide" Target="slides/slide5.xml"/><Relationship Id="rId15" Type="http://schemas.openxmlformats.org/officeDocument/2006/relationships/slide" Target="slides/slide8.xml"/><Relationship Id="rId14" Type="http://schemas.openxmlformats.org/officeDocument/2006/relationships/slide" Target="slides/slide7.xml"/><Relationship Id="rId17" Type="http://schemas.openxmlformats.org/officeDocument/2006/relationships/slide" Target="slides/slide10.xml"/><Relationship Id="rId16" Type="http://schemas.openxmlformats.org/officeDocument/2006/relationships/slide" Target="slides/slide9.xml"/><Relationship Id="rId19" Type="http://schemas.openxmlformats.org/officeDocument/2006/relationships/slide" Target="slides/slide12.xml"/><Relationship Id="rId18" Type="http://schemas.openxmlformats.org/officeDocument/2006/relationships/slide" Target="slides/slide11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9845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9845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9845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9845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9845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9845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9845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9845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92" name="Shape 4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3" name="Google Shape;493;p1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94" name="Google Shape;494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02" name="Shape 6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3" name="Google Shape;603;p9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04" name="Google Shape;604;p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2286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14" name="Shape 6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5" name="Google Shape;615;p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616" name="Google Shape;616;p10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24" name="Shape 6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5" name="Google Shape;625;g23df38d5a3f_0_0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26" name="Google Shape;626;g23df38d5a3f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17500" lvl="0" marL="457200" rtl="0" algn="l">
              <a:spcBef>
                <a:spcPts val="12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DM Sans"/>
              <a:buChar char="●"/>
            </a:pPr>
            <a:r>
              <a:rPr lang="en" sz="200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rPr>
              <a:t>Additional time used as consultants for the business</a:t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41" name="Shape 6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2" name="Google Shape;642;p11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43" name="Google Shape;643;p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2286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58" name="Shape 6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9" name="Google Shape;659;g1e224a30092_3_9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60" name="Google Shape;660;g1e224a30092_3_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"/>
              <a:t>The best relationships are built with empathy</a:t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76" name="Shape 6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7" name="Google Shape;677;p12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78" name="Google Shape;678;p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82" name="Shape 6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3" name="Google Shape;683;p14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84" name="Google Shape;684;p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99" name="Shape 4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0" name="Google Shape;500;p2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501" name="Google Shape;501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29845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Char char="●"/>
            </a:pPr>
            <a:r>
              <a:rPr b="1" lang="en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Presenter:</a:t>
            </a:r>
            <a:endParaRPr/>
          </a:p>
          <a:p>
            <a:pPr indent="-29845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Char char="●"/>
            </a:pPr>
            <a:r>
              <a:rPr lang="en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John</a:t>
            </a:r>
            <a:endParaRPr/>
          </a:p>
          <a:p>
            <a:pPr indent="-29845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Char char="●"/>
            </a:pPr>
            <a:r>
              <a:rPr b="1" lang="en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Backup:</a:t>
            </a:r>
            <a:endParaRPr/>
          </a:p>
          <a:p>
            <a:pPr indent="-29845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Char char="●"/>
            </a:pPr>
            <a:r>
              <a:rPr lang="en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Adam</a:t>
            </a:r>
            <a:endParaRPr>
              <a:solidFill>
                <a:schemeClr val="dk1"/>
              </a:solidFill>
              <a:highlight>
                <a:srgbClr val="FFFF00"/>
              </a:highlight>
              <a:latin typeface="Arial"/>
              <a:ea typeface="Arial"/>
              <a:cs typeface="Arial"/>
              <a:sym typeface="Arial"/>
            </a:endParaRPr>
          </a:p>
          <a:p>
            <a:pPr indent="-2286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5" name="Shape 5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6" name="Google Shape;506;g1e224a30092_3_3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507" name="Google Shape;507;g1e224a30092_3_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10" name="Shape 5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1" name="Google Shape;511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512" name="Google Shape;512;p3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23" name="Shape 5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4" name="Google Shape;524;p4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525" name="Google Shape;525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"/>
              <a:t>The best relationships are built with empathy</a:t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39" name="Shape 5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0" name="Google Shape;540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541" name="Google Shape;541;p5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48" name="Shape 5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9" name="Google Shape;549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550" name="Google Shape;550;p6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64" name="Shape 5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5" name="Google Shape;565;p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566" name="Google Shape;566;p7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76" name="Shape 5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7" name="Google Shape;577;p8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578" name="Google Shape;578;p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2286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Relationship Id="rId3" Type="http://schemas.openxmlformats.org/officeDocument/2006/relationships/image" Target="../media/image2.png"/><Relationship Id="rId4" Type="http://schemas.openxmlformats.org/officeDocument/2006/relationships/image" Target="../media/image10.pn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0.png"/><Relationship Id="rId3" Type="http://schemas.openxmlformats.org/officeDocument/2006/relationships/image" Target="../media/image10.png"/><Relationship Id="rId4" Type="http://schemas.openxmlformats.org/officeDocument/2006/relationships/image" Target="../media/image2.png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6.png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1.png"/><Relationship Id="rId3" Type="http://schemas.openxmlformats.org/officeDocument/2006/relationships/image" Target="../media/image10.png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0.png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Relationship Id="rId3" Type="http://schemas.openxmlformats.org/officeDocument/2006/relationships/image" Target="../media/image1.png"/><Relationship Id="rId4" Type="http://schemas.openxmlformats.org/officeDocument/2006/relationships/image" Target="../media/image6.png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4.png"/><Relationship Id="rId3" Type="http://schemas.openxmlformats.org/officeDocument/2006/relationships/image" Target="../media/image2.png"/><Relationship Id="rId4" Type="http://schemas.openxmlformats.org/officeDocument/2006/relationships/image" Target="../media/image10.png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4.png"/><Relationship Id="rId3" Type="http://schemas.openxmlformats.org/officeDocument/2006/relationships/image" Target="../media/image2.png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6.png"/></Relationships>
</file>

<file path=ppt/slideLayouts/_rels/slideLayout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0.png"/><Relationship Id="rId3" Type="http://schemas.openxmlformats.org/officeDocument/2006/relationships/image" Target="../media/image6.png"/></Relationships>
</file>

<file path=ppt/slideLayouts/_rels/slideLayout2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0.png"/><Relationship Id="rId3" Type="http://schemas.openxmlformats.org/officeDocument/2006/relationships/image" Target="../media/image6.png"/></Relationships>
</file>

<file path=ppt/slideLayouts/_rels/slideLayout2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0.png"/><Relationship Id="rId3" Type="http://schemas.openxmlformats.org/officeDocument/2006/relationships/image" Target="../media/image6.png"/></Relationships>
</file>

<file path=ppt/slideLayouts/_rels/slideLayout2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6.png"/></Relationships>
</file>

<file path=ppt/slideLayouts/_rels/slideLayout2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6.png"/></Relationships>
</file>

<file path=ppt/slideLayouts/_rels/slideLayout2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6.png"/></Relationships>
</file>

<file path=ppt/slideLayouts/_rels/slideLayout2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0.png"/><Relationship Id="rId3" Type="http://schemas.openxmlformats.org/officeDocument/2006/relationships/image" Target="../media/image10.png"/><Relationship Id="rId4" Type="http://schemas.openxmlformats.org/officeDocument/2006/relationships/image" Target="../media/image2.pn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/Relationships>
</file>

<file path=ppt/slideLayouts/_rels/slideLayout3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6.png"/></Relationships>
</file>

<file path=ppt/slideLayouts/_rels/slideLayout3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6.png"/></Relationships>
</file>

<file path=ppt/slideLayouts/_rels/slideLayout3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6.png"/></Relationships>
</file>

<file path=ppt/slideLayouts/_rels/slideLayout3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6.png"/></Relationships>
</file>

<file path=ppt/slideLayouts/_rels/slideLayout3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4.png"/><Relationship Id="rId3" Type="http://schemas.openxmlformats.org/officeDocument/2006/relationships/image" Target="../media/image2.png"/><Relationship Id="rId4" Type="http://schemas.openxmlformats.org/officeDocument/2006/relationships/image" Target="../media/image6.png"/></Relationships>
</file>

<file path=ppt/slideLayouts/_rels/slideLayout3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4.png"/><Relationship Id="rId3" Type="http://schemas.openxmlformats.org/officeDocument/2006/relationships/image" Target="../media/image6.png"/></Relationships>
</file>

<file path=ppt/slideLayouts/_rels/slideLayout3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6.png"/></Relationships>
</file>

<file path=ppt/slideLayouts/_rels/slideLayout3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4.png"/></Relationships>
</file>

<file path=ppt/slideLayouts/_rels/slideLayout3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6.png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Relationship Id="rId3" Type="http://schemas.openxmlformats.org/officeDocument/2006/relationships/image" Target="../media/image2.png"/><Relationship Id="rId4" Type="http://schemas.openxmlformats.org/officeDocument/2006/relationships/image" Target="../media/image6.png"/></Relationships>
</file>

<file path=ppt/slideLayouts/_rels/slideLayout4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6.png"/></Relationships>
</file>

<file path=ppt/slideLayouts/_rels/slideLayout4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6.png"/></Relationships>
</file>

<file path=ppt/slideLayouts/_rels/slideLayout4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0.png"/></Relationships>
</file>

<file path=ppt/slideLayouts/_rels/slideLayout4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4.png"/><Relationship Id="rId3" Type="http://schemas.openxmlformats.org/officeDocument/2006/relationships/image" Target="../media/image1.png"/><Relationship Id="rId4" Type="http://schemas.openxmlformats.org/officeDocument/2006/relationships/image" Target="../media/image6.png"/></Relationships>
</file>

<file path=ppt/slideLayouts/_rels/slideLayout4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4.png"/><Relationship Id="rId3" Type="http://schemas.openxmlformats.org/officeDocument/2006/relationships/image" Target="../media/image2.png"/><Relationship Id="rId4" Type="http://schemas.openxmlformats.org/officeDocument/2006/relationships/image" Target="../media/image6.png"/></Relationships>
</file>

<file path=ppt/slideLayouts/_rels/slideLayout4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10.png"/><Relationship Id="rId3" Type="http://schemas.openxmlformats.org/officeDocument/2006/relationships/image" Target="../media/image6.png"/></Relationships>
</file>

<file path=ppt/slideLayouts/_rels/slideLayout4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6.png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Relationship Id="rId3" Type="http://schemas.openxmlformats.org/officeDocument/2006/relationships/image" Target="../media/image6.png"/></Relationships>
</file>

<file path=ppt/slideLayouts/_rels/slideLayout5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11.png"/><Relationship Id="rId3" Type="http://schemas.openxmlformats.org/officeDocument/2006/relationships/image" Target="../media/image10.png"/></Relationships>
</file>

<file path=ppt/slideLayouts/_rels/slideLayout5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10.png"/></Relationships>
</file>

<file path=ppt/slideLayouts/_rels/slideLayout5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4.png"/><Relationship Id="rId3" Type="http://schemas.openxmlformats.org/officeDocument/2006/relationships/image" Target="../media/image2.png"/></Relationships>
</file>

<file path=ppt/slideLayouts/_rels/slideLayout5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6.png"/></Relationships>
</file>

<file path=ppt/slideLayouts/_rels/slideLayout5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10.png"/><Relationship Id="rId3" Type="http://schemas.openxmlformats.org/officeDocument/2006/relationships/image" Target="../media/image6.png"/></Relationships>
</file>

<file path=ppt/slideLayouts/_rels/slideLayout5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10.png"/><Relationship Id="rId3" Type="http://schemas.openxmlformats.org/officeDocument/2006/relationships/image" Target="../media/image6.png"/></Relationships>
</file>

<file path=ppt/slideLayouts/_rels/slideLayout5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20.png"/><Relationship Id="rId3" Type="http://schemas.openxmlformats.org/officeDocument/2006/relationships/image" Target="../media/image10.png"/><Relationship Id="rId4" Type="http://schemas.openxmlformats.org/officeDocument/2006/relationships/image" Target="../media/image2.png"/></Relationships>
</file>

<file path=ppt/slideLayouts/_rels/slideLayout5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6.png"/></Relationships>
</file>

<file path=ppt/slideLayouts/_rels/slideLayout5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6.png"/></Relationships>
</file>

<file path=ppt/slideLayouts/_rels/slideLayout5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6.png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0.png"/></Relationships>
</file>

<file path=ppt/slideLayouts/_rels/slideLayout6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4.png"/><Relationship Id="rId3" Type="http://schemas.openxmlformats.org/officeDocument/2006/relationships/image" Target="../media/image6.png"/></Relationships>
</file>

<file path=ppt/slideLayouts/_rels/slideLayout6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6.png"/></Relationships>
</file>

<file path=ppt/slideLayouts/_rels/slideLayout6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4.png"/></Relationships>
</file>

<file path=ppt/slideLayouts/_rels/slideLayout6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6.png"/></Relationships>
</file>

<file path=ppt/slideLayouts/_rels/slideLayout6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6.png"/></Relationships>
</file>

<file path=ppt/slideLayouts/_rels/slideLayout6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6.png"/></Relationships>
</file>

<file path=ppt/slideLayouts/_rels/slideLayout6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4.png"/><Relationship Id="rId3" Type="http://schemas.openxmlformats.org/officeDocument/2006/relationships/image" Target="../media/image2.png"/><Relationship Id="rId4" Type="http://schemas.openxmlformats.org/officeDocument/2006/relationships/image" Target="../media/image10.png"/></Relationships>
</file>

<file path=ppt/slideLayouts/_rels/slideLayout6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6.png"/></Relationships>
</file>

<file path=ppt/slideLayouts/_rels/slideLayout6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6.png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Relationship Id="rId3" Type="http://schemas.openxmlformats.org/officeDocument/2006/relationships/image" Target="../media/image2.png"/></Relationships>
</file>

<file path=ppt/slideLayouts/_rels/slideLayout7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4.png"/><Relationship Id="rId3" Type="http://schemas.openxmlformats.org/officeDocument/2006/relationships/image" Target="../media/image1.png"/><Relationship Id="rId4" Type="http://schemas.openxmlformats.org/officeDocument/2006/relationships/image" Target="../media/image6.png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0.png"/><Relationship Id="rId3" Type="http://schemas.openxmlformats.org/officeDocument/2006/relationships/image" Target="../media/image6.png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Landscape slide 1 1">
  <p:cSld name="CUSTOM_1_1_1_1">
    <p:bg>
      <p:bgPr>
        <a:solidFill>
          <a:schemeClr val="lt1"/>
        </a:solidFill>
      </p:bgPr>
    </p:bg>
    <p:spTree>
      <p:nvGrpSpPr>
        <p:cNvPr id="8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oogle Shape;9;p16"/>
          <p:cNvPicPr preferRelativeResize="0"/>
          <p:nvPr/>
        </p:nvPicPr>
        <p:blipFill rotWithShape="1">
          <a:blip r:embed="rId2">
            <a:alphaModFix/>
          </a:blip>
          <a:srcRect b="7826" l="88048" r="0" t="9350"/>
          <a:stretch/>
        </p:blipFill>
        <p:spPr>
          <a:xfrm>
            <a:off x="7933800" y="-100"/>
            <a:ext cx="1210199" cy="5143499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Google Shape;10;p16"/>
          <p:cNvSpPr/>
          <p:nvPr/>
        </p:nvSpPr>
        <p:spPr>
          <a:xfrm>
            <a:off x="0" y="-100"/>
            <a:ext cx="7933800" cy="5143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" name="Google Shape;11;p16"/>
          <p:cNvSpPr txBox="1"/>
          <p:nvPr>
            <p:ph type="ctrTitle"/>
          </p:nvPr>
        </p:nvSpPr>
        <p:spPr>
          <a:xfrm>
            <a:off x="197500" y="1512500"/>
            <a:ext cx="6851400" cy="20526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b="1" sz="6000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9pPr>
          </a:lstStyle>
          <a:p/>
        </p:txBody>
      </p:sp>
      <p:pic>
        <p:nvPicPr>
          <p:cNvPr id="12" name="Google Shape;12;p16"/>
          <p:cNvPicPr preferRelativeResize="0"/>
          <p:nvPr/>
        </p:nvPicPr>
        <p:blipFill rotWithShape="1">
          <a:blip r:embed="rId3">
            <a:alphaModFix/>
          </a:blip>
          <a:srcRect b="20758" l="0" r="7191" t="0"/>
          <a:stretch/>
        </p:blipFill>
        <p:spPr>
          <a:xfrm>
            <a:off x="8130300" y="4447000"/>
            <a:ext cx="1055401" cy="696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Google Shape;13;p1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65225" y="711150"/>
            <a:ext cx="2599624" cy="396050"/>
          </a:xfrm>
          <a:prstGeom prst="rect">
            <a:avLst/>
          </a:prstGeom>
          <a:noFill/>
          <a:ln>
            <a:noFill/>
          </a:ln>
        </p:spPr>
      </p:pic>
      <p:sp>
        <p:nvSpPr>
          <p:cNvPr id="14" name="Google Shape;14;p16"/>
          <p:cNvSpPr txBox="1"/>
          <p:nvPr>
            <p:ph idx="2" type="ctrTitle"/>
          </p:nvPr>
        </p:nvSpPr>
        <p:spPr>
          <a:xfrm>
            <a:off x="197500" y="3763400"/>
            <a:ext cx="6152700" cy="5181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/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30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74" name="Google Shape;74;p30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75" name="Google Shape;75;p30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76" name="Google Shape;76;p3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77" name="Google Shape;77;p3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302575" y="4822400"/>
            <a:ext cx="1001051" cy="1529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 1">
  <p:cSld name="TITLE_ONLY_1"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9" name="Google Shape;79;p31"/>
          <p:cNvPicPr preferRelativeResize="0"/>
          <p:nvPr/>
        </p:nvPicPr>
        <p:blipFill rotWithShape="1">
          <a:blip r:embed="rId2">
            <a:alphaModFix/>
          </a:blip>
          <a:srcRect b="0" l="0" r="911" t="7062"/>
          <a:stretch/>
        </p:blipFill>
        <p:spPr>
          <a:xfrm>
            <a:off x="-51450" y="-76200"/>
            <a:ext cx="9247002" cy="5319125"/>
          </a:xfrm>
          <a:prstGeom prst="rect">
            <a:avLst/>
          </a:prstGeom>
          <a:noFill/>
          <a:ln>
            <a:noFill/>
          </a:ln>
        </p:spPr>
      </p:pic>
      <p:sp>
        <p:nvSpPr>
          <p:cNvPr id="80" name="Google Shape;80;p31"/>
          <p:cNvSpPr/>
          <p:nvPr/>
        </p:nvSpPr>
        <p:spPr>
          <a:xfrm>
            <a:off x="671100" y="437400"/>
            <a:ext cx="7801800" cy="4268700"/>
          </a:xfrm>
          <a:prstGeom prst="rect">
            <a:avLst/>
          </a:prstGeom>
          <a:solidFill>
            <a:schemeClr val="accent1"/>
          </a:solidFill>
          <a:ln cap="flat" cmpd="sng" w="1905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1" name="Google Shape;81;p31"/>
          <p:cNvSpPr txBox="1"/>
          <p:nvPr>
            <p:ph type="title"/>
          </p:nvPr>
        </p:nvSpPr>
        <p:spPr>
          <a:xfrm>
            <a:off x="311700" y="217097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400"/>
              <a:buNone/>
              <a:defRPr sz="3400">
                <a:solidFill>
                  <a:schemeClr val="lt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 sz="34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 sz="34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 sz="34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 sz="34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 sz="34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 sz="34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 sz="34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 sz="3400"/>
            </a:lvl9pPr>
          </a:lstStyle>
          <a:p/>
        </p:txBody>
      </p:sp>
      <p:sp>
        <p:nvSpPr>
          <p:cNvPr id="82" name="Google Shape;82;p3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83" name="Google Shape;83;p3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840637" y="4295075"/>
            <a:ext cx="1462825" cy="222850"/>
          </a:xfrm>
          <a:prstGeom prst="rect">
            <a:avLst/>
          </a:prstGeom>
          <a:noFill/>
          <a:ln>
            <a:noFill/>
          </a:ln>
        </p:spPr>
      </p:pic>
      <p:pic>
        <p:nvPicPr>
          <p:cNvPr id="84" name="Google Shape;84;p31"/>
          <p:cNvPicPr preferRelativeResize="0"/>
          <p:nvPr/>
        </p:nvPicPr>
        <p:blipFill rotWithShape="1">
          <a:blip r:embed="rId4">
            <a:alphaModFix/>
          </a:blip>
          <a:srcRect b="-30191" l="0" r="-10985" t="0"/>
          <a:stretch/>
        </p:blipFill>
        <p:spPr>
          <a:xfrm>
            <a:off x="7500250" y="3983736"/>
            <a:ext cx="1574902" cy="142793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32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87" name="Google Shape;87;p3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88" name="Google Shape;88;p3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302575" y="4822400"/>
            <a:ext cx="1001051" cy="1529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>
  <p:cSld name="BIG_NUMBER_1"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0" name="Google Shape;90;p3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302575" y="4822400"/>
            <a:ext cx="1001051" cy="1529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 1">
  <p:cSld name="BIG_NUMBER_1_4"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" name="Google Shape;92;p34"/>
          <p:cNvPicPr preferRelativeResize="0"/>
          <p:nvPr/>
        </p:nvPicPr>
        <p:blipFill rotWithShape="1">
          <a:blip r:embed="rId2">
            <a:alphaModFix/>
          </a:blip>
          <a:srcRect b="8059" l="9698" r="0" t="8053"/>
          <a:stretch/>
        </p:blipFill>
        <p:spPr>
          <a:xfrm>
            <a:off x="3" y="-32900"/>
            <a:ext cx="9144003" cy="5209301"/>
          </a:xfrm>
          <a:prstGeom prst="rect">
            <a:avLst/>
          </a:prstGeom>
          <a:noFill/>
          <a:ln>
            <a:noFill/>
          </a:ln>
        </p:spPr>
      </p:pic>
      <p:sp>
        <p:nvSpPr>
          <p:cNvPr id="93" name="Google Shape;93;p34"/>
          <p:cNvSpPr/>
          <p:nvPr/>
        </p:nvSpPr>
        <p:spPr>
          <a:xfrm>
            <a:off x="251400" y="237525"/>
            <a:ext cx="8641200" cy="1760400"/>
          </a:xfrm>
          <a:prstGeom prst="roundRect">
            <a:avLst>
              <a:gd fmla="val 10209" name="adj"/>
            </a:avLst>
          </a:prstGeom>
          <a:solidFill>
            <a:schemeClr val="lt1"/>
          </a:solidFill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4" name="Google Shape;94;p34"/>
          <p:cNvSpPr/>
          <p:nvPr/>
        </p:nvSpPr>
        <p:spPr>
          <a:xfrm>
            <a:off x="251475" y="2270300"/>
            <a:ext cx="2710500" cy="2598600"/>
          </a:xfrm>
          <a:prstGeom prst="roundRect">
            <a:avLst>
              <a:gd fmla="val 7527" name="adj"/>
            </a:avLst>
          </a:prstGeom>
          <a:solidFill>
            <a:schemeClr val="accent3"/>
          </a:solidFill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5" name="Google Shape;95;p34"/>
          <p:cNvSpPr/>
          <p:nvPr/>
        </p:nvSpPr>
        <p:spPr>
          <a:xfrm>
            <a:off x="3200288" y="2270300"/>
            <a:ext cx="2710500" cy="2598600"/>
          </a:xfrm>
          <a:prstGeom prst="roundRect">
            <a:avLst>
              <a:gd fmla="val 7527" name="adj"/>
            </a:avLst>
          </a:prstGeom>
          <a:solidFill>
            <a:schemeClr val="accent1"/>
          </a:solidFill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6" name="Google Shape;96;p34"/>
          <p:cNvSpPr/>
          <p:nvPr/>
        </p:nvSpPr>
        <p:spPr>
          <a:xfrm>
            <a:off x="6136675" y="2270300"/>
            <a:ext cx="2710500" cy="2598600"/>
          </a:xfrm>
          <a:prstGeom prst="roundRect">
            <a:avLst>
              <a:gd fmla="val 7527" name="adj"/>
            </a:avLst>
          </a:prstGeom>
          <a:solidFill>
            <a:schemeClr val="accent5"/>
          </a:solidFill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7" name="Google Shape;97;p34"/>
          <p:cNvSpPr txBox="1"/>
          <p:nvPr>
            <p:ph type="title"/>
          </p:nvPr>
        </p:nvSpPr>
        <p:spPr>
          <a:xfrm>
            <a:off x="3225638" y="2530400"/>
            <a:ext cx="2659800" cy="7995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b="1" sz="3600">
                <a:solidFill>
                  <a:schemeClr val="lt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98" name="Google Shape;98;p34"/>
          <p:cNvSpPr txBox="1"/>
          <p:nvPr>
            <p:ph idx="1" type="body"/>
          </p:nvPr>
        </p:nvSpPr>
        <p:spPr>
          <a:xfrm>
            <a:off x="3225638" y="3390075"/>
            <a:ext cx="2659800" cy="840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 sz="1400">
                <a:solidFill>
                  <a:schemeClr val="lt1"/>
                </a:solidFill>
              </a:defRPr>
            </a:lvl1pPr>
            <a:lvl2pPr indent="-304800" lvl="1" marL="9144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○"/>
              <a:defRPr sz="1200">
                <a:solidFill>
                  <a:schemeClr val="lt1"/>
                </a:solidFill>
              </a:defRPr>
            </a:lvl2pPr>
            <a:lvl3pPr indent="-304800" lvl="2" marL="13716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■"/>
              <a:defRPr sz="1200">
                <a:solidFill>
                  <a:schemeClr val="lt1"/>
                </a:solidFill>
              </a:defRPr>
            </a:lvl3pPr>
            <a:lvl4pPr indent="-304800" lvl="3" marL="18288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●"/>
              <a:defRPr sz="1200">
                <a:solidFill>
                  <a:schemeClr val="lt1"/>
                </a:solidFill>
              </a:defRPr>
            </a:lvl4pPr>
            <a:lvl5pPr indent="-304800" lvl="4" marL="22860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○"/>
              <a:defRPr sz="1200">
                <a:solidFill>
                  <a:schemeClr val="lt1"/>
                </a:solidFill>
              </a:defRPr>
            </a:lvl5pPr>
            <a:lvl6pPr indent="-304800" lvl="5" marL="27432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■"/>
              <a:defRPr sz="1200">
                <a:solidFill>
                  <a:schemeClr val="lt1"/>
                </a:solidFill>
              </a:defRPr>
            </a:lvl6pPr>
            <a:lvl7pPr indent="-304800" lvl="6" marL="32004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●"/>
              <a:defRPr sz="1200">
                <a:solidFill>
                  <a:schemeClr val="lt1"/>
                </a:solidFill>
              </a:defRPr>
            </a:lvl7pPr>
            <a:lvl8pPr indent="-304800" lvl="7" marL="36576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○"/>
              <a:defRPr sz="1200">
                <a:solidFill>
                  <a:schemeClr val="lt1"/>
                </a:solidFill>
              </a:defRPr>
            </a:lvl8pPr>
            <a:lvl9pPr indent="-304800" lvl="8" marL="41148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■"/>
              <a:defRPr sz="12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99" name="Google Shape;99;p34"/>
          <p:cNvSpPr txBox="1"/>
          <p:nvPr>
            <p:ph idx="2" type="title"/>
          </p:nvPr>
        </p:nvSpPr>
        <p:spPr>
          <a:xfrm>
            <a:off x="6162025" y="2530400"/>
            <a:ext cx="2659800" cy="7995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b="1" sz="3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/>
        </p:txBody>
      </p:sp>
      <p:sp>
        <p:nvSpPr>
          <p:cNvPr id="100" name="Google Shape;100;p34"/>
          <p:cNvSpPr txBox="1"/>
          <p:nvPr>
            <p:ph idx="3" type="body"/>
          </p:nvPr>
        </p:nvSpPr>
        <p:spPr>
          <a:xfrm>
            <a:off x="6162025" y="3390075"/>
            <a:ext cx="2659800" cy="840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101" name="Google Shape;101;p34"/>
          <p:cNvSpPr txBox="1"/>
          <p:nvPr>
            <p:ph idx="4" type="title"/>
          </p:nvPr>
        </p:nvSpPr>
        <p:spPr>
          <a:xfrm>
            <a:off x="251400" y="2530400"/>
            <a:ext cx="2659800" cy="7995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b="1" sz="3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/>
        </p:txBody>
      </p:sp>
      <p:sp>
        <p:nvSpPr>
          <p:cNvPr id="102" name="Google Shape;102;p34"/>
          <p:cNvSpPr txBox="1"/>
          <p:nvPr>
            <p:ph idx="5" type="body"/>
          </p:nvPr>
        </p:nvSpPr>
        <p:spPr>
          <a:xfrm>
            <a:off x="251400" y="3390075"/>
            <a:ext cx="2659800" cy="840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103" name="Google Shape;103;p34"/>
          <p:cNvSpPr txBox="1"/>
          <p:nvPr>
            <p:ph idx="6" type="title"/>
          </p:nvPr>
        </p:nvSpPr>
        <p:spPr>
          <a:xfrm>
            <a:off x="0" y="673025"/>
            <a:ext cx="9144000" cy="7557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100"/>
              <a:buNone/>
              <a:defRPr sz="31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/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White-Blank">
  <p:cSld name="BIG_NUMBER_1_3">
    <p:bg>
      <p:bgPr>
        <a:solidFill>
          <a:schemeClr val="lt1"/>
        </a:solidFill>
      </p:bgPr>
    </p:bg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 title and description"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20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0" name="Google Shape;110;p20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111" name="Google Shape;111;p20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112" name="Google Shape;112;p20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1pPr>
            <a:lvl2pPr indent="-3048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○"/>
              <a:defRPr>
                <a:solidFill>
                  <a:schemeClr val="lt1"/>
                </a:solidFill>
              </a:defRPr>
            </a:lvl2pPr>
            <a:lvl3pPr indent="-3048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■"/>
              <a:defRPr>
                <a:solidFill>
                  <a:schemeClr val="lt1"/>
                </a:solidFill>
              </a:defRPr>
            </a:lvl3pPr>
            <a:lvl4pPr indent="-3048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●"/>
              <a:defRPr>
                <a:solidFill>
                  <a:schemeClr val="lt1"/>
                </a:solidFill>
              </a:defRPr>
            </a:lvl4pPr>
            <a:lvl5pPr indent="-3048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○"/>
              <a:defRPr>
                <a:solidFill>
                  <a:schemeClr val="lt1"/>
                </a:solidFill>
              </a:defRPr>
            </a:lvl5pPr>
            <a:lvl6pPr indent="-29845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■"/>
              <a:defRPr>
                <a:solidFill>
                  <a:schemeClr val="lt1"/>
                </a:solidFill>
              </a:defRPr>
            </a:lvl6pPr>
            <a:lvl7pPr indent="-2921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Char char="●"/>
              <a:defRPr>
                <a:solidFill>
                  <a:schemeClr val="lt1"/>
                </a:solidFill>
              </a:defRPr>
            </a:lvl7pPr>
            <a:lvl8pPr indent="-2921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Char char="○"/>
              <a:defRPr>
                <a:solidFill>
                  <a:schemeClr val="lt1"/>
                </a:solidFill>
              </a:defRPr>
            </a:lvl8pPr>
            <a:lvl9pPr indent="-2921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Char char="■"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13" name="Google Shape;113;p2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114" name="Google Shape;114;p2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302575" y="4822400"/>
            <a:ext cx="1001051" cy="1529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No Logo">
  <p:cSld name="No Logo">
    <p:bg>
      <p:bgPr>
        <a:solidFill>
          <a:schemeClr val="lt1"/>
        </a:solidFill>
      </p:bgPr>
    </p:bg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hapes right with title">
  <p:cSld name="Shapes right with title">
    <p:bg>
      <p:bgPr>
        <a:solidFill>
          <a:schemeClr val="accent1"/>
        </a:solidFill>
      </p:bgPr>
    </p:bg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36"/>
          <p:cNvSpPr txBox="1"/>
          <p:nvPr>
            <p:ph type="title"/>
          </p:nvPr>
        </p:nvSpPr>
        <p:spPr>
          <a:xfrm>
            <a:off x="2973900" y="951750"/>
            <a:ext cx="55344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None/>
              <a:defRPr sz="440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/>
        </p:txBody>
      </p:sp>
      <p:sp>
        <p:nvSpPr>
          <p:cNvPr id="118" name="Google Shape;118;p36"/>
          <p:cNvSpPr txBox="1"/>
          <p:nvPr>
            <p:ph idx="1" type="body"/>
          </p:nvPr>
        </p:nvSpPr>
        <p:spPr>
          <a:xfrm>
            <a:off x="2973900" y="2559375"/>
            <a:ext cx="5844300" cy="2377358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DM Sans"/>
              <a:buChar char="●"/>
              <a:defRPr sz="180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indent="-3048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DM Sans"/>
              <a:buChar char="○"/>
              <a:defRPr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indent="-3048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DM Sans"/>
              <a:buChar char="■"/>
              <a:defRPr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indent="-3048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DM Sans"/>
              <a:buChar char="●"/>
              <a:defRPr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indent="-3048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DM Sans"/>
              <a:buChar char="○"/>
              <a:defRPr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indent="-29845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DM Sans"/>
              <a:buChar char="■"/>
              <a:defRPr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indent="-2921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DM Sans"/>
              <a:buChar char="●"/>
              <a:defRPr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indent="-2921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DM Sans"/>
              <a:buChar char="○"/>
              <a:defRPr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indent="-2921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DM Sans"/>
              <a:buChar char="■"/>
              <a:defRPr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/>
        </p:txBody>
      </p:sp>
      <p:pic>
        <p:nvPicPr>
          <p:cNvPr id="119" name="Google Shape;119;p3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2109641" cy="5143501"/>
          </a:xfrm>
          <a:prstGeom prst="rect">
            <a:avLst/>
          </a:prstGeom>
          <a:noFill/>
          <a:ln>
            <a:noFill/>
          </a:ln>
        </p:spPr>
      </p:pic>
      <p:pic>
        <p:nvPicPr>
          <p:cNvPr id="120" name="Google Shape;120;p3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928602" y="4822606"/>
            <a:ext cx="1001052" cy="15250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ustom Layout 4">
  <p:cSld name="Custom Layout 4">
    <p:spTree>
      <p:nvGrpSpPr>
        <p:cNvPr id="12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3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pic>
        <p:nvPicPr>
          <p:cNvPr id="123" name="Google Shape;123;p3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310001" y="4655604"/>
            <a:ext cx="1199421" cy="1827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2 1">
  <p:cSld name="One Column 2 1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Google Shape;16;p17"/>
          <p:cNvPicPr preferRelativeResize="0"/>
          <p:nvPr/>
        </p:nvPicPr>
        <p:blipFill rotWithShape="1">
          <a:blip r:embed="rId2">
            <a:alphaModFix/>
          </a:blip>
          <a:srcRect b="8058" l="9698" r="0" t="8053"/>
          <a:stretch/>
        </p:blipFill>
        <p:spPr>
          <a:xfrm>
            <a:off x="3" y="-32900"/>
            <a:ext cx="9144003" cy="5209301"/>
          </a:xfrm>
          <a:prstGeom prst="rect">
            <a:avLst/>
          </a:prstGeom>
          <a:noFill/>
          <a:ln>
            <a:noFill/>
          </a:ln>
        </p:spPr>
      </p:pic>
      <p:sp>
        <p:nvSpPr>
          <p:cNvPr id="17" name="Google Shape;17;p17"/>
          <p:cNvSpPr/>
          <p:nvPr/>
        </p:nvSpPr>
        <p:spPr>
          <a:xfrm>
            <a:off x="227875" y="231875"/>
            <a:ext cx="8662800" cy="4727700"/>
          </a:xfrm>
          <a:prstGeom prst="roundRect">
            <a:avLst>
              <a:gd fmla="val 4834" name="adj"/>
            </a:avLst>
          </a:prstGeom>
          <a:solidFill>
            <a:schemeClr val="lt1"/>
          </a:solidFill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" name="Google Shape;18;p17"/>
          <p:cNvSpPr txBox="1"/>
          <p:nvPr>
            <p:ph idx="12" type="sldNum"/>
          </p:nvPr>
        </p:nvSpPr>
        <p:spPr>
          <a:xfrm>
            <a:off x="8424309" y="4653336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19" name="Google Shape;19;p1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" y="0"/>
            <a:ext cx="2591725" cy="31619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0" name="Google Shape;20;p1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54975" y="4663225"/>
            <a:ext cx="1001051" cy="1529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>
        <p15:guide id="1" pos="3708">
          <p15:clr>
            <a:srgbClr val="FA7B17"/>
          </p15:clr>
        </p15:guide>
        <p15:guide id="2" pos="5151">
          <p15:clr>
            <a:srgbClr val="FA7B17"/>
          </p15:clr>
        </p15:guide>
      </p15:sldGuideLst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Landscape slide 1 1">
  <p:cSld name="Landscape slide 1 1">
    <p:bg>
      <p:bgPr>
        <a:solidFill>
          <a:schemeClr val="lt1"/>
        </a:solidFill>
      </p:bgPr>
    </p:bg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5" name="Google Shape;125;p38"/>
          <p:cNvPicPr preferRelativeResize="0"/>
          <p:nvPr/>
        </p:nvPicPr>
        <p:blipFill rotWithShape="1">
          <a:blip r:embed="rId2">
            <a:alphaModFix/>
          </a:blip>
          <a:srcRect b="7826" l="88048" r="0" t="9350"/>
          <a:stretch/>
        </p:blipFill>
        <p:spPr>
          <a:xfrm>
            <a:off x="7933800" y="-100"/>
            <a:ext cx="1210199" cy="5143499"/>
          </a:xfrm>
          <a:prstGeom prst="rect">
            <a:avLst/>
          </a:prstGeom>
          <a:noFill/>
          <a:ln>
            <a:noFill/>
          </a:ln>
        </p:spPr>
      </p:pic>
      <p:sp>
        <p:nvSpPr>
          <p:cNvPr id="126" name="Google Shape;126;p38"/>
          <p:cNvSpPr/>
          <p:nvPr/>
        </p:nvSpPr>
        <p:spPr>
          <a:xfrm>
            <a:off x="0" y="-100"/>
            <a:ext cx="7933800" cy="5143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7" name="Google Shape;127;p38"/>
          <p:cNvSpPr txBox="1"/>
          <p:nvPr>
            <p:ph type="ctrTitle"/>
          </p:nvPr>
        </p:nvSpPr>
        <p:spPr>
          <a:xfrm>
            <a:off x="197500" y="1512500"/>
            <a:ext cx="6851400" cy="20526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b="1" sz="6000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9pPr>
          </a:lstStyle>
          <a:p/>
        </p:txBody>
      </p:sp>
      <p:pic>
        <p:nvPicPr>
          <p:cNvPr id="128" name="Google Shape;128;p38"/>
          <p:cNvPicPr preferRelativeResize="0"/>
          <p:nvPr/>
        </p:nvPicPr>
        <p:blipFill rotWithShape="1">
          <a:blip r:embed="rId3">
            <a:alphaModFix/>
          </a:blip>
          <a:srcRect b="20758" l="0" r="7191" t="0"/>
          <a:stretch/>
        </p:blipFill>
        <p:spPr>
          <a:xfrm>
            <a:off x="8130300" y="4447000"/>
            <a:ext cx="1055401" cy="696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9" name="Google Shape;129;p3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65225" y="711150"/>
            <a:ext cx="2599624" cy="396050"/>
          </a:xfrm>
          <a:prstGeom prst="rect">
            <a:avLst/>
          </a:prstGeom>
          <a:noFill/>
          <a:ln>
            <a:noFill/>
          </a:ln>
        </p:spPr>
      </p:pic>
      <p:sp>
        <p:nvSpPr>
          <p:cNvPr id="130" name="Google Shape;130;p38"/>
          <p:cNvSpPr txBox="1"/>
          <p:nvPr>
            <p:ph idx="2" type="ctrTitle"/>
          </p:nvPr>
        </p:nvSpPr>
        <p:spPr>
          <a:xfrm>
            <a:off x="197500" y="3763400"/>
            <a:ext cx="6152700" cy="5181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/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Landscape slide 1">
  <p:cSld name="Landscape slide 1">
    <p:bg>
      <p:bgPr>
        <a:solidFill>
          <a:schemeClr val="lt1"/>
        </a:solidFill>
      </p:bgPr>
    </p:bg>
    <p:spTree>
      <p:nvGrpSpPr>
        <p:cNvPr id="13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2" name="Google Shape;132;p39"/>
          <p:cNvPicPr preferRelativeResize="0"/>
          <p:nvPr/>
        </p:nvPicPr>
        <p:blipFill rotWithShape="1">
          <a:blip r:embed="rId2">
            <a:alphaModFix/>
          </a:blip>
          <a:srcRect b="8059" l="9698" r="0" t="8053"/>
          <a:stretch/>
        </p:blipFill>
        <p:spPr>
          <a:xfrm>
            <a:off x="3" y="-32900"/>
            <a:ext cx="9144003" cy="5209301"/>
          </a:xfrm>
          <a:prstGeom prst="rect">
            <a:avLst/>
          </a:prstGeom>
          <a:noFill/>
          <a:ln>
            <a:noFill/>
          </a:ln>
        </p:spPr>
      </p:pic>
      <p:sp>
        <p:nvSpPr>
          <p:cNvPr id="133" name="Google Shape;133;p39"/>
          <p:cNvSpPr/>
          <p:nvPr/>
        </p:nvSpPr>
        <p:spPr>
          <a:xfrm>
            <a:off x="0" y="0"/>
            <a:ext cx="7933800" cy="5143500"/>
          </a:xfrm>
          <a:prstGeom prst="rect">
            <a:avLst/>
          </a:prstGeom>
          <a:solidFill>
            <a:schemeClr val="lt1"/>
          </a:solidFill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4" name="Google Shape;134;p39"/>
          <p:cNvSpPr txBox="1"/>
          <p:nvPr>
            <p:ph type="ctrTitle"/>
          </p:nvPr>
        </p:nvSpPr>
        <p:spPr>
          <a:xfrm>
            <a:off x="197500" y="1650225"/>
            <a:ext cx="4464900" cy="20526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None/>
              <a:defRPr sz="4000">
                <a:solidFill>
                  <a:schemeClr val="dk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9pPr>
          </a:lstStyle>
          <a:p/>
        </p:txBody>
      </p:sp>
      <p:pic>
        <p:nvPicPr>
          <p:cNvPr id="135" name="Google Shape;135;p39"/>
          <p:cNvPicPr preferRelativeResize="0"/>
          <p:nvPr/>
        </p:nvPicPr>
        <p:blipFill rotWithShape="1">
          <a:blip r:embed="rId3">
            <a:alphaModFix/>
          </a:blip>
          <a:srcRect b="20758" l="0" r="7191" t="0"/>
          <a:stretch/>
        </p:blipFill>
        <p:spPr>
          <a:xfrm>
            <a:off x="8130300" y="4447000"/>
            <a:ext cx="1055401" cy="696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ullet Content">
  <p:cSld name="Title and Bullet Content">
    <p:bg>
      <p:bgPr>
        <a:solidFill>
          <a:schemeClr val="accent1"/>
        </a:solidFill>
      </p:bgPr>
    </p:bg>
    <p:spTree>
      <p:nvGrpSpPr>
        <p:cNvPr id="136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40"/>
          <p:cNvSpPr/>
          <p:nvPr/>
        </p:nvSpPr>
        <p:spPr>
          <a:xfrm>
            <a:off x="0" y="2278625"/>
            <a:ext cx="9158700" cy="2865000"/>
          </a:xfrm>
          <a:prstGeom prst="rect">
            <a:avLst/>
          </a:prstGeom>
          <a:solidFill>
            <a:schemeClr val="lt1"/>
          </a:solidFill>
          <a:ln cap="flat" cmpd="sng" w="1905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8" name="Google Shape;138;p40"/>
          <p:cNvSpPr txBox="1"/>
          <p:nvPr>
            <p:ph idx="1" type="body"/>
          </p:nvPr>
        </p:nvSpPr>
        <p:spPr>
          <a:xfrm>
            <a:off x="1474850" y="2416925"/>
            <a:ext cx="6032100" cy="2588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>
                <a:solidFill>
                  <a:schemeClr val="accent1"/>
                </a:solidFill>
              </a:defRPr>
            </a:lvl1pPr>
            <a:lvl2pPr indent="-3048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Char char="○"/>
              <a:defRPr>
                <a:solidFill>
                  <a:schemeClr val="accent1"/>
                </a:solidFill>
              </a:defRPr>
            </a:lvl2pPr>
            <a:lvl3pPr indent="-3048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Char char="■"/>
              <a:defRPr>
                <a:solidFill>
                  <a:schemeClr val="accent1"/>
                </a:solidFill>
              </a:defRPr>
            </a:lvl3pPr>
            <a:lvl4pPr indent="-3048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>
                <a:solidFill>
                  <a:schemeClr val="accent1"/>
                </a:solidFill>
              </a:defRPr>
            </a:lvl4pPr>
            <a:lvl5pPr indent="-3048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Char char="○"/>
              <a:defRPr>
                <a:solidFill>
                  <a:schemeClr val="accent1"/>
                </a:solidFill>
              </a:defRPr>
            </a:lvl5pPr>
            <a:lvl6pPr indent="-29845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Char char="■"/>
              <a:defRPr>
                <a:solidFill>
                  <a:schemeClr val="accent1"/>
                </a:solidFill>
              </a:defRPr>
            </a:lvl6pPr>
            <a:lvl7pPr indent="-2921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000"/>
              <a:buChar char="●"/>
              <a:defRPr>
                <a:solidFill>
                  <a:schemeClr val="accent1"/>
                </a:solidFill>
              </a:defRPr>
            </a:lvl7pPr>
            <a:lvl8pPr indent="-2921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000"/>
              <a:buChar char="○"/>
              <a:defRPr>
                <a:solidFill>
                  <a:schemeClr val="accent1"/>
                </a:solidFill>
              </a:defRPr>
            </a:lvl8pPr>
            <a:lvl9pPr indent="-2921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000"/>
              <a:buChar char="■"/>
              <a:defRPr>
                <a:solidFill>
                  <a:schemeClr val="accent1"/>
                </a:solidFill>
              </a:defRPr>
            </a:lvl9pPr>
          </a:lstStyle>
          <a:p/>
        </p:txBody>
      </p:sp>
      <p:sp>
        <p:nvSpPr>
          <p:cNvPr id="139" name="Google Shape;139;p40"/>
          <p:cNvSpPr txBox="1"/>
          <p:nvPr>
            <p:ph type="title"/>
          </p:nvPr>
        </p:nvSpPr>
        <p:spPr>
          <a:xfrm>
            <a:off x="1828800" y="589950"/>
            <a:ext cx="5501100" cy="789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b="0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DM Sans"/>
                <a:ea typeface="DM Sans"/>
                <a:cs typeface="DM Sans"/>
                <a:sym typeface="DM Sans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DM Sans"/>
                <a:ea typeface="DM Sans"/>
                <a:cs typeface="DM Sans"/>
                <a:sym typeface="DM Sans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DM Sans"/>
                <a:ea typeface="DM Sans"/>
                <a:cs typeface="DM Sans"/>
                <a:sym typeface="DM Sans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DM Sans"/>
                <a:ea typeface="DM Sans"/>
                <a:cs typeface="DM Sans"/>
                <a:sym typeface="DM Sans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DM Sans"/>
                <a:ea typeface="DM Sans"/>
                <a:cs typeface="DM Sans"/>
                <a:sym typeface="DM Sans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DM Sans"/>
                <a:ea typeface="DM Sans"/>
                <a:cs typeface="DM Sans"/>
                <a:sym typeface="DM Sans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DM Sans"/>
                <a:ea typeface="DM Sans"/>
                <a:cs typeface="DM Sans"/>
                <a:sym typeface="DM Sans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DM Sans"/>
                <a:ea typeface="DM Sans"/>
                <a:cs typeface="DM Sans"/>
                <a:sym typeface="DM Sans"/>
              </a:defRPr>
            </a:lvl9pPr>
          </a:lstStyle>
          <a:p/>
        </p:txBody>
      </p:sp>
      <p:pic>
        <p:nvPicPr>
          <p:cNvPr id="140" name="Google Shape;140;p4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302575" y="4822400"/>
            <a:ext cx="1001051" cy="1529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4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4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43" name="Google Shape;143;p4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048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2pPr>
            <a:lvl3pPr indent="-3048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3pPr>
            <a:lvl4pPr indent="-3048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4pPr>
            <a:lvl5pPr indent="-3048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5pPr>
            <a:lvl6pPr indent="-29845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indent="-2921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000"/>
              <a:buChar char="●"/>
              <a:defRPr/>
            </a:lvl7pPr>
            <a:lvl8pPr indent="-2921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000"/>
              <a:buChar char="○"/>
              <a:defRPr/>
            </a:lvl8pPr>
            <a:lvl9pPr indent="-2921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000"/>
              <a:buChar char="■"/>
              <a:defRPr/>
            </a:lvl9pPr>
          </a:lstStyle>
          <a:p/>
        </p:txBody>
      </p:sp>
      <p:sp>
        <p:nvSpPr>
          <p:cNvPr id="144" name="Google Shape;144;p4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145" name="Google Shape;145;p4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310001" y="4655604"/>
            <a:ext cx="1199421" cy="1827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46" name="Google Shape;146;p4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02575" y="4822400"/>
            <a:ext cx="1001051" cy="1529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meline">
  <p:cSld name="Timeline">
    <p:spTree>
      <p:nvGrpSpPr>
        <p:cNvPr id="147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42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49" name="Google Shape;149;p42"/>
          <p:cNvSpPr txBox="1"/>
          <p:nvPr>
            <p:ph idx="1" type="body"/>
          </p:nvPr>
        </p:nvSpPr>
        <p:spPr>
          <a:xfrm>
            <a:off x="247500" y="2020725"/>
            <a:ext cx="1550400" cy="1533600"/>
          </a:xfrm>
          <a:prstGeom prst="rect">
            <a:avLst/>
          </a:prstGeom>
          <a:noFill/>
          <a:ln cap="flat" cmpd="sng" w="1905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2385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500"/>
              <a:buChar char="●"/>
              <a:defRPr sz="1500"/>
            </a:lvl1pPr>
            <a:lvl2pPr indent="-29845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  <p:sp>
        <p:nvSpPr>
          <p:cNvPr id="150" name="Google Shape;150;p4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cxnSp>
        <p:nvCxnSpPr>
          <p:cNvPr id="151" name="Google Shape;151;p42"/>
          <p:cNvCxnSpPr/>
          <p:nvPr/>
        </p:nvCxnSpPr>
        <p:spPr>
          <a:xfrm flipH="1" rot="10800000">
            <a:off x="10925" y="1462875"/>
            <a:ext cx="9094800" cy="3300"/>
          </a:xfrm>
          <a:prstGeom prst="straightConnector1">
            <a:avLst/>
          </a:prstGeom>
          <a:noFill/>
          <a:ln cap="flat" cmpd="sng" w="1905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52" name="Google Shape;152;p42"/>
          <p:cNvSpPr txBox="1"/>
          <p:nvPr>
            <p:ph idx="2" type="body"/>
          </p:nvPr>
        </p:nvSpPr>
        <p:spPr>
          <a:xfrm>
            <a:off x="1980552" y="2020725"/>
            <a:ext cx="1550400" cy="1533600"/>
          </a:xfrm>
          <a:prstGeom prst="rect">
            <a:avLst/>
          </a:prstGeom>
          <a:noFill/>
          <a:ln cap="flat" cmpd="sng" w="1905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2385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500"/>
              <a:buChar char="●"/>
              <a:defRPr sz="1500"/>
            </a:lvl1pPr>
            <a:lvl2pPr indent="-29845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  <p:sp>
        <p:nvSpPr>
          <p:cNvPr id="153" name="Google Shape;153;p42"/>
          <p:cNvSpPr txBox="1"/>
          <p:nvPr>
            <p:ph idx="3" type="body"/>
          </p:nvPr>
        </p:nvSpPr>
        <p:spPr>
          <a:xfrm>
            <a:off x="3796807" y="2020725"/>
            <a:ext cx="1550400" cy="1533600"/>
          </a:xfrm>
          <a:prstGeom prst="rect">
            <a:avLst/>
          </a:prstGeom>
          <a:noFill/>
          <a:ln cap="flat" cmpd="sng" w="1905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2385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500"/>
              <a:buChar char="●"/>
              <a:defRPr sz="1500"/>
            </a:lvl1pPr>
            <a:lvl2pPr indent="-29845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  <p:sp>
        <p:nvSpPr>
          <p:cNvPr id="154" name="Google Shape;154;p42"/>
          <p:cNvSpPr txBox="1"/>
          <p:nvPr>
            <p:ph idx="4" type="body"/>
          </p:nvPr>
        </p:nvSpPr>
        <p:spPr>
          <a:xfrm>
            <a:off x="5613074" y="2020725"/>
            <a:ext cx="1550400" cy="1533600"/>
          </a:xfrm>
          <a:prstGeom prst="rect">
            <a:avLst/>
          </a:prstGeom>
          <a:noFill/>
          <a:ln cap="flat" cmpd="sng" w="1905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2385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500"/>
              <a:buChar char="●"/>
              <a:defRPr sz="1500"/>
            </a:lvl1pPr>
            <a:lvl2pPr indent="-29845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  <p:sp>
        <p:nvSpPr>
          <p:cNvPr id="155" name="Google Shape;155;p42"/>
          <p:cNvSpPr txBox="1"/>
          <p:nvPr>
            <p:ph idx="5" type="body"/>
          </p:nvPr>
        </p:nvSpPr>
        <p:spPr>
          <a:xfrm>
            <a:off x="7346126" y="2020725"/>
            <a:ext cx="1550400" cy="1533600"/>
          </a:xfrm>
          <a:prstGeom prst="rect">
            <a:avLst/>
          </a:prstGeom>
          <a:noFill/>
          <a:ln cap="flat" cmpd="sng" w="1905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2385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500"/>
              <a:buChar char="●"/>
              <a:defRPr sz="1500"/>
            </a:lvl1pPr>
            <a:lvl2pPr indent="-29845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  <p:pic>
        <p:nvPicPr>
          <p:cNvPr id="156" name="Google Shape;156;p4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310001" y="4655604"/>
            <a:ext cx="1199421" cy="1827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57" name="Google Shape;157;p4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02575" y="4822400"/>
            <a:ext cx="1001051" cy="1529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 1">
  <p:cSld name="Title and body 1">
    <p:spTree>
      <p:nvGrpSpPr>
        <p:cNvPr id="158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43"/>
          <p:cNvSpPr txBox="1"/>
          <p:nvPr>
            <p:ph idx="1" type="body"/>
          </p:nvPr>
        </p:nvSpPr>
        <p:spPr>
          <a:xfrm>
            <a:off x="311700" y="1597900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048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2pPr>
            <a:lvl3pPr indent="-3048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3pPr>
            <a:lvl4pPr indent="-3048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4pPr>
            <a:lvl5pPr indent="-3048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5pPr>
            <a:lvl6pPr indent="-29845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indent="-2921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000"/>
              <a:buChar char="●"/>
              <a:defRPr/>
            </a:lvl7pPr>
            <a:lvl8pPr indent="-2921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000"/>
              <a:buChar char="○"/>
              <a:defRPr/>
            </a:lvl8pPr>
            <a:lvl9pPr indent="-2921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000"/>
              <a:buChar char="■"/>
              <a:defRPr/>
            </a:lvl9pPr>
          </a:lstStyle>
          <a:p/>
        </p:txBody>
      </p:sp>
      <p:sp>
        <p:nvSpPr>
          <p:cNvPr id="160" name="Google Shape;160;p4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61" name="Google Shape;161;p43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62" name="Google Shape;162;p43"/>
          <p:cNvSpPr txBox="1"/>
          <p:nvPr>
            <p:ph idx="2" type="title"/>
          </p:nvPr>
        </p:nvSpPr>
        <p:spPr>
          <a:xfrm>
            <a:off x="311700" y="10177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pic>
        <p:nvPicPr>
          <p:cNvPr id="163" name="Google Shape;163;p4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310001" y="4655604"/>
            <a:ext cx="1199421" cy="1827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64" name="Google Shape;164;p4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02575" y="4822400"/>
            <a:ext cx="1001051" cy="1529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165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p4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67" name="Google Shape;167;p44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168" name="Google Shape;168;p44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169" name="Google Shape;169;p4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170" name="Google Shape;170;p4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302575" y="4822400"/>
            <a:ext cx="1001051" cy="1529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 1">
  <p:cSld name="Title and two columns 1">
    <p:spTree>
      <p:nvGrpSpPr>
        <p:cNvPr id="17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p4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73" name="Google Shape;173;p45"/>
          <p:cNvSpPr txBox="1"/>
          <p:nvPr>
            <p:ph idx="1" type="body"/>
          </p:nvPr>
        </p:nvSpPr>
        <p:spPr>
          <a:xfrm>
            <a:off x="311700" y="183942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174" name="Google Shape;174;p45"/>
          <p:cNvSpPr txBox="1"/>
          <p:nvPr>
            <p:ph idx="2" type="body"/>
          </p:nvPr>
        </p:nvSpPr>
        <p:spPr>
          <a:xfrm>
            <a:off x="4832400" y="183942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175" name="Google Shape;175;p4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76" name="Google Shape;176;p45"/>
          <p:cNvSpPr txBox="1"/>
          <p:nvPr>
            <p:ph idx="3" type="title"/>
          </p:nvPr>
        </p:nvSpPr>
        <p:spPr>
          <a:xfrm>
            <a:off x="311700" y="10177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pic>
        <p:nvPicPr>
          <p:cNvPr id="177" name="Google Shape;177;p4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302575" y="4822400"/>
            <a:ext cx="1001051" cy="1529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178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p4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80" name="Google Shape;180;p4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1" name="Google Shape;181;p46"/>
          <p:cNvSpPr txBox="1"/>
          <p:nvPr>
            <p:ph idx="2" type="title"/>
          </p:nvPr>
        </p:nvSpPr>
        <p:spPr>
          <a:xfrm>
            <a:off x="311700" y="10177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pic>
        <p:nvPicPr>
          <p:cNvPr id="182" name="Google Shape;182;p4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302575" y="4822400"/>
            <a:ext cx="1001051" cy="1529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 1">
  <p:cSld name="Title only 1">
    <p:spTree>
      <p:nvGrpSpPr>
        <p:cNvPr id="183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" name="Google Shape;184;p47"/>
          <p:cNvPicPr preferRelativeResize="0"/>
          <p:nvPr/>
        </p:nvPicPr>
        <p:blipFill rotWithShape="1">
          <a:blip r:embed="rId2">
            <a:alphaModFix/>
          </a:blip>
          <a:srcRect b="0" l="0" r="911" t="7062"/>
          <a:stretch/>
        </p:blipFill>
        <p:spPr>
          <a:xfrm>
            <a:off x="-51450" y="-76200"/>
            <a:ext cx="9247002" cy="5319125"/>
          </a:xfrm>
          <a:prstGeom prst="rect">
            <a:avLst/>
          </a:prstGeom>
          <a:noFill/>
          <a:ln>
            <a:noFill/>
          </a:ln>
        </p:spPr>
      </p:pic>
      <p:sp>
        <p:nvSpPr>
          <p:cNvPr id="185" name="Google Shape;185;p47"/>
          <p:cNvSpPr/>
          <p:nvPr/>
        </p:nvSpPr>
        <p:spPr>
          <a:xfrm>
            <a:off x="671100" y="437400"/>
            <a:ext cx="7801800" cy="4268700"/>
          </a:xfrm>
          <a:prstGeom prst="rect">
            <a:avLst/>
          </a:prstGeom>
          <a:solidFill>
            <a:schemeClr val="accent1"/>
          </a:solidFill>
          <a:ln cap="flat" cmpd="sng" w="1905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6" name="Google Shape;186;p47"/>
          <p:cNvSpPr txBox="1"/>
          <p:nvPr>
            <p:ph type="title"/>
          </p:nvPr>
        </p:nvSpPr>
        <p:spPr>
          <a:xfrm>
            <a:off x="311700" y="217097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400"/>
              <a:buNone/>
              <a:defRPr sz="3400">
                <a:solidFill>
                  <a:schemeClr val="lt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 sz="34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 sz="34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 sz="34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 sz="34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 sz="34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 sz="34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 sz="34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 sz="3400"/>
            </a:lvl9pPr>
          </a:lstStyle>
          <a:p/>
        </p:txBody>
      </p:sp>
      <p:sp>
        <p:nvSpPr>
          <p:cNvPr id="187" name="Google Shape;187;p4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188" name="Google Shape;188;p4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840637" y="4295075"/>
            <a:ext cx="1462825" cy="2228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89" name="Google Shape;189;p47"/>
          <p:cNvPicPr preferRelativeResize="0"/>
          <p:nvPr/>
        </p:nvPicPr>
        <p:blipFill rotWithShape="1">
          <a:blip r:embed="rId4">
            <a:alphaModFix/>
          </a:blip>
          <a:srcRect b="-30191" l="0" r="-10985" t="0"/>
          <a:stretch/>
        </p:blipFill>
        <p:spPr>
          <a:xfrm>
            <a:off x="7500250" y="3983736"/>
            <a:ext cx="1574902" cy="142793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1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3" name="Google Shape;23;p1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4" name="Google Shape;24;p18"/>
          <p:cNvSpPr txBox="1"/>
          <p:nvPr>
            <p:ph idx="2" type="title"/>
          </p:nvPr>
        </p:nvSpPr>
        <p:spPr>
          <a:xfrm>
            <a:off x="311700" y="10177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pic>
        <p:nvPicPr>
          <p:cNvPr id="25" name="Google Shape;25;p1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302575" y="4822400"/>
            <a:ext cx="1001051" cy="1529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 column text">
    <p:spTree>
      <p:nvGrpSpPr>
        <p:cNvPr id="190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p48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192" name="Google Shape;192;p48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193" name="Google Shape;193;p4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194" name="Google Shape;194;p4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302575" y="4822400"/>
            <a:ext cx="1001051" cy="1529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 point">
    <p:spTree>
      <p:nvGrpSpPr>
        <p:cNvPr id="195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p49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197" name="Google Shape;197;p4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198" name="Google Shape;198;p4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302575" y="4822400"/>
            <a:ext cx="1001051" cy="1529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hart">
  <p:cSld name="Chart">
    <p:bg>
      <p:bgPr>
        <a:solidFill>
          <a:schemeClr val="accent1"/>
        </a:solidFill>
      </p:bgPr>
    </p:bg>
    <p:spTree>
      <p:nvGrpSpPr>
        <p:cNvPr id="199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p50"/>
          <p:cNvSpPr txBox="1"/>
          <p:nvPr>
            <p:ph type="title"/>
          </p:nvPr>
        </p:nvSpPr>
        <p:spPr>
          <a:xfrm>
            <a:off x="5674000" y="269975"/>
            <a:ext cx="30348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201" name="Google Shape;201;p50"/>
          <p:cNvSpPr txBox="1"/>
          <p:nvPr/>
        </p:nvSpPr>
        <p:spPr>
          <a:xfrm>
            <a:off x="1563225" y="2311225"/>
            <a:ext cx="48408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  <p:sp>
        <p:nvSpPr>
          <p:cNvPr id="202" name="Google Shape;202;p50"/>
          <p:cNvSpPr/>
          <p:nvPr/>
        </p:nvSpPr>
        <p:spPr>
          <a:xfrm>
            <a:off x="0" y="0"/>
            <a:ext cx="5478300" cy="51435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3" name="Google Shape;203;p50"/>
          <p:cNvSpPr txBox="1"/>
          <p:nvPr>
            <p:ph idx="1" type="body"/>
          </p:nvPr>
        </p:nvSpPr>
        <p:spPr>
          <a:xfrm>
            <a:off x="5832875" y="1967225"/>
            <a:ext cx="3311100" cy="1300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1pPr>
            <a:lvl2pPr indent="-3048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○"/>
              <a:defRPr>
                <a:solidFill>
                  <a:schemeClr val="lt1"/>
                </a:solidFill>
              </a:defRPr>
            </a:lvl2pPr>
            <a:lvl3pPr indent="-3048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■"/>
              <a:defRPr>
                <a:solidFill>
                  <a:schemeClr val="lt1"/>
                </a:solidFill>
              </a:defRPr>
            </a:lvl3pPr>
            <a:lvl4pPr indent="-3048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●"/>
              <a:defRPr>
                <a:solidFill>
                  <a:schemeClr val="lt1"/>
                </a:solidFill>
              </a:defRPr>
            </a:lvl4pPr>
            <a:lvl5pPr indent="-3048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○"/>
              <a:defRPr>
                <a:solidFill>
                  <a:schemeClr val="lt1"/>
                </a:solidFill>
              </a:defRPr>
            </a:lvl5pPr>
            <a:lvl6pPr indent="-29845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■"/>
              <a:defRPr>
                <a:solidFill>
                  <a:schemeClr val="lt1"/>
                </a:solidFill>
              </a:defRPr>
            </a:lvl6pPr>
            <a:lvl7pPr indent="-2921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Char char="●"/>
              <a:defRPr>
                <a:solidFill>
                  <a:schemeClr val="lt1"/>
                </a:solidFill>
              </a:defRPr>
            </a:lvl7pPr>
            <a:lvl8pPr indent="-2921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Char char="○"/>
              <a:defRPr>
                <a:solidFill>
                  <a:schemeClr val="lt1"/>
                </a:solidFill>
              </a:defRPr>
            </a:lvl8pPr>
            <a:lvl9pPr indent="-2921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Char char="■"/>
              <a:defRPr>
                <a:solidFill>
                  <a:schemeClr val="lt1"/>
                </a:solidFill>
              </a:defRPr>
            </a:lvl9pPr>
          </a:lstStyle>
          <a:p/>
        </p:txBody>
      </p:sp>
      <p:pic>
        <p:nvPicPr>
          <p:cNvPr id="204" name="Google Shape;204;p5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302575" y="4822400"/>
            <a:ext cx="1001051" cy="1529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Extra Wide Chart">
  <p:cSld name="Extra Wide Chart">
    <p:bg>
      <p:bgPr>
        <a:solidFill>
          <a:schemeClr val="accent1"/>
        </a:solidFill>
      </p:bgPr>
    </p:bg>
    <p:spTree>
      <p:nvGrpSpPr>
        <p:cNvPr id="205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p51"/>
          <p:cNvSpPr txBox="1"/>
          <p:nvPr>
            <p:ph type="title"/>
          </p:nvPr>
        </p:nvSpPr>
        <p:spPr>
          <a:xfrm>
            <a:off x="7264575" y="269975"/>
            <a:ext cx="14442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207" name="Google Shape;207;p51"/>
          <p:cNvSpPr txBox="1"/>
          <p:nvPr/>
        </p:nvSpPr>
        <p:spPr>
          <a:xfrm>
            <a:off x="1563225" y="2311225"/>
            <a:ext cx="48408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  <p:sp>
        <p:nvSpPr>
          <p:cNvPr id="208" name="Google Shape;208;p51"/>
          <p:cNvSpPr/>
          <p:nvPr/>
        </p:nvSpPr>
        <p:spPr>
          <a:xfrm>
            <a:off x="0" y="0"/>
            <a:ext cx="7055700" cy="51435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9" name="Google Shape;209;p51"/>
          <p:cNvSpPr txBox="1"/>
          <p:nvPr>
            <p:ph idx="1" type="body"/>
          </p:nvPr>
        </p:nvSpPr>
        <p:spPr>
          <a:xfrm>
            <a:off x="7319525" y="1967225"/>
            <a:ext cx="1824300" cy="1300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1pPr>
            <a:lvl2pPr indent="-3048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○"/>
              <a:defRPr>
                <a:solidFill>
                  <a:schemeClr val="lt1"/>
                </a:solidFill>
              </a:defRPr>
            </a:lvl2pPr>
            <a:lvl3pPr indent="-3048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■"/>
              <a:defRPr>
                <a:solidFill>
                  <a:schemeClr val="lt1"/>
                </a:solidFill>
              </a:defRPr>
            </a:lvl3pPr>
            <a:lvl4pPr indent="-3048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●"/>
              <a:defRPr>
                <a:solidFill>
                  <a:schemeClr val="lt1"/>
                </a:solidFill>
              </a:defRPr>
            </a:lvl4pPr>
            <a:lvl5pPr indent="-3048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○"/>
              <a:defRPr>
                <a:solidFill>
                  <a:schemeClr val="lt1"/>
                </a:solidFill>
              </a:defRPr>
            </a:lvl5pPr>
            <a:lvl6pPr indent="-29845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■"/>
              <a:defRPr>
                <a:solidFill>
                  <a:schemeClr val="lt1"/>
                </a:solidFill>
              </a:defRPr>
            </a:lvl6pPr>
            <a:lvl7pPr indent="-2921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Char char="●"/>
              <a:defRPr>
                <a:solidFill>
                  <a:schemeClr val="lt1"/>
                </a:solidFill>
              </a:defRPr>
            </a:lvl7pPr>
            <a:lvl8pPr indent="-2921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Char char="○"/>
              <a:defRPr>
                <a:solidFill>
                  <a:schemeClr val="lt1"/>
                </a:solidFill>
              </a:defRPr>
            </a:lvl8pPr>
            <a:lvl9pPr indent="-2921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Char char="■"/>
              <a:defRPr>
                <a:solidFill>
                  <a:schemeClr val="lt1"/>
                </a:solidFill>
              </a:defRPr>
            </a:lvl9pPr>
          </a:lstStyle>
          <a:p/>
        </p:txBody>
      </p:sp>
      <p:pic>
        <p:nvPicPr>
          <p:cNvPr id="210" name="Google Shape;210;p5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302575" y="4822400"/>
            <a:ext cx="1001051" cy="1529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 number">
    <p:bg>
      <p:bgPr>
        <a:solidFill>
          <a:schemeClr val="lt1"/>
        </a:solidFill>
      </p:bgPr>
    </p:bg>
    <p:spTree>
      <p:nvGrpSpPr>
        <p:cNvPr id="21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2" name="Google Shape;212;p52"/>
          <p:cNvPicPr preferRelativeResize="0"/>
          <p:nvPr/>
        </p:nvPicPr>
        <p:blipFill rotWithShape="1">
          <a:blip r:embed="rId2">
            <a:alphaModFix/>
          </a:blip>
          <a:srcRect b="8059" l="9698" r="0" t="8053"/>
          <a:stretch/>
        </p:blipFill>
        <p:spPr>
          <a:xfrm>
            <a:off x="3" y="-32900"/>
            <a:ext cx="9144003" cy="5209301"/>
          </a:xfrm>
          <a:prstGeom prst="rect">
            <a:avLst/>
          </a:prstGeom>
          <a:noFill/>
          <a:ln>
            <a:noFill/>
          </a:ln>
        </p:spPr>
      </p:pic>
      <p:sp>
        <p:nvSpPr>
          <p:cNvPr id="213" name="Google Shape;213;p52"/>
          <p:cNvSpPr/>
          <p:nvPr/>
        </p:nvSpPr>
        <p:spPr>
          <a:xfrm>
            <a:off x="227875" y="231875"/>
            <a:ext cx="8662800" cy="4727700"/>
          </a:xfrm>
          <a:prstGeom prst="roundRect">
            <a:avLst>
              <a:gd fmla="val 4834" name="adj"/>
            </a:avLst>
          </a:prstGeom>
          <a:solidFill>
            <a:schemeClr val="lt1"/>
          </a:solidFill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4" name="Google Shape;214;p52"/>
          <p:cNvSpPr txBox="1"/>
          <p:nvPr>
            <p:ph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None/>
              <a:defRPr sz="12000">
                <a:solidFill>
                  <a:schemeClr val="accent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/>
        </p:txBody>
      </p:sp>
      <p:sp>
        <p:nvSpPr>
          <p:cNvPr id="215" name="Google Shape;215;p52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04800" lvl="1" marL="9144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2pPr>
            <a:lvl3pPr indent="-304800" lvl="2" marL="13716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3pPr>
            <a:lvl4pPr indent="-304800" lvl="3" marL="18288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4pPr>
            <a:lvl5pPr indent="-304800" lvl="4" marL="22860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5pPr>
            <a:lvl6pPr indent="-298450" lvl="5" marL="27432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indent="-292100" lvl="6" marL="32004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000"/>
              <a:buChar char="●"/>
              <a:defRPr/>
            </a:lvl7pPr>
            <a:lvl8pPr indent="-292100" lvl="7" marL="36576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000"/>
              <a:buChar char="○"/>
              <a:defRPr/>
            </a:lvl8pPr>
            <a:lvl9pPr indent="-292100" lvl="8" marL="41148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000"/>
              <a:buChar char="■"/>
              <a:defRPr/>
            </a:lvl9pPr>
          </a:lstStyle>
          <a:p/>
        </p:txBody>
      </p:sp>
      <p:sp>
        <p:nvSpPr>
          <p:cNvPr id="216" name="Google Shape;216;p5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217" name="Google Shape;217;p52"/>
          <p:cNvPicPr preferRelativeResize="0"/>
          <p:nvPr/>
        </p:nvPicPr>
        <p:blipFill rotWithShape="1">
          <a:blip r:embed="rId3">
            <a:alphaModFix/>
          </a:blip>
          <a:srcRect b="20758" l="0" r="7191" t="0"/>
          <a:stretch/>
        </p:blipFill>
        <p:spPr>
          <a:xfrm>
            <a:off x="8130300" y="4447000"/>
            <a:ext cx="1055401" cy="696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18" name="Google Shape;218;p5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54975" y="4663225"/>
            <a:ext cx="1001051" cy="1529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 2">
  <p:cSld name="Big number 2">
    <p:spTree>
      <p:nvGrpSpPr>
        <p:cNvPr id="219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0" name="Google Shape;220;p53"/>
          <p:cNvPicPr preferRelativeResize="0"/>
          <p:nvPr/>
        </p:nvPicPr>
        <p:blipFill rotWithShape="1">
          <a:blip r:embed="rId2">
            <a:alphaModFix/>
          </a:blip>
          <a:srcRect b="8059" l="9698" r="0" t="8053"/>
          <a:stretch/>
        </p:blipFill>
        <p:spPr>
          <a:xfrm>
            <a:off x="3" y="-32900"/>
            <a:ext cx="9144003" cy="5209301"/>
          </a:xfrm>
          <a:prstGeom prst="rect">
            <a:avLst/>
          </a:prstGeom>
          <a:noFill/>
          <a:ln>
            <a:noFill/>
          </a:ln>
        </p:spPr>
      </p:pic>
      <p:sp>
        <p:nvSpPr>
          <p:cNvPr id="221" name="Google Shape;221;p53"/>
          <p:cNvSpPr/>
          <p:nvPr/>
        </p:nvSpPr>
        <p:spPr>
          <a:xfrm>
            <a:off x="227875" y="231875"/>
            <a:ext cx="8662800" cy="4727700"/>
          </a:xfrm>
          <a:prstGeom prst="roundRect">
            <a:avLst>
              <a:gd fmla="val 4834" name="adj"/>
            </a:avLst>
          </a:prstGeom>
          <a:solidFill>
            <a:schemeClr val="lt1"/>
          </a:solidFill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22" name="Google Shape;222;p5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54975" y="4663225"/>
            <a:ext cx="1001051" cy="152925"/>
          </a:xfrm>
          <a:prstGeom prst="rect">
            <a:avLst/>
          </a:prstGeom>
          <a:noFill/>
          <a:ln>
            <a:noFill/>
          </a:ln>
        </p:spPr>
      </p:pic>
      <p:sp>
        <p:nvSpPr>
          <p:cNvPr id="223" name="Google Shape;223;p53"/>
          <p:cNvSpPr txBox="1"/>
          <p:nvPr>
            <p:ph type="title"/>
          </p:nvPr>
        </p:nvSpPr>
        <p:spPr>
          <a:xfrm>
            <a:off x="311700" y="1295300"/>
            <a:ext cx="2693700" cy="8952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/>
        </p:txBody>
      </p:sp>
      <p:sp>
        <p:nvSpPr>
          <p:cNvPr id="224" name="Google Shape;224;p5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25" name="Google Shape;225;p53"/>
          <p:cNvSpPr txBox="1"/>
          <p:nvPr>
            <p:ph idx="2" type="title"/>
          </p:nvPr>
        </p:nvSpPr>
        <p:spPr>
          <a:xfrm>
            <a:off x="3005400" y="1295300"/>
            <a:ext cx="2693700" cy="8952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200"/>
              <a:buNone/>
              <a:defRPr sz="7200">
                <a:solidFill>
                  <a:schemeClr val="accent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/>
        </p:txBody>
      </p:sp>
      <p:sp>
        <p:nvSpPr>
          <p:cNvPr id="226" name="Google Shape;226;p53"/>
          <p:cNvSpPr txBox="1"/>
          <p:nvPr>
            <p:ph idx="3" type="title"/>
          </p:nvPr>
        </p:nvSpPr>
        <p:spPr>
          <a:xfrm>
            <a:off x="5813275" y="1295300"/>
            <a:ext cx="2693700" cy="8952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095FF"/>
              </a:buClr>
              <a:buSzPts val="7200"/>
              <a:buNone/>
              <a:defRPr sz="7200">
                <a:solidFill>
                  <a:srgbClr val="B095FF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/>
        </p:txBody>
      </p:sp>
      <p:sp>
        <p:nvSpPr>
          <p:cNvPr id="227" name="Google Shape;227;p53"/>
          <p:cNvSpPr txBox="1"/>
          <p:nvPr>
            <p:ph idx="4" type="title"/>
          </p:nvPr>
        </p:nvSpPr>
        <p:spPr>
          <a:xfrm>
            <a:off x="311700" y="2995500"/>
            <a:ext cx="2693700" cy="8952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/>
        </p:txBody>
      </p:sp>
      <p:sp>
        <p:nvSpPr>
          <p:cNvPr id="228" name="Google Shape;228;p53"/>
          <p:cNvSpPr txBox="1"/>
          <p:nvPr>
            <p:ph idx="5" type="title"/>
          </p:nvPr>
        </p:nvSpPr>
        <p:spPr>
          <a:xfrm>
            <a:off x="3005400" y="2995500"/>
            <a:ext cx="2693700" cy="8952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200"/>
              <a:buNone/>
              <a:defRPr sz="7200">
                <a:solidFill>
                  <a:schemeClr val="accent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/>
        </p:txBody>
      </p:sp>
      <p:sp>
        <p:nvSpPr>
          <p:cNvPr id="229" name="Google Shape;229;p53"/>
          <p:cNvSpPr txBox="1"/>
          <p:nvPr>
            <p:ph idx="6" type="title"/>
          </p:nvPr>
        </p:nvSpPr>
        <p:spPr>
          <a:xfrm>
            <a:off x="5813275" y="2995500"/>
            <a:ext cx="2693700" cy="8952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095FF"/>
              </a:buClr>
              <a:buSzPts val="7200"/>
              <a:buNone/>
              <a:defRPr sz="7200">
                <a:solidFill>
                  <a:srgbClr val="B095FF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/>
        </p:txBody>
      </p:sp>
      <p:sp>
        <p:nvSpPr>
          <p:cNvPr id="230" name="Google Shape;230;p53"/>
          <p:cNvSpPr txBox="1"/>
          <p:nvPr>
            <p:ph idx="1" type="body"/>
          </p:nvPr>
        </p:nvSpPr>
        <p:spPr>
          <a:xfrm>
            <a:off x="311700" y="2028600"/>
            <a:ext cx="2169900" cy="840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1" name="Google Shape;231;p53"/>
          <p:cNvSpPr txBox="1"/>
          <p:nvPr>
            <p:ph idx="7" type="body"/>
          </p:nvPr>
        </p:nvSpPr>
        <p:spPr>
          <a:xfrm>
            <a:off x="3005400" y="2028600"/>
            <a:ext cx="2169900" cy="840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2" name="Google Shape;232;p53"/>
          <p:cNvSpPr txBox="1"/>
          <p:nvPr>
            <p:ph idx="8" type="body"/>
          </p:nvPr>
        </p:nvSpPr>
        <p:spPr>
          <a:xfrm>
            <a:off x="5699100" y="2028600"/>
            <a:ext cx="2169900" cy="840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3" name="Google Shape;233;p53"/>
          <p:cNvSpPr txBox="1"/>
          <p:nvPr>
            <p:ph idx="9" type="body"/>
          </p:nvPr>
        </p:nvSpPr>
        <p:spPr>
          <a:xfrm>
            <a:off x="311700" y="3823225"/>
            <a:ext cx="2169900" cy="840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4" name="Google Shape;234;p53"/>
          <p:cNvSpPr txBox="1"/>
          <p:nvPr>
            <p:ph idx="13" type="body"/>
          </p:nvPr>
        </p:nvSpPr>
        <p:spPr>
          <a:xfrm>
            <a:off x="3005400" y="3823225"/>
            <a:ext cx="2169900" cy="840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5" name="Google Shape;235;p53"/>
          <p:cNvSpPr txBox="1"/>
          <p:nvPr>
            <p:ph idx="14" type="body"/>
          </p:nvPr>
        </p:nvSpPr>
        <p:spPr>
          <a:xfrm>
            <a:off x="5699100" y="3823225"/>
            <a:ext cx="2169900" cy="840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6" name="Google Shape;236;p53"/>
          <p:cNvSpPr txBox="1"/>
          <p:nvPr>
            <p:ph idx="15" type="title"/>
          </p:nvPr>
        </p:nvSpPr>
        <p:spPr>
          <a:xfrm>
            <a:off x="311700" y="220975"/>
            <a:ext cx="5501700" cy="7557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/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>
  <p:cSld name="Blank">
    <p:spTree>
      <p:nvGrpSpPr>
        <p:cNvPr id="237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8" name="Google Shape;238;p5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302575" y="4822400"/>
            <a:ext cx="1001051" cy="1529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 1">
  <p:cSld name="Blank 1">
    <p:spTree>
      <p:nvGrpSpPr>
        <p:cNvPr id="239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0" name="Google Shape;240;p55"/>
          <p:cNvPicPr preferRelativeResize="0"/>
          <p:nvPr/>
        </p:nvPicPr>
        <p:blipFill rotWithShape="1">
          <a:blip r:embed="rId2">
            <a:alphaModFix/>
          </a:blip>
          <a:srcRect b="8059" l="9698" r="0" t="8053"/>
          <a:stretch/>
        </p:blipFill>
        <p:spPr>
          <a:xfrm>
            <a:off x="3" y="-32900"/>
            <a:ext cx="9144003" cy="5209301"/>
          </a:xfrm>
          <a:prstGeom prst="rect">
            <a:avLst/>
          </a:prstGeom>
          <a:noFill/>
          <a:ln>
            <a:noFill/>
          </a:ln>
        </p:spPr>
      </p:pic>
      <p:sp>
        <p:nvSpPr>
          <p:cNvPr id="241" name="Google Shape;241;p55"/>
          <p:cNvSpPr/>
          <p:nvPr/>
        </p:nvSpPr>
        <p:spPr>
          <a:xfrm>
            <a:off x="251400" y="237525"/>
            <a:ext cx="8641200" cy="1760400"/>
          </a:xfrm>
          <a:prstGeom prst="roundRect">
            <a:avLst>
              <a:gd fmla="val 10209" name="adj"/>
            </a:avLst>
          </a:prstGeom>
          <a:solidFill>
            <a:schemeClr val="lt1"/>
          </a:solidFill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2" name="Google Shape;242;p55"/>
          <p:cNvSpPr/>
          <p:nvPr/>
        </p:nvSpPr>
        <p:spPr>
          <a:xfrm>
            <a:off x="251475" y="2270300"/>
            <a:ext cx="2710500" cy="2598600"/>
          </a:xfrm>
          <a:prstGeom prst="roundRect">
            <a:avLst>
              <a:gd fmla="val 7527" name="adj"/>
            </a:avLst>
          </a:prstGeom>
          <a:solidFill>
            <a:schemeClr val="accent3"/>
          </a:solidFill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3" name="Google Shape;243;p55"/>
          <p:cNvSpPr/>
          <p:nvPr/>
        </p:nvSpPr>
        <p:spPr>
          <a:xfrm>
            <a:off x="3200288" y="2270300"/>
            <a:ext cx="2710500" cy="2598600"/>
          </a:xfrm>
          <a:prstGeom prst="roundRect">
            <a:avLst>
              <a:gd fmla="val 7527" name="adj"/>
            </a:avLst>
          </a:prstGeom>
          <a:solidFill>
            <a:schemeClr val="accent1"/>
          </a:solidFill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4" name="Google Shape;244;p55"/>
          <p:cNvSpPr/>
          <p:nvPr/>
        </p:nvSpPr>
        <p:spPr>
          <a:xfrm>
            <a:off x="6136675" y="2270300"/>
            <a:ext cx="2710500" cy="2598600"/>
          </a:xfrm>
          <a:prstGeom prst="roundRect">
            <a:avLst>
              <a:gd fmla="val 7527" name="adj"/>
            </a:avLst>
          </a:prstGeom>
          <a:solidFill>
            <a:schemeClr val="accent5"/>
          </a:solidFill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5" name="Google Shape;245;p55"/>
          <p:cNvSpPr txBox="1"/>
          <p:nvPr>
            <p:ph type="title"/>
          </p:nvPr>
        </p:nvSpPr>
        <p:spPr>
          <a:xfrm>
            <a:off x="3225638" y="2530400"/>
            <a:ext cx="2659800" cy="7995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b="1" sz="3600">
                <a:solidFill>
                  <a:schemeClr val="lt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246" name="Google Shape;246;p55"/>
          <p:cNvSpPr txBox="1"/>
          <p:nvPr>
            <p:ph idx="1" type="body"/>
          </p:nvPr>
        </p:nvSpPr>
        <p:spPr>
          <a:xfrm>
            <a:off x="3225638" y="3390075"/>
            <a:ext cx="2659800" cy="840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 sz="1400">
                <a:solidFill>
                  <a:schemeClr val="lt1"/>
                </a:solidFill>
              </a:defRPr>
            </a:lvl1pPr>
            <a:lvl2pPr indent="-304800" lvl="1" marL="9144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○"/>
              <a:defRPr sz="1200">
                <a:solidFill>
                  <a:schemeClr val="lt1"/>
                </a:solidFill>
              </a:defRPr>
            </a:lvl2pPr>
            <a:lvl3pPr indent="-304800" lvl="2" marL="13716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■"/>
              <a:defRPr sz="1200">
                <a:solidFill>
                  <a:schemeClr val="lt1"/>
                </a:solidFill>
              </a:defRPr>
            </a:lvl3pPr>
            <a:lvl4pPr indent="-304800" lvl="3" marL="18288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●"/>
              <a:defRPr sz="1200">
                <a:solidFill>
                  <a:schemeClr val="lt1"/>
                </a:solidFill>
              </a:defRPr>
            </a:lvl4pPr>
            <a:lvl5pPr indent="-304800" lvl="4" marL="22860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○"/>
              <a:defRPr sz="1200">
                <a:solidFill>
                  <a:schemeClr val="lt1"/>
                </a:solidFill>
              </a:defRPr>
            </a:lvl5pPr>
            <a:lvl6pPr indent="-304800" lvl="5" marL="27432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■"/>
              <a:defRPr sz="1200">
                <a:solidFill>
                  <a:schemeClr val="lt1"/>
                </a:solidFill>
              </a:defRPr>
            </a:lvl6pPr>
            <a:lvl7pPr indent="-304800" lvl="6" marL="32004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●"/>
              <a:defRPr sz="1200">
                <a:solidFill>
                  <a:schemeClr val="lt1"/>
                </a:solidFill>
              </a:defRPr>
            </a:lvl7pPr>
            <a:lvl8pPr indent="-304800" lvl="7" marL="36576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○"/>
              <a:defRPr sz="1200">
                <a:solidFill>
                  <a:schemeClr val="lt1"/>
                </a:solidFill>
              </a:defRPr>
            </a:lvl8pPr>
            <a:lvl9pPr indent="-304800" lvl="8" marL="41148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■"/>
              <a:defRPr sz="12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247" name="Google Shape;247;p55"/>
          <p:cNvSpPr txBox="1"/>
          <p:nvPr>
            <p:ph idx="2" type="title"/>
          </p:nvPr>
        </p:nvSpPr>
        <p:spPr>
          <a:xfrm>
            <a:off x="6162025" y="2530400"/>
            <a:ext cx="2659800" cy="7995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b="1" sz="3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/>
        </p:txBody>
      </p:sp>
      <p:sp>
        <p:nvSpPr>
          <p:cNvPr id="248" name="Google Shape;248;p55"/>
          <p:cNvSpPr txBox="1"/>
          <p:nvPr>
            <p:ph idx="3" type="body"/>
          </p:nvPr>
        </p:nvSpPr>
        <p:spPr>
          <a:xfrm>
            <a:off x="6162025" y="3390075"/>
            <a:ext cx="2659800" cy="840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9" name="Google Shape;249;p55"/>
          <p:cNvSpPr txBox="1"/>
          <p:nvPr>
            <p:ph idx="4" type="title"/>
          </p:nvPr>
        </p:nvSpPr>
        <p:spPr>
          <a:xfrm>
            <a:off x="251400" y="2530400"/>
            <a:ext cx="2659800" cy="7995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b="1" sz="3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/>
        </p:txBody>
      </p:sp>
      <p:sp>
        <p:nvSpPr>
          <p:cNvPr id="250" name="Google Shape;250;p55"/>
          <p:cNvSpPr txBox="1"/>
          <p:nvPr>
            <p:ph idx="5" type="body"/>
          </p:nvPr>
        </p:nvSpPr>
        <p:spPr>
          <a:xfrm>
            <a:off x="251400" y="3390075"/>
            <a:ext cx="2659800" cy="840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51" name="Google Shape;251;p55"/>
          <p:cNvSpPr txBox="1"/>
          <p:nvPr>
            <p:ph idx="6" type="title"/>
          </p:nvPr>
        </p:nvSpPr>
        <p:spPr>
          <a:xfrm>
            <a:off x="0" y="673025"/>
            <a:ext cx="9144000" cy="7557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100"/>
              <a:buNone/>
              <a:defRPr sz="31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/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White-Blank">
  <p:cSld name="White-Blank">
    <p:bg>
      <p:bgPr>
        <a:solidFill>
          <a:schemeClr val="lt1"/>
        </a:solidFill>
      </p:bgPr>
    </p:bg>
    <p:spTree>
      <p:nvGrpSpPr>
        <p:cNvPr id="252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ustom Layout 2">
  <p:cSld name="Custom Layout 2">
    <p:spTree>
      <p:nvGrpSpPr>
        <p:cNvPr id="253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Google Shape;254;p5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55" name="Google Shape;255;p57"/>
          <p:cNvSpPr/>
          <p:nvPr/>
        </p:nvSpPr>
        <p:spPr>
          <a:xfrm>
            <a:off x="480763" y="1417293"/>
            <a:ext cx="2614200" cy="1218600"/>
          </a:xfrm>
          <a:prstGeom prst="roundRect">
            <a:avLst>
              <a:gd fmla="val 13383" name="adj"/>
            </a:avLst>
          </a:prstGeom>
          <a:solidFill>
            <a:srgbClr val="E2DBFF"/>
          </a:solidFill>
          <a:ln cap="flat" cmpd="sng" w="1905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6" name="Google Shape;256;p57"/>
          <p:cNvSpPr/>
          <p:nvPr/>
        </p:nvSpPr>
        <p:spPr>
          <a:xfrm>
            <a:off x="3214663" y="1417293"/>
            <a:ext cx="2614200" cy="1218600"/>
          </a:xfrm>
          <a:prstGeom prst="roundRect">
            <a:avLst>
              <a:gd fmla="val 12247" name="adj"/>
            </a:avLst>
          </a:prstGeom>
          <a:solidFill>
            <a:srgbClr val="FCCB6C"/>
          </a:solidFill>
          <a:ln cap="flat" cmpd="sng" w="1905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7" name="Google Shape;257;p57"/>
          <p:cNvSpPr/>
          <p:nvPr/>
        </p:nvSpPr>
        <p:spPr>
          <a:xfrm>
            <a:off x="5948563" y="1417293"/>
            <a:ext cx="2614200" cy="1218600"/>
          </a:xfrm>
          <a:prstGeom prst="roundRect">
            <a:avLst>
              <a:gd fmla="val 11110" name="adj"/>
            </a:avLst>
          </a:prstGeom>
          <a:solidFill>
            <a:schemeClr val="accent5"/>
          </a:solidFill>
          <a:ln cap="flat" cmpd="sng" w="1905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258" name="Google Shape;258;p57"/>
          <p:cNvCxnSpPr/>
          <p:nvPr/>
        </p:nvCxnSpPr>
        <p:spPr>
          <a:xfrm rot="10800000">
            <a:off x="495438" y="2902032"/>
            <a:ext cx="8167800" cy="0"/>
          </a:xfrm>
          <a:prstGeom prst="straightConnector1">
            <a:avLst/>
          </a:prstGeom>
          <a:noFill/>
          <a:ln cap="flat" cmpd="sng" w="9525">
            <a:solidFill>
              <a:srgbClr val="C5CED6"/>
            </a:solidFill>
            <a:prstDash val="dot"/>
            <a:round/>
            <a:headEnd len="sm" w="sm" type="none"/>
            <a:tailEnd len="sm" w="sm" type="none"/>
          </a:ln>
        </p:spPr>
      </p:cxnSp>
      <p:sp>
        <p:nvSpPr>
          <p:cNvPr id="259" name="Google Shape;259;p57"/>
          <p:cNvSpPr txBox="1"/>
          <p:nvPr>
            <p:ph type="title"/>
          </p:nvPr>
        </p:nvSpPr>
        <p:spPr>
          <a:xfrm>
            <a:off x="548600" y="1837163"/>
            <a:ext cx="1374900" cy="7995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700"/>
              <a:buNone/>
              <a:defRPr b="1" sz="4700">
                <a:solidFill>
                  <a:schemeClr val="accent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/>
        </p:txBody>
      </p:sp>
      <p:sp>
        <p:nvSpPr>
          <p:cNvPr id="260" name="Google Shape;260;p57"/>
          <p:cNvSpPr txBox="1"/>
          <p:nvPr>
            <p:ph idx="2" type="title"/>
          </p:nvPr>
        </p:nvSpPr>
        <p:spPr>
          <a:xfrm>
            <a:off x="3315650" y="1837163"/>
            <a:ext cx="1374900" cy="7995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700"/>
              <a:buNone/>
              <a:defRPr b="1" sz="47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/>
        </p:txBody>
      </p:sp>
      <p:sp>
        <p:nvSpPr>
          <p:cNvPr id="261" name="Google Shape;261;p57"/>
          <p:cNvSpPr txBox="1"/>
          <p:nvPr>
            <p:ph idx="3" type="title"/>
          </p:nvPr>
        </p:nvSpPr>
        <p:spPr>
          <a:xfrm>
            <a:off x="0" y="21900"/>
            <a:ext cx="9144000" cy="7557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100"/>
              <a:buNone/>
              <a:defRPr sz="31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/>
        </p:txBody>
      </p:sp>
      <p:sp>
        <p:nvSpPr>
          <p:cNvPr id="262" name="Google Shape;262;p57"/>
          <p:cNvSpPr txBox="1"/>
          <p:nvPr>
            <p:ph idx="4" type="title"/>
          </p:nvPr>
        </p:nvSpPr>
        <p:spPr>
          <a:xfrm>
            <a:off x="6082700" y="1837163"/>
            <a:ext cx="1374900" cy="7995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700"/>
              <a:buNone/>
              <a:defRPr b="1" sz="4700">
                <a:solidFill>
                  <a:schemeClr val="dk2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263" name="Google Shape;263;p57"/>
          <p:cNvSpPr txBox="1"/>
          <p:nvPr>
            <p:ph idx="1" type="subTitle"/>
          </p:nvPr>
        </p:nvSpPr>
        <p:spPr>
          <a:xfrm>
            <a:off x="623400" y="1552975"/>
            <a:ext cx="2394600" cy="7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b="1" sz="900">
                <a:solidFill>
                  <a:schemeClr val="accen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DM Sans"/>
              <a:buNone/>
              <a:defRPr sz="1800">
                <a:solidFill>
                  <a:schemeClr val="accent2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DM Sans"/>
              <a:buNone/>
              <a:defRPr sz="1800">
                <a:solidFill>
                  <a:schemeClr val="accent2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DM Sans"/>
              <a:buNone/>
              <a:defRPr sz="1800">
                <a:solidFill>
                  <a:schemeClr val="accent2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DM Sans"/>
              <a:buNone/>
              <a:defRPr sz="1800">
                <a:solidFill>
                  <a:schemeClr val="accent2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DM Sans"/>
              <a:buNone/>
              <a:defRPr sz="1800">
                <a:solidFill>
                  <a:schemeClr val="accent2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DM Sans"/>
              <a:buNone/>
              <a:defRPr sz="1800">
                <a:solidFill>
                  <a:schemeClr val="accent2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DM Sans"/>
              <a:buNone/>
              <a:defRPr sz="1800">
                <a:solidFill>
                  <a:schemeClr val="accent2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DM Sans"/>
              <a:buNone/>
              <a:defRPr sz="1800">
                <a:solidFill>
                  <a:schemeClr val="accent2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/>
        </p:txBody>
      </p:sp>
      <p:sp>
        <p:nvSpPr>
          <p:cNvPr id="264" name="Google Shape;264;p57"/>
          <p:cNvSpPr txBox="1"/>
          <p:nvPr>
            <p:ph idx="5" type="subTitle"/>
          </p:nvPr>
        </p:nvSpPr>
        <p:spPr>
          <a:xfrm>
            <a:off x="3285988" y="1552975"/>
            <a:ext cx="2394600" cy="7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b="1" sz="9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DM Sans"/>
              <a:buNone/>
              <a:defRPr sz="1800">
                <a:latin typeface="DM Sans"/>
                <a:ea typeface="DM Sans"/>
                <a:cs typeface="DM Sans"/>
                <a:sym typeface="DM Sans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DM Sans"/>
              <a:buNone/>
              <a:defRPr sz="1800">
                <a:latin typeface="DM Sans"/>
                <a:ea typeface="DM Sans"/>
                <a:cs typeface="DM Sans"/>
                <a:sym typeface="DM Sans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DM Sans"/>
              <a:buNone/>
              <a:defRPr sz="1800">
                <a:latin typeface="DM Sans"/>
                <a:ea typeface="DM Sans"/>
                <a:cs typeface="DM Sans"/>
                <a:sym typeface="DM Sans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DM Sans"/>
              <a:buNone/>
              <a:defRPr sz="1800">
                <a:latin typeface="DM Sans"/>
                <a:ea typeface="DM Sans"/>
                <a:cs typeface="DM Sans"/>
                <a:sym typeface="DM Sans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DM Sans"/>
              <a:buNone/>
              <a:defRPr sz="1800">
                <a:latin typeface="DM Sans"/>
                <a:ea typeface="DM Sans"/>
                <a:cs typeface="DM Sans"/>
                <a:sym typeface="DM Sans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DM Sans"/>
              <a:buNone/>
              <a:defRPr sz="1800">
                <a:latin typeface="DM Sans"/>
                <a:ea typeface="DM Sans"/>
                <a:cs typeface="DM Sans"/>
                <a:sym typeface="DM Sans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DM Sans"/>
              <a:buNone/>
              <a:defRPr sz="1800">
                <a:latin typeface="DM Sans"/>
                <a:ea typeface="DM Sans"/>
                <a:cs typeface="DM Sans"/>
                <a:sym typeface="DM Sans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DM Sans"/>
              <a:buNone/>
              <a:defRPr sz="1800">
                <a:latin typeface="DM Sans"/>
                <a:ea typeface="DM Sans"/>
                <a:cs typeface="DM Sans"/>
                <a:sym typeface="DM Sans"/>
              </a:defRPr>
            </a:lvl9pPr>
          </a:lstStyle>
          <a:p/>
        </p:txBody>
      </p:sp>
      <p:sp>
        <p:nvSpPr>
          <p:cNvPr id="265" name="Google Shape;265;p57"/>
          <p:cNvSpPr txBox="1"/>
          <p:nvPr>
            <p:ph idx="6" type="subTitle"/>
          </p:nvPr>
        </p:nvSpPr>
        <p:spPr>
          <a:xfrm>
            <a:off x="6025538" y="1552975"/>
            <a:ext cx="2394600" cy="7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00"/>
              <a:buNone/>
              <a:defRPr b="1" sz="9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DM Sans"/>
              <a:buNone/>
              <a:defRPr sz="1800">
                <a:solidFill>
                  <a:schemeClr val="accent2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DM Sans"/>
              <a:buNone/>
              <a:defRPr sz="1800">
                <a:solidFill>
                  <a:schemeClr val="accent2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DM Sans"/>
              <a:buNone/>
              <a:defRPr sz="1800">
                <a:solidFill>
                  <a:schemeClr val="accent2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DM Sans"/>
              <a:buNone/>
              <a:defRPr sz="1800">
                <a:solidFill>
                  <a:schemeClr val="accent2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DM Sans"/>
              <a:buNone/>
              <a:defRPr sz="1800">
                <a:solidFill>
                  <a:schemeClr val="accent2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DM Sans"/>
              <a:buNone/>
              <a:defRPr sz="1800">
                <a:solidFill>
                  <a:schemeClr val="accent2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DM Sans"/>
              <a:buNone/>
              <a:defRPr sz="1800">
                <a:solidFill>
                  <a:schemeClr val="accent2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DM Sans"/>
              <a:buNone/>
              <a:defRPr sz="1800">
                <a:solidFill>
                  <a:schemeClr val="accent2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/>
        </p:txBody>
      </p:sp>
      <p:sp>
        <p:nvSpPr>
          <p:cNvPr id="266" name="Google Shape;266;p57"/>
          <p:cNvSpPr txBox="1"/>
          <p:nvPr>
            <p:ph idx="7" type="body"/>
          </p:nvPr>
        </p:nvSpPr>
        <p:spPr>
          <a:xfrm>
            <a:off x="495450" y="3167375"/>
            <a:ext cx="8067300" cy="840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pic>
        <p:nvPicPr>
          <p:cNvPr id="267" name="Google Shape;267;p5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302575" y="4822400"/>
            <a:ext cx="1001051" cy="1529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 number">
    <p:bg>
      <p:bgPr>
        <a:solidFill>
          <a:schemeClr val="lt1"/>
        </a:solidFill>
      </p:bgPr>
    </p:bg>
    <p:spTree>
      <p:nvGrpSpPr>
        <p:cNvPr id="26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Google Shape;27;p21"/>
          <p:cNvPicPr preferRelativeResize="0"/>
          <p:nvPr/>
        </p:nvPicPr>
        <p:blipFill rotWithShape="1">
          <a:blip r:embed="rId2">
            <a:alphaModFix/>
          </a:blip>
          <a:srcRect b="8058" l="9698" r="0" t="8053"/>
          <a:stretch/>
        </p:blipFill>
        <p:spPr>
          <a:xfrm>
            <a:off x="3" y="-32900"/>
            <a:ext cx="9144003" cy="5209301"/>
          </a:xfrm>
          <a:prstGeom prst="rect">
            <a:avLst/>
          </a:prstGeom>
          <a:noFill/>
          <a:ln>
            <a:noFill/>
          </a:ln>
        </p:spPr>
      </p:pic>
      <p:sp>
        <p:nvSpPr>
          <p:cNvPr id="28" name="Google Shape;28;p21"/>
          <p:cNvSpPr/>
          <p:nvPr/>
        </p:nvSpPr>
        <p:spPr>
          <a:xfrm>
            <a:off x="227875" y="231875"/>
            <a:ext cx="8662800" cy="4727700"/>
          </a:xfrm>
          <a:prstGeom prst="roundRect">
            <a:avLst>
              <a:gd fmla="val 4834" name="adj"/>
            </a:avLst>
          </a:prstGeom>
          <a:solidFill>
            <a:schemeClr val="lt1"/>
          </a:solidFill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" name="Google Shape;29;p21"/>
          <p:cNvSpPr txBox="1"/>
          <p:nvPr>
            <p:ph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None/>
              <a:defRPr sz="12000">
                <a:solidFill>
                  <a:schemeClr val="accent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/>
        </p:txBody>
      </p:sp>
      <p:sp>
        <p:nvSpPr>
          <p:cNvPr id="30" name="Google Shape;30;p2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04800" lvl="1" marL="9144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2pPr>
            <a:lvl3pPr indent="-304800" lvl="2" marL="13716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3pPr>
            <a:lvl4pPr indent="-304800" lvl="3" marL="18288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4pPr>
            <a:lvl5pPr indent="-304800" lvl="4" marL="22860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5pPr>
            <a:lvl6pPr indent="-298450" lvl="5" marL="27432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indent="-292100" lvl="6" marL="32004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000"/>
              <a:buChar char="●"/>
              <a:defRPr/>
            </a:lvl7pPr>
            <a:lvl8pPr indent="-292100" lvl="7" marL="36576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000"/>
              <a:buChar char="○"/>
              <a:defRPr/>
            </a:lvl8pPr>
            <a:lvl9pPr indent="-292100" lvl="8" marL="41148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000"/>
              <a:buChar char="■"/>
              <a:defRPr/>
            </a:lvl9pPr>
          </a:lstStyle>
          <a:p/>
        </p:txBody>
      </p:sp>
      <p:sp>
        <p:nvSpPr>
          <p:cNvPr id="31" name="Google Shape;31;p2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32" name="Google Shape;32;p21"/>
          <p:cNvPicPr preferRelativeResize="0"/>
          <p:nvPr/>
        </p:nvPicPr>
        <p:blipFill rotWithShape="1">
          <a:blip r:embed="rId3">
            <a:alphaModFix/>
          </a:blip>
          <a:srcRect b="20758" l="0" r="7191" t="0"/>
          <a:stretch/>
        </p:blipFill>
        <p:spPr>
          <a:xfrm>
            <a:off x="8130300" y="4447000"/>
            <a:ext cx="1055401" cy="696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3" name="Google Shape;33;p2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54975" y="4663225"/>
            <a:ext cx="1001051" cy="1529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y the numbers (titled)">
  <p:cSld name="By the numbers (titled)">
    <p:bg>
      <p:bgPr>
        <a:solidFill>
          <a:schemeClr val="lt1"/>
        </a:solidFill>
      </p:bgPr>
    </p:bg>
    <p:spTree>
      <p:nvGrpSpPr>
        <p:cNvPr id="268" name="Shape 2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" name="Google Shape;269;p5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70" name="Google Shape;270;p58"/>
          <p:cNvSpPr/>
          <p:nvPr/>
        </p:nvSpPr>
        <p:spPr>
          <a:xfrm>
            <a:off x="1082350" y="1143225"/>
            <a:ext cx="3280800" cy="1529400"/>
          </a:xfrm>
          <a:prstGeom prst="roundRect">
            <a:avLst>
              <a:gd fmla="val 6062" name="adj"/>
            </a:avLst>
          </a:prstGeom>
          <a:solidFill>
            <a:schemeClr val="accent4"/>
          </a:solidFill>
          <a:ln cap="flat" cmpd="sng" w="1905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7C4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1" name="Google Shape;271;p58"/>
          <p:cNvSpPr/>
          <p:nvPr/>
        </p:nvSpPr>
        <p:spPr>
          <a:xfrm>
            <a:off x="4780887" y="1143225"/>
            <a:ext cx="3280800" cy="1529400"/>
          </a:xfrm>
          <a:prstGeom prst="roundRect">
            <a:avLst>
              <a:gd fmla="val 7393" name="adj"/>
            </a:avLst>
          </a:prstGeom>
          <a:solidFill>
            <a:schemeClr val="dk1"/>
          </a:solidFill>
          <a:ln cap="flat" cmpd="sng" w="1905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FEF9F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2" name="Google Shape;272;p58"/>
          <p:cNvSpPr/>
          <p:nvPr/>
        </p:nvSpPr>
        <p:spPr>
          <a:xfrm>
            <a:off x="1082350" y="2903075"/>
            <a:ext cx="3280800" cy="1529400"/>
          </a:xfrm>
          <a:prstGeom prst="roundRect">
            <a:avLst>
              <a:gd fmla="val 7063" name="adj"/>
            </a:avLst>
          </a:prstGeom>
          <a:solidFill>
            <a:schemeClr val="accent5"/>
          </a:solidFill>
          <a:ln cap="flat" cmpd="sng" w="1905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3" name="Google Shape;273;p58"/>
          <p:cNvSpPr/>
          <p:nvPr/>
        </p:nvSpPr>
        <p:spPr>
          <a:xfrm>
            <a:off x="4780887" y="2903075"/>
            <a:ext cx="3280800" cy="1529400"/>
          </a:xfrm>
          <a:prstGeom prst="roundRect">
            <a:avLst>
              <a:gd fmla="val 6797" name="adj"/>
            </a:avLst>
          </a:prstGeom>
          <a:solidFill>
            <a:srgbClr val="F7C565"/>
          </a:solidFill>
          <a:ln cap="flat" cmpd="sng" w="1905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4" name="Google Shape;274;p58"/>
          <p:cNvSpPr txBox="1"/>
          <p:nvPr>
            <p:ph type="title"/>
          </p:nvPr>
        </p:nvSpPr>
        <p:spPr>
          <a:xfrm>
            <a:off x="1082350" y="2903075"/>
            <a:ext cx="3280800" cy="7995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b="1" sz="3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/>
        </p:txBody>
      </p:sp>
      <p:sp>
        <p:nvSpPr>
          <p:cNvPr id="275" name="Google Shape;275;p58"/>
          <p:cNvSpPr txBox="1"/>
          <p:nvPr>
            <p:ph idx="2" type="title"/>
          </p:nvPr>
        </p:nvSpPr>
        <p:spPr>
          <a:xfrm>
            <a:off x="4780887" y="1143225"/>
            <a:ext cx="3280800" cy="7995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b="1" sz="3600">
                <a:solidFill>
                  <a:schemeClr val="lt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276" name="Google Shape;276;p58"/>
          <p:cNvSpPr txBox="1"/>
          <p:nvPr>
            <p:ph idx="3" type="title"/>
          </p:nvPr>
        </p:nvSpPr>
        <p:spPr>
          <a:xfrm>
            <a:off x="4938987" y="3060150"/>
            <a:ext cx="2964600" cy="6423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b="1" sz="3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/>
        </p:txBody>
      </p:sp>
      <p:sp>
        <p:nvSpPr>
          <p:cNvPr id="277" name="Google Shape;277;p58"/>
          <p:cNvSpPr txBox="1"/>
          <p:nvPr>
            <p:ph idx="1" type="body"/>
          </p:nvPr>
        </p:nvSpPr>
        <p:spPr>
          <a:xfrm>
            <a:off x="4780887" y="2002900"/>
            <a:ext cx="3280800" cy="509131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 sz="1400">
                <a:solidFill>
                  <a:schemeClr val="lt1"/>
                </a:solidFill>
              </a:defRPr>
            </a:lvl1pPr>
            <a:lvl2pPr indent="-304800" lvl="1" marL="9144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○"/>
              <a:defRPr sz="1200">
                <a:solidFill>
                  <a:schemeClr val="lt1"/>
                </a:solidFill>
              </a:defRPr>
            </a:lvl2pPr>
            <a:lvl3pPr indent="-304800" lvl="2" marL="13716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■"/>
              <a:defRPr sz="1200">
                <a:solidFill>
                  <a:schemeClr val="lt1"/>
                </a:solidFill>
              </a:defRPr>
            </a:lvl3pPr>
            <a:lvl4pPr indent="-304800" lvl="3" marL="18288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●"/>
              <a:defRPr sz="1200">
                <a:solidFill>
                  <a:schemeClr val="lt1"/>
                </a:solidFill>
              </a:defRPr>
            </a:lvl4pPr>
            <a:lvl5pPr indent="-304800" lvl="4" marL="22860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○"/>
              <a:defRPr sz="1200">
                <a:solidFill>
                  <a:schemeClr val="lt1"/>
                </a:solidFill>
              </a:defRPr>
            </a:lvl5pPr>
            <a:lvl6pPr indent="-304800" lvl="5" marL="27432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■"/>
              <a:defRPr sz="1200">
                <a:solidFill>
                  <a:schemeClr val="lt1"/>
                </a:solidFill>
              </a:defRPr>
            </a:lvl6pPr>
            <a:lvl7pPr indent="-304800" lvl="6" marL="32004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●"/>
              <a:defRPr sz="1200">
                <a:solidFill>
                  <a:schemeClr val="lt1"/>
                </a:solidFill>
              </a:defRPr>
            </a:lvl7pPr>
            <a:lvl8pPr indent="-304800" lvl="7" marL="36576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○"/>
              <a:defRPr sz="1200">
                <a:solidFill>
                  <a:schemeClr val="lt1"/>
                </a:solidFill>
              </a:defRPr>
            </a:lvl8pPr>
            <a:lvl9pPr indent="-304800" lvl="8" marL="41148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■"/>
              <a:defRPr sz="12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278" name="Google Shape;278;p58"/>
          <p:cNvSpPr txBox="1"/>
          <p:nvPr>
            <p:ph idx="4" type="body"/>
          </p:nvPr>
        </p:nvSpPr>
        <p:spPr>
          <a:xfrm>
            <a:off x="1082350" y="3762750"/>
            <a:ext cx="3280800" cy="552396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79" name="Google Shape;279;p58"/>
          <p:cNvSpPr txBox="1"/>
          <p:nvPr>
            <p:ph idx="5" type="body"/>
          </p:nvPr>
        </p:nvSpPr>
        <p:spPr>
          <a:xfrm>
            <a:off x="4780887" y="3762750"/>
            <a:ext cx="3280800" cy="840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80" name="Google Shape;280;p58"/>
          <p:cNvSpPr txBox="1"/>
          <p:nvPr>
            <p:ph idx="6" type="title"/>
          </p:nvPr>
        </p:nvSpPr>
        <p:spPr>
          <a:xfrm>
            <a:off x="1420150" y="1143225"/>
            <a:ext cx="2605200" cy="7995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b="1" sz="3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/>
        </p:txBody>
      </p:sp>
      <p:sp>
        <p:nvSpPr>
          <p:cNvPr id="281" name="Google Shape;281;p58"/>
          <p:cNvSpPr txBox="1"/>
          <p:nvPr>
            <p:ph idx="7" type="body"/>
          </p:nvPr>
        </p:nvSpPr>
        <p:spPr>
          <a:xfrm>
            <a:off x="1082350" y="2002900"/>
            <a:ext cx="3280800" cy="840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82" name="Google Shape;282;p58"/>
          <p:cNvSpPr/>
          <p:nvPr/>
        </p:nvSpPr>
        <p:spPr>
          <a:xfrm>
            <a:off x="1082375" y="237525"/>
            <a:ext cx="6979200" cy="642300"/>
          </a:xfrm>
          <a:prstGeom prst="roundRect">
            <a:avLst>
              <a:gd fmla="val 10209" name="adj"/>
            </a:avLst>
          </a:prstGeom>
          <a:solidFill>
            <a:schemeClr val="lt1"/>
          </a:solidFill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3" name="Google Shape;283;p58"/>
          <p:cNvSpPr txBox="1"/>
          <p:nvPr>
            <p:ph idx="8" type="title"/>
          </p:nvPr>
        </p:nvSpPr>
        <p:spPr>
          <a:xfrm>
            <a:off x="0" y="420825"/>
            <a:ext cx="9144000" cy="27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100"/>
              <a:buNone/>
              <a:defRPr sz="31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/>
        </p:txBody>
      </p:sp>
      <p:pic>
        <p:nvPicPr>
          <p:cNvPr id="284" name="Google Shape;284;p5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302575" y="4822400"/>
            <a:ext cx="1001051" cy="1529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Good to great">
  <p:cSld name="Good to great">
    <p:spTree>
      <p:nvGrpSpPr>
        <p:cNvPr id="285" name="Shape 2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" name="Google Shape;286;p59"/>
          <p:cNvSpPr/>
          <p:nvPr/>
        </p:nvSpPr>
        <p:spPr>
          <a:xfrm>
            <a:off x="173850" y="1208550"/>
            <a:ext cx="2028000" cy="3130800"/>
          </a:xfrm>
          <a:prstGeom prst="roundRect">
            <a:avLst>
              <a:gd fmla="val 6359" name="adj"/>
            </a:avLst>
          </a:prstGeom>
          <a:solidFill>
            <a:schemeClr val="accent5"/>
          </a:solidFill>
          <a:ln cap="flat" cmpd="sng" w="1905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7C4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7" name="Google Shape;287;p59"/>
          <p:cNvSpPr txBox="1"/>
          <p:nvPr>
            <p:ph type="title"/>
          </p:nvPr>
        </p:nvSpPr>
        <p:spPr>
          <a:xfrm>
            <a:off x="204675" y="201125"/>
            <a:ext cx="86277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88" name="Google Shape;288;p59"/>
          <p:cNvSpPr/>
          <p:nvPr/>
        </p:nvSpPr>
        <p:spPr>
          <a:xfrm>
            <a:off x="2420942" y="1208550"/>
            <a:ext cx="2028000" cy="3130800"/>
          </a:xfrm>
          <a:prstGeom prst="roundRect">
            <a:avLst>
              <a:gd fmla="val 6359" name="adj"/>
            </a:avLst>
          </a:prstGeom>
          <a:solidFill>
            <a:schemeClr val="accent3"/>
          </a:solidFill>
          <a:ln cap="flat" cmpd="sng" w="1905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7C4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9" name="Google Shape;289;p59"/>
          <p:cNvSpPr txBox="1"/>
          <p:nvPr>
            <p:ph idx="2" type="title"/>
          </p:nvPr>
        </p:nvSpPr>
        <p:spPr>
          <a:xfrm>
            <a:off x="204675" y="1320500"/>
            <a:ext cx="1997100" cy="7938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/>
        </p:txBody>
      </p:sp>
      <p:sp>
        <p:nvSpPr>
          <p:cNvPr id="290" name="Google Shape;290;p59"/>
          <p:cNvSpPr/>
          <p:nvPr/>
        </p:nvSpPr>
        <p:spPr>
          <a:xfrm>
            <a:off x="4668034" y="1208550"/>
            <a:ext cx="2028000" cy="3130800"/>
          </a:xfrm>
          <a:prstGeom prst="roundRect">
            <a:avLst>
              <a:gd fmla="val 6359" name="adj"/>
            </a:avLst>
          </a:prstGeom>
          <a:solidFill>
            <a:schemeClr val="accent2"/>
          </a:solidFill>
          <a:ln cap="flat" cmpd="sng" w="1905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7C4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1" name="Google Shape;291;p59"/>
          <p:cNvSpPr txBox="1"/>
          <p:nvPr>
            <p:ph idx="3" type="title"/>
          </p:nvPr>
        </p:nvSpPr>
        <p:spPr>
          <a:xfrm>
            <a:off x="2418375" y="1320500"/>
            <a:ext cx="2028000" cy="7938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/>
        </p:txBody>
      </p:sp>
      <p:sp>
        <p:nvSpPr>
          <p:cNvPr id="292" name="Google Shape;292;p59"/>
          <p:cNvSpPr/>
          <p:nvPr/>
        </p:nvSpPr>
        <p:spPr>
          <a:xfrm>
            <a:off x="6915125" y="1208550"/>
            <a:ext cx="2028000" cy="3130800"/>
          </a:xfrm>
          <a:prstGeom prst="roundRect">
            <a:avLst>
              <a:gd fmla="val 6359" name="adj"/>
            </a:avLst>
          </a:prstGeom>
          <a:solidFill>
            <a:schemeClr val="accent1"/>
          </a:solidFill>
          <a:ln cap="flat" cmpd="sng" w="1905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7C4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3" name="Google Shape;293;p59"/>
          <p:cNvSpPr txBox="1"/>
          <p:nvPr>
            <p:ph idx="4" type="title"/>
          </p:nvPr>
        </p:nvSpPr>
        <p:spPr>
          <a:xfrm>
            <a:off x="4670275" y="1320500"/>
            <a:ext cx="2028000" cy="7938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/>
        </p:txBody>
      </p:sp>
      <p:sp>
        <p:nvSpPr>
          <p:cNvPr id="294" name="Google Shape;294;p59"/>
          <p:cNvSpPr txBox="1"/>
          <p:nvPr>
            <p:ph idx="5" type="title"/>
          </p:nvPr>
        </p:nvSpPr>
        <p:spPr>
          <a:xfrm>
            <a:off x="6915125" y="1320500"/>
            <a:ext cx="2028000" cy="7938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/>
        </p:txBody>
      </p:sp>
      <p:pic>
        <p:nvPicPr>
          <p:cNvPr id="295" name="Google Shape;295;p5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302575" y="4822400"/>
            <a:ext cx="1001051" cy="1529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Ending Logo">
  <p:cSld name="Ending Logo">
    <p:bg>
      <p:bgPr>
        <a:solidFill>
          <a:schemeClr val="accent1"/>
        </a:solidFill>
      </p:bgPr>
    </p:bg>
    <p:spTree>
      <p:nvGrpSpPr>
        <p:cNvPr id="296" name="Shape 2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7" name="Google Shape;297;p6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427725" y="3967975"/>
            <a:ext cx="7716275" cy="11755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2 1">
  <p:cSld name="One Column 2 1">
    <p:spTree>
      <p:nvGrpSpPr>
        <p:cNvPr id="298" name="Shape 2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9" name="Google Shape;299;p61"/>
          <p:cNvPicPr preferRelativeResize="0"/>
          <p:nvPr/>
        </p:nvPicPr>
        <p:blipFill rotWithShape="1">
          <a:blip r:embed="rId2">
            <a:alphaModFix/>
          </a:blip>
          <a:srcRect b="8059" l="9698" r="0" t="8053"/>
          <a:stretch/>
        </p:blipFill>
        <p:spPr>
          <a:xfrm>
            <a:off x="3" y="-32900"/>
            <a:ext cx="9144003" cy="5209301"/>
          </a:xfrm>
          <a:prstGeom prst="rect">
            <a:avLst/>
          </a:prstGeom>
          <a:noFill/>
          <a:ln>
            <a:noFill/>
          </a:ln>
        </p:spPr>
      </p:pic>
      <p:sp>
        <p:nvSpPr>
          <p:cNvPr id="300" name="Google Shape;300;p61"/>
          <p:cNvSpPr/>
          <p:nvPr/>
        </p:nvSpPr>
        <p:spPr>
          <a:xfrm>
            <a:off x="227875" y="231875"/>
            <a:ext cx="8662800" cy="4727700"/>
          </a:xfrm>
          <a:prstGeom prst="roundRect">
            <a:avLst>
              <a:gd fmla="val 4834" name="adj"/>
            </a:avLst>
          </a:prstGeom>
          <a:solidFill>
            <a:schemeClr val="lt1"/>
          </a:solidFill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1" name="Google Shape;301;p61"/>
          <p:cNvSpPr txBox="1"/>
          <p:nvPr>
            <p:ph idx="12" type="sldNum"/>
          </p:nvPr>
        </p:nvSpPr>
        <p:spPr>
          <a:xfrm>
            <a:off x="8424309" y="4653336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302" name="Google Shape;302;p6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" y="0"/>
            <a:ext cx="2591725" cy="3161975"/>
          </a:xfrm>
          <a:prstGeom prst="rect">
            <a:avLst/>
          </a:prstGeom>
          <a:noFill/>
          <a:ln>
            <a:noFill/>
          </a:ln>
        </p:spPr>
      </p:pic>
      <p:pic>
        <p:nvPicPr>
          <p:cNvPr id="303" name="Google Shape;303;p6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54975" y="4663225"/>
            <a:ext cx="1001051" cy="1529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>
        <p15:guide id="1" pos="3708">
          <p15:clr>
            <a:srgbClr val="FA7B17"/>
          </p15:clr>
        </p15:guide>
        <p15:guide id="2" pos="5151">
          <p15:clr>
            <a:srgbClr val="FA7B17"/>
          </p15:clr>
        </p15:guide>
      </p15:sldGuideLst>
    </p:ext>
  </p:extLst>
</p:sldLayout>
</file>

<file path=ppt/slideLayouts/slideLayout4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lean">
  <p:cSld name="Clean">
    <p:spTree>
      <p:nvGrpSpPr>
        <p:cNvPr id="304" name="Shape 3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" name="Google Shape;305;p62"/>
          <p:cNvSpPr txBox="1"/>
          <p:nvPr>
            <p:ph idx="12" type="sldNum"/>
          </p:nvPr>
        </p:nvSpPr>
        <p:spPr>
          <a:xfrm>
            <a:off x="8424309" y="4653336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lean">
  <p:cSld name="Clean">
    <p:spTree>
      <p:nvGrpSpPr>
        <p:cNvPr id="309" name="Shape 3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" name="Google Shape;310;p24"/>
          <p:cNvSpPr txBox="1"/>
          <p:nvPr>
            <p:ph idx="12" type="sldNum"/>
          </p:nvPr>
        </p:nvSpPr>
        <p:spPr>
          <a:xfrm>
            <a:off x="8424309" y="4653336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No Logo">
  <p:cSld name="No Logo">
    <p:bg>
      <p:bgPr>
        <a:solidFill>
          <a:schemeClr val="lt1"/>
        </a:solidFill>
      </p:bgPr>
    </p:bg>
    <p:spTree>
      <p:nvGrpSpPr>
        <p:cNvPr id="311" name="Shape 31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 number">
    <p:bg>
      <p:bgPr>
        <a:solidFill>
          <a:schemeClr val="lt1"/>
        </a:solidFill>
      </p:bgPr>
    </p:bg>
    <p:spTree>
      <p:nvGrpSpPr>
        <p:cNvPr id="312" name="Shape 3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3" name="Google Shape;313;p64"/>
          <p:cNvPicPr preferRelativeResize="0"/>
          <p:nvPr/>
        </p:nvPicPr>
        <p:blipFill rotWithShape="1">
          <a:blip r:embed="rId2">
            <a:alphaModFix/>
          </a:blip>
          <a:srcRect b="8058" l="9698" r="0" t="8053"/>
          <a:stretch/>
        </p:blipFill>
        <p:spPr>
          <a:xfrm>
            <a:off x="3" y="-32900"/>
            <a:ext cx="9144003" cy="5209301"/>
          </a:xfrm>
          <a:prstGeom prst="rect">
            <a:avLst/>
          </a:prstGeom>
          <a:noFill/>
          <a:ln>
            <a:noFill/>
          </a:ln>
        </p:spPr>
      </p:pic>
      <p:sp>
        <p:nvSpPr>
          <p:cNvPr id="314" name="Google Shape;314;p64"/>
          <p:cNvSpPr/>
          <p:nvPr/>
        </p:nvSpPr>
        <p:spPr>
          <a:xfrm>
            <a:off x="227875" y="231875"/>
            <a:ext cx="8662800" cy="4727700"/>
          </a:xfrm>
          <a:prstGeom prst="roundRect">
            <a:avLst>
              <a:gd fmla="val 4834" name="adj"/>
            </a:avLst>
          </a:prstGeom>
          <a:solidFill>
            <a:schemeClr val="lt1"/>
          </a:solidFill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5" name="Google Shape;315;p64"/>
          <p:cNvSpPr txBox="1"/>
          <p:nvPr>
            <p:ph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None/>
              <a:defRPr sz="12000">
                <a:solidFill>
                  <a:schemeClr val="accent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/>
        </p:txBody>
      </p:sp>
      <p:sp>
        <p:nvSpPr>
          <p:cNvPr id="316" name="Google Shape;316;p64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04800" lvl="1" marL="9144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2pPr>
            <a:lvl3pPr indent="-304800" lvl="2" marL="13716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3pPr>
            <a:lvl4pPr indent="-304800" lvl="3" marL="18288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4pPr>
            <a:lvl5pPr indent="-304800" lvl="4" marL="22860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5pPr>
            <a:lvl6pPr indent="-298450" lvl="5" marL="27432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indent="-292100" lvl="6" marL="32004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000"/>
              <a:buChar char="●"/>
              <a:defRPr/>
            </a:lvl7pPr>
            <a:lvl8pPr indent="-292100" lvl="7" marL="36576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000"/>
              <a:buChar char="○"/>
              <a:defRPr/>
            </a:lvl8pPr>
            <a:lvl9pPr indent="-292100" lvl="8" marL="41148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000"/>
              <a:buChar char="■"/>
              <a:defRPr/>
            </a:lvl9pPr>
          </a:lstStyle>
          <a:p/>
        </p:txBody>
      </p:sp>
      <p:sp>
        <p:nvSpPr>
          <p:cNvPr id="317" name="Google Shape;317;p6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318" name="Google Shape;318;p64"/>
          <p:cNvPicPr preferRelativeResize="0"/>
          <p:nvPr/>
        </p:nvPicPr>
        <p:blipFill rotWithShape="1">
          <a:blip r:embed="rId3">
            <a:alphaModFix/>
          </a:blip>
          <a:srcRect b="20758" l="0" r="7191" t="0"/>
          <a:stretch/>
        </p:blipFill>
        <p:spPr>
          <a:xfrm>
            <a:off x="8130300" y="4447000"/>
            <a:ext cx="1055401" cy="696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19" name="Google Shape;319;p6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54975" y="4663225"/>
            <a:ext cx="1001051" cy="1529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320" name="Shape 3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1" name="Google Shape;321;p6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322" name="Google Shape;322;p65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048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2pPr>
            <a:lvl3pPr indent="-3048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3pPr>
            <a:lvl4pPr indent="-3048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4pPr>
            <a:lvl5pPr indent="-3048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5pPr>
            <a:lvl6pPr indent="-29845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indent="-2921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000"/>
              <a:buChar char="●"/>
              <a:defRPr/>
            </a:lvl7pPr>
            <a:lvl8pPr indent="-2921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000"/>
              <a:buChar char="○"/>
              <a:defRPr/>
            </a:lvl8pPr>
            <a:lvl9pPr indent="-2921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000"/>
              <a:buChar char="■"/>
              <a:defRPr/>
            </a:lvl9pPr>
          </a:lstStyle>
          <a:p/>
        </p:txBody>
      </p:sp>
      <p:sp>
        <p:nvSpPr>
          <p:cNvPr id="323" name="Google Shape;323;p6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324" name="Google Shape;324;p6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310001" y="4655604"/>
            <a:ext cx="1199421" cy="182725"/>
          </a:xfrm>
          <a:prstGeom prst="rect">
            <a:avLst/>
          </a:prstGeom>
          <a:noFill/>
          <a:ln>
            <a:noFill/>
          </a:ln>
        </p:spPr>
      </p:pic>
      <p:pic>
        <p:nvPicPr>
          <p:cNvPr id="325" name="Google Shape;325;p6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02575" y="4822400"/>
            <a:ext cx="1001051" cy="1529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326" name="Shape 3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" name="Google Shape;327;p6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328" name="Google Shape;328;p66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29" name="Google Shape;329;p66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30" name="Google Shape;330;p6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331" name="Google Shape;331;p6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302575" y="4822400"/>
            <a:ext cx="1001051" cy="1529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 2">
  <p:cSld name="Big number 2">
    <p:spTree>
      <p:nvGrpSpPr>
        <p:cNvPr id="34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" name="Google Shape;35;p25"/>
          <p:cNvPicPr preferRelativeResize="0"/>
          <p:nvPr/>
        </p:nvPicPr>
        <p:blipFill rotWithShape="1">
          <a:blip r:embed="rId2">
            <a:alphaModFix/>
          </a:blip>
          <a:srcRect b="8059" l="9698" r="0" t="8053"/>
          <a:stretch/>
        </p:blipFill>
        <p:spPr>
          <a:xfrm>
            <a:off x="3" y="-32900"/>
            <a:ext cx="9144003" cy="5209301"/>
          </a:xfrm>
          <a:prstGeom prst="rect">
            <a:avLst/>
          </a:prstGeom>
          <a:noFill/>
          <a:ln>
            <a:noFill/>
          </a:ln>
        </p:spPr>
      </p:pic>
      <p:sp>
        <p:nvSpPr>
          <p:cNvPr id="36" name="Google Shape;36;p25"/>
          <p:cNvSpPr/>
          <p:nvPr/>
        </p:nvSpPr>
        <p:spPr>
          <a:xfrm>
            <a:off x="227875" y="231875"/>
            <a:ext cx="8662800" cy="4727700"/>
          </a:xfrm>
          <a:prstGeom prst="roundRect">
            <a:avLst>
              <a:gd fmla="val 4834" name="adj"/>
            </a:avLst>
          </a:prstGeom>
          <a:solidFill>
            <a:schemeClr val="lt1"/>
          </a:solidFill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7" name="Google Shape;37;p2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54975" y="4663225"/>
            <a:ext cx="1001051" cy="152925"/>
          </a:xfrm>
          <a:prstGeom prst="rect">
            <a:avLst/>
          </a:prstGeom>
          <a:noFill/>
          <a:ln>
            <a:noFill/>
          </a:ln>
        </p:spPr>
      </p:pic>
      <p:sp>
        <p:nvSpPr>
          <p:cNvPr id="38" name="Google Shape;38;p25"/>
          <p:cNvSpPr txBox="1"/>
          <p:nvPr>
            <p:ph type="title"/>
          </p:nvPr>
        </p:nvSpPr>
        <p:spPr>
          <a:xfrm>
            <a:off x="311700" y="1295300"/>
            <a:ext cx="2693700" cy="8952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/>
        </p:txBody>
      </p:sp>
      <p:sp>
        <p:nvSpPr>
          <p:cNvPr id="39" name="Google Shape;39;p2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40" name="Google Shape;40;p25"/>
          <p:cNvSpPr txBox="1"/>
          <p:nvPr>
            <p:ph idx="2" type="title"/>
          </p:nvPr>
        </p:nvSpPr>
        <p:spPr>
          <a:xfrm>
            <a:off x="3005400" y="1295300"/>
            <a:ext cx="2693700" cy="8952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200"/>
              <a:buNone/>
              <a:defRPr sz="7200">
                <a:solidFill>
                  <a:schemeClr val="accent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/>
        </p:txBody>
      </p:sp>
      <p:sp>
        <p:nvSpPr>
          <p:cNvPr id="41" name="Google Shape;41;p25"/>
          <p:cNvSpPr txBox="1"/>
          <p:nvPr>
            <p:ph idx="3" type="title"/>
          </p:nvPr>
        </p:nvSpPr>
        <p:spPr>
          <a:xfrm>
            <a:off x="5813275" y="1295300"/>
            <a:ext cx="2693700" cy="8952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095FF"/>
              </a:buClr>
              <a:buSzPts val="7200"/>
              <a:buNone/>
              <a:defRPr sz="7200">
                <a:solidFill>
                  <a:srgbClr val="B095FF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/>
        </p:txBody>
      </p:sp>
      <p:sp>
        <p:nvSpPr>
          <p:cNvPr id="42" name="Google Shape;42;p25"/>
          <p:cNvSpPr txBox="1"/>
          <p:nvPr>
            <p:ph idx="4" type="title"/>
          </p:nvPr>
        </p:nvSpPr>
        <p:spPr>
          <a:xfrm>
            <a:off x="311700" y="2995500"/>
            <a:ext cx="2693700" cy="8952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/>
        </p:txBody>
      </p:sp>
      <p:sp>
        <p:nvSpPr>
          <p:cNvPr id="43" name="Google Shape;43;p25"/>
          <p:cNvSpPr txBox="1"/>
          <p:nvPr>
            <p:ph idx="5" type="title"/>
          </p:nvPr>
        </p:nvSpPr>
        <p:spPr>
          <a:xfrm>
            <a:off x="3005400" y="2995500"/>
            <a:ext cx="2693700" cy="8952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200"/>
              <a:buNone/>
              <a:defRPr sz="7200">
                <a:solidFill>
                  <a:schemeClr val="accent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/>
        </p:txBody>
      </p:sp>
      <p:sp>
        <p:nvSpPr>
          <p:cNvPr id="44" name="Google Shape;44;p25"/>
          <p:cNvSpPr txBox="1"/>
          <p:nvPr>
            <p:ph idx="6" type="title"/>
          </p:nvPr>
        </p:nvSpPr>
        <p:spPr>
          <a:xfrm>
            <a:off x="5813275" y="2995500"/>
            <a:ext cx="2693700" cy="8952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095FF"/>
              </a:buClr>
              <a:buSzPts val="7200"/>
              <a:buNone/>
              <a:defRPr sz="7200">
                <a:solidFill>
                  <a:srgbClr val="B095FF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/>
        </p:txBody>
      </p:sp>
      <p:sp>
        <p:nvSpPr>
          <p:cNvPr id="45" name="Google Shape;45;p25"/>
          <p:cNvSpPr txBox="1"/>
          <p:nvPr>
            <p:ph idx="1" type="body"/>
          </p:nvPr>
        </p:nvSpPr>
        <p:spPr>
          <a:xfrm>
            <a:off x="311700" y="2028600"/>
            <a:ext cx="2169900" cy="840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46" name="Google Shape;46;p25"/>
          <p:cNvSpPr txBox="1"/>
          <p:nvPr>
            <p:ph idx="7" type="body"/>
          </p:nvPr>
        </p:nvSpPr>
        <p:spPr>
          <a:xfrm>
            <a:off x="3005400" y="2028600"/>
            <a:ext cx="2169900" cy="840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47" name="Google Shape;47;p25"/>
          <p:cNvSpPr txBox="1"/>
          <p:nvPr>
            <p:ph idx="8" type="body"/>
          </p:nvPr>
        </p:nvSpPr>
        <p:spPr>
          <a:xfrm>
            <a:off x="5699100" y="2028600"/>
            <a:ext cx="2169900" cy="840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48" name="Google Shape;48;p25"/>
          <p:cNvSpPr txBox="1"/>
          <p:nvPr>
            <p:ph idx="9" type="body"/>
          </p:nvPr>
        </p:nvSpPr>
        <p:spPr>
          <a:xfrm>
            <a:off x="311700" y="3823225"/>
            <a:ext cx="2169900" cy="840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49" name="Google Shape;49;p25"/>
          <p:cNvSpPr txBox="1"/>
          <p:nvPr>
            <p:ph idx="13" type="body"/>
          </p:nvPr>
        </p:nvSpPr>
        <p:spPr>
          <a:xfrm>
            <a:off x="3005400" y="3823225"/>
            <a:ext cx="2169900" cy="840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50" name="Google Shape;50;p25"/>
          <p:cNvSpPr txBox="1"/>
          <p:nvPr>
            <p:ph idx="14" type="body"/>
          </p:nvPr>
        </p:nvSpPr>
        <p:spPr>
          <a:xfrm>
            <a:off x="5699100" y="3823225"/>
            <a:ext cx="2169900" cy="840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51" name="Google Shape;51;p25"/>
          <p:cNvSpPr txBox="1"/>
          <p:nvPr>
            <p:ph idx="15" type="title"/>
          </p:nvPr>
        </p:nvSpPr>
        <p:spPr>
          <a:xfrm>
            <a:off x="311700" y="220975"/>
            <a:ext cx="5501700" cy="7557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/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hapes right with title">
  <p:cSld name="Shapes right with title">
    <p:bg>
      <p:bgPr>
        <a:solidFill>
          <a:schemeClr val="accent1"/>
        </a:solidFill>
      </p:bgPr>
    </p:bg>
    <p:spTree>
      <p:nvGrpSpPr>
        <p:cNvPr id="332" name="Shape 3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3" name="Google Shape;333;p67"/>
          <p:cNvSpPr txBox="1"/>
          <p:nvPr>
            <p:ph type="title"/>
          </p:nvPr>
        </p:nvSpPr>
        <p:spPr>
          <a:xfrm>
            <a:off x="2973900" y="951750"/>
            <a:ext cx="55344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None/>
              <a:defRPr sz="440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/>
        </p:txBody>
      </p:sp>
      <p:sp>
        <p:nvSpPr>
          <p:cNvPr id="334" name="Google Shape;334;p67"/>
          <p:cNvSpPr txBox="1"/>
          <p:nvPr>
            <p:ph idx="1" type="body"/>
          </p:nvPr>
        </p:nvSpPr>
        <p:spPr>
          <a:xfrm>
            <a:off x="2973900" y="2559375"/>
            <a:ext cx="5844300" cy="2377358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DM Sans"/>
              <a:buChar char="●"/>
              <a:defRPr sz="180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indent="-3048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DM Sans"/>
              <a:buChar char="○"/>
              <a:defRPr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indent="-3048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DM Sans"/>
              <a:buChar char="■"/>
              <a:defRPr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indent="-3048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DM Sans"/>
              <a:buChar char="●"/>
              <a:defRPr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indent="-3048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DM Sans"/>
              <a:buChar char="○"/>
              <a:defRPr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indent="-29845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DM Sans"/>
              <a:buChar char="■"/>
              <a:defRPr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indent="-2921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DM Sans"/>
              <a:buChar char="●"/>
              <a:defRPr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indent="-2921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DM Sans"/>
              <a:buChar char="○"/>
              <a:defRPr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indent="-2921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DM Sans"/>
              <a:buChar char="■"/>
              <a:defRPr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/>
        </p:txBody>
      </p:sp>
      <p:pic>
        <p:nvPicPr>
          <p:cNvPr id="335" name="Google Shape;335;p6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2109641" cy="5143501"/>
          </a:xfrm>
          <a:prstGeom prst="rect">
            <a:avLst/>
          </a:prstGeom>
          <a:noFill/>
          <a:ln>
            <a:noFill/>
          </a:ln>
        </p:spPr>
      </p:pic>
      <p:pic>
        <p:nvPicPr>
          <p:cNvPr id="336" name="Google Shape;336;p6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928602" y="4822606"/>
            <a:ext cx="1001052" cy="15250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ustom Layout 4">
  <p:cSld name="Custom Layout 4">
    <p:spTree>
      <p:nvGrpSpPr>
        <p:cNvPr id="337" name="Shape 3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8" name="Google Shape;338;p6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pic>
        <p:nvPicPr>
          <p:cNvPr id="339" name="Google Shape;339;p6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310001" y="4655604"/>
            <a:ext cx="1199421" cy="1827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Landscape slide 1">
  <p:cSld name="Landscape slide 1">
    <p:bg>
      <p:bgPr>
        <a:solidFill>
          <a:schemeClr val="lt1"/>
        </a:solidFill>
      </p:bgPr>
    </p:bg>
    <p:spTree>
      <p:nvGrpSpPr>
        <p:cNvPr id="340" name="Shape 3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1" name="Google Shape;341;p69"/>
          <p:cNvPicPr preferRelativeResize="0"/>
          <p:nvPr/>
        </p:nvPicPr>
        <p:blipFill rotWithShape="1">
          <a:blip r:embed="rId2">
            <a:alphaModFix/>
          </a:blip>
          <a:srcRect b="8058" l="9698" r="0" t="8053"/>
          <a:stretch/>
        </p:blipFill>
        <p:spPr>
          <a:xfrm>
            <a:off x="3" y="-32900"/>
            <a:ext cx="9144003" cy="5209301"/>
          </a:xfrm>
          <a:prstGeom prst="rect">
            <a:avLst/>
          </a:prstGeom>
          <a:noFill/>
          <a:ln>
            <a:noFill/>
          </a:ln>
        </p:spPr>
      </p:pic>
      <p:sp>
        <p:nvSpPr>
          <p:cNvPr id="342" name="Google Shape;342;p69"/>
          <p:cNvSpPr/>
          <p:nvPr/>
        </p:nvSpPr>
        <p:spPr>
          <a:xfrm>
            <a:off x="0" y="0"/>
            <a:ext cx="7933800" cy="5143500"/>
          </a:xfrm>
          <a:prstGeom prst="rect">
            <a:avLst/>
          </a:prstGeom>
          <a:solidFill>
            <a:schemeClr val="lt1"/>
          </a:solidFill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3" name="Google Shape;343;p69"/>
          <p:cNvSpPr txBox="1"/>
          <p:nvPr>
            <p:ph type="ctrTitle"/>
          </p:nvPr>
        </p:nvSpPr>
        <p:spPr>
          <a:xfrm>
            <a:off x="197500" y="1650225"/>
            <a:ext cx="4464900" cy="20526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None/>
              <a:defRPr sz="4000">
                <a:solidFill>
                  <a:schemeClr val="dk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9pPr>
          </a:lstStyle>
          <a:p/>
        </p:txBody>
      </p:sp>
      <p:pic>
        <p:nvPicPr>
          <p:cNvPr id="344" name="Google Shape;344;p69"/>
          <p:cNvPicPr preferRelativeResize="0"/>
          <p:nvPr/>
        </p:nvPicPr>
        <p:blipFill rotWithShape="1">
          <a:blip r:embed="rId3">
            <a:alphaModFix/>
          </a:blip>
          <a:srcRect b="20758" l="0" r="7191" t="0"/>
          <a:stretch/>
        </p:blipFill>
        <p:spPr>
          <a:xfrm>
            <a:off x="8130300" y="4447000"/>
            <a:ext cx="1055401" cy="696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ullet Content">
  <p:cSld name="Title and Bullet Content">
    <p:bg>
      <p:bgPr>
        <a:solidFill>
          <a:schemeClr val="accent1"/>
        </a:solidFill>
      </p:bgPr>
    </p:bg>
    <p:spTree>
      <p:nvGrpSpPr>
        <p:cNvPr id="345" name="Shape 3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6" name="Google Shape;346;p70"/>
          <p:cNvSpPr/>
          <p:nvPr/>
        </p:nvSpPr>
        <p:spPr>
          <a:xfrm>
            <a:off x="0" y="2278625"/>
            <a:ext cx="9158700" cy="2865000"/>
          </a:xfrm>
          <a:prstGeom prst="rect">
            <a:avLst/>
          </a:prstGeom>
          <a:solidFill>
            <a:schemeClr val="lt1"/>
          </a:solidFill>
          <a:ln cap="flat" cmpd="sng" w="1905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7" name="Google Shape;347;p70"/>
          <p:cNvSpPr txBox="1"/>
          <p:nvPr>
            <p:ph idx="1" type="body"/>
          </p:nvPr>
        </p:nvSpPr>
        <p:spPr>
          <a:xfrm>
            <a:off x="1474850" y="2416925"/>
            <a:ext cx="6032100" cy="2588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>
                <a:solidFill>
                  <a:schemeClr val="accent1"/>
                </a:solidFill>
              </a:defRPr>
            </a:lvl1pPr>
            <a:lvl2pPr indent="-3048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Char char="○"/>
              <a:defRPr>
                <a:solidFill>
                  <a:schemeClr val="accent1"/>
                </a:solidFill>
              </a:defRPr>
            </a:lvl2pPr>
            <a:lvl3pPr indent="-3048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Char char="■"/>
              <a:defRPr>
                <a:solidFill>
                  <a:schemeClr val="accent1"/>
                </a:solidFill>
              </a:defRPr>
            </a:lvl3pPr>
            <a:lvl4pPr indent="-3048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>
                <a:solidFill>
                  <a:schemeClr val="accent1"/>
                </a:solidFill>
              </a:defRPr>
            </a:lvl4pPr>
            <a:lvl5pPr indent="-3048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Char char="○"/>
              <a:defRPr>
                <a:solidFill>
                  <a:schemeClr val="accent1"/>
                </a:solidFill>
              </a:defRPr>
            </a:lvl5pPr>
            <a:lvl6pPr indent="-29845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Char char="■"/>
              <a:defRPr>
                <a:solidFill>
                  <a:schemeClr val="accent1"/>
                </a:solidFill>
              </a:defRPr>
            </a:lvl6pPr>
            <a:lvl7pPr indent="-2921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000"/>
              <a:buChar char="●"/>
              <a:defRPr>
                <a:solidFill>
                  <a:schemeClr val="accent1"/>
                </a:solidFill>
              </a:defRPr>
            </a:lvl7pPr>
            <a:lvl8pPr indent="-2921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000"/>
              <a:buChar char="○"/>
              <a:defRPr>
                <a:solidFill>
                  <a:schemeClr val="accent1"/>
                </a:solidFill>
              </a:defRPr>
            </a:lvl8pPr>
            <a:lvl9pPr indent="-2921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000"/>
              <a:buChar char="■"/>
              <a:defRPr>
                <a:solidFill>
                  <a:schemeClr val="accent1"/>
                </a:solidFill>
              </a:defRPr>
            </a:lvl9pPr>
          </a:lstStyle>
          <a:p/>
        </p:txBody>
      </p:sp>
      <p:sp>
        <p:nvSpPr>
          <p:cNvPr id="348" name="Google Shape;348;p70"/>
          <p:cNvSpPr txBox="1"/>
          <p:nvPr>
            <p:ph type="title"/>
          </p:nvPr>
        </p:nvSpPr>
        <p:spPr>
          <a:xfrm>
            <a:off x="1828800" y="589950"/>
            <a:ext cx="5501100" cy="789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b="0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DM Sans"/>
                <a:ea typeface="DM Sans"/>
                <a:cs typeface="DM Sans"/>
                <a:sym typeface="DM Sans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DM Sans"/>
                <a:ea typeface="DM Sans"/>
                <a:cs typeface="DM Sans"/>
                <a:sym typeface="DM Sans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DM Sans"/>
                <a:ea typeface="DM Sans"/>
                <a:cs typeface="DM Sans"/>
                <a:sym typeface="DM Sans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DM Sans"/>
                <a:ea typeface="DM Sans"/>
                <a:cs typeface="DM Sans"/>
                <a:sym typeface="DM Sans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DM Sans"/>
                <a:ea typeface="DM Sans"/>
                <a:cs typeface="DM Sans"/>
                <a:sym typeface="DM Sans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DM Sans"/>
                <a:ea typeface="DM Sans"/>
                <a:cs typeface="DM Sans"/>
                <a:sym typeface="DM Sans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DM Sans"/>
                <a:ea typeface="DM Sans"/>
                <a:cs typeface="DM Sans"/>
                <a:sym typeface="DM Sans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DM Sans"/>
                <a:ea typeface="DM Sans"/>
                <a:cs typeface="DM Sans"/>
                <a:sym typeface="DM Sans"/>
              </a:defRPr>
            </a:lvl9pPr>
          </a:lstStyle>
          <a:p/>
        </p:txBody>
      </p:sp>
      <p:pic>
        <p:nvPicPr>
          <p:cNvPr id="349" name="Google Shape;349;p7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302575" y="4822400"/>
            <a:ext cx="1001051" cy="1529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meline">
  <p:cSld name="Timeline">
    <p:spTree>
      <p:nvGrpSpPr>
        <p:cNvPr id="350" name="Shape 3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1" name="Google Shape;351;p7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352" name="Google Shape;352;p71"/>
          <p:cNvSpPr txBox="1"/>
          <p:nvPr>
            <p:ph idx="1" type="body"/>
          </p:nvPr>
        </p:nvSpPr>
        <p:spPr>
          <a:xfrm>
            <a:off x="247500" y="2020725"/>
            <a:ext cx="1550400" cy="1533600"/>
          </a:xfrm>
          <a:prstGeom prst="rect">
            <a:avLst/>
          </a:prstGeom>
          <a:noFill/>
          <a:ln cap="flat" cmpd="sng" w="1905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2385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500"/>
              <a:buChar char="●"/>
              <a:defRPr sz="1500"/>
            </a:lvl1pPr>
            <a:lvl2pPr indent="-29845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  <p:sp>
        <p:nvSpPr>
          <p:cNvPr id="353" name="Google Shape;353;p7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cxnSp>
        <p:nvCxnSpPr>
          <p:cNvPr id="354" name="Google Shape;354;p71"/>
          <p:cNvCxnSpPr/>
          <p:nvPr/>
        </p:nvCxnSpPr>
        <p:spPr>
          <a:xfrm flipH="1" rot="10800000">
            <a:off x="10925" y="1462875"/>
            <a:ext cx="9094800" cy="3300"/>
          </a:xfrm>
          <a:prstGeom prst="straightConnector1">
            <a:avLst/>
          </a:prstGeom>
          <a:noFill/>
          <a:ln cap="flat" cmpd="sng" w="1905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355" name="Google Shape;355;p71"/>
          <p:cNvSpPr txBox="1"/>
          <p:nvPr>
            <p:ph idx="2" type="body"/>
          </p:nvPr>
        </p:nvSpPr>
        <p:spPr>
          <a:xfrm>
            <a:off x="1980552" y="2020725"/>
            <a:ext cx="1550400" cy="1533600"/>
          </a:xfrm>
          <a:prstGeom prst="rect">
            <a:avLst/>
          </a:prstGeom>
          <a:noFill/>
          <a:ln cap="flat" cmpd="sng" w="1905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2385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500"/>
              <a:buChar char="●"/>
              <a:defRPr sz="1500"/>
            </a:lvl1pPr>
            <a:lvl2pPr indent="-29845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  <p:sp>
        <p:nvSpPr>
          <p:cNvPr id="356" name="Google Shape;356;p71"/>
          <p:cNvSpPr txBox="1"/>
          <p:nvPr>
            <p:ph idx="3" type="body"/>
          </p:nvPr>
        </p:nvSpPr>
        <p:spPr>
          <a:xfrm>
            <a:off x="3796807" y="2020725"/>
            <a:ext cx="1550400" cy="1533600"/>
          </a:xfrm>
          <a:prstGeom prst="rect">
            <a:avLst/>
          </a:prstGeom>
          <a:noFill/>
          <a:ln cap="flat" cmpd="sng" w="1905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2385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500"/>
              <a:buChar char="●"/>
              <a:defRPr sz="1500"/>
            </a:lvl1pPr>
            <a:lvl2pPr indent="-29845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  <p:sp>
        <p:nvSpPr>
          <p:cNvPr id="357" name="Google Shape;357;p71"/>
          <p:cNvSpPr txBox="1"/>
          <p:nvPr>
            <p:ph idx="4" type="body"/>
          </p:nvPr>
        </p:nvSpPr>
        <p:spPr>
          <a:xfrm>
            <a:off x="5613074" y="2020725"/>
            <a:ext cx="1550400" cy="1533600"/>
          </a:xfrm>
          <a:prstGeom prst="rect">
            <a:avLst/>
          </a:prstGeom>
          <a:noFill/>
          <a:ln cap="flat" cmpd="sng" w="1905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2385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500"/>
              <a:buChar char="●"/>
              <a:defRPr sz="1500"/>
            </a:lvl1pPr>
            <a:lvl2pPr indent="-29845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  <p:sp>
        <p:nvSpPr>
          <p:cNvPr id="358" name="Google Shape;358;p71"/>
          <p:cNvSpPr txBox="1"/>
          <p:nvPr>
            <p:ph idx="5" type="body"/>
          </p:nvPr>
        </p:nvSpPr>
        <p:spPr>
          <a:xfrm>
            <a:off x="7346126" y="2020725"/>
            <a:ext cx="1550400" cy="1533600"/>
          </a:xfrm>
          <a:prstGeom prst="rect">
            <a:avLst/>
          </a:prstGeom>
          <a:noFill/>
          <a:ln cap="flat" cmpd="sng" w="1905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2385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500"/>
              <a:buChar char="●"/>
              <a:defRPr sz="1500"/>
            </a:lvl1pPr>
            <a:lvl2pPr indent="-29845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  <p:pic>
        <p:nvPicPr>
          <p:cNvPr id="359" name="Google Shape;359;p7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310001" y="4655604"/>
            <a:ext cx="1199421" cy="182725"/>
          </a:xfrm>
          <a:prstGeom prst="rect">
            <a:avLst/>
          </a:prstGeom>
          <a:noFill/>
          <a:ln>
            <a:noFill/>
          </a:ln>
        </p:spPr>
      </p:pic>
      <p:pic>
        <p:nvPicPr>
          <p:cNvPr id="360" name="Google Shape;360;p7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02575" y="4822400"/>
            <a:ext cx="1001051" cy="1529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 1">
  <p:cSld name="Title and body 1">
    <p:spTree>
      <p:nvGrpSpPr>
        <p:cNvPr id="361" name="Shape 3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2" name="Google Shape;362;p72"/>
          <p:cNvSpPr txBox="1"/>
          <p:nvPr>
            <p:ph idx="1" type="body"/>
          </p:nvPr>
        </p:nvSpPr>
        <p:spPr>
          <a:xfrm>
            <a:off x="311700" y="1597900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048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2pPr>
            <a:lvl3pPr indent="-3048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3pPr>
            <a:lvl4pPr indent="-3048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4pPr>
            <a:lvl5pPr indent="-3048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5pPr>
            <a:lvl6pPr indent="-29845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indent="-2921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000"/>
              <a:buChar char="●"/>
              <a:defRPr/>
            </a:lvl7pPr>
            <a:lvl8pPr indent="-2921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000"/>
              <a:buChar char="○"/>
              <a:defRPr/>
            </a:lvl8pPr>
            <a:lvl9pPr indent="-2921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000"/>
              <a:buChar char="■"/>
              <a:defRPr/>
            </a:lvl9pPr>
          </a:lstStyle>
          <a:p/>
        </p:txBody>
      </p:sp>
      <p:sp>
        <p:nvSpPr>
          <p:cNvPr id="363" name="Google Shape;363;p7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364" name="Google Shape;364;p72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365" name="Google Shape;365;p72"/>
          <p:cNvSpPr txBox="1"/>
          <p:nvPr>
            <p:ph idx="2" type="title"/>
          </p:nvPr>
        </p:nvSpPr>
        <p:spPr>
          <a:xfrm>
            <a:off x="311700" y="10177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pic>
        <p:nvPicPr>
          <p:cNvPr id="366" name="Google Shape;366;p7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310001" y="4655604"/>
            <a:ext cx="1199421" cy="182725"/>
          </a:xfrm>
          <a:prstGeom prst="rect">
            <a:avLst/>
          </a:prstGeom>
          <a:noFill/>
          <a:ln>
            <a:noFill/>
          </a:ln>
        </p:spPr>
      </p:pic>
      <p:pic>
        <p:nvPicPr>
          <p:cNvPr id="367" name="Google Shape;367;p7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02575" y="4822400"/>
            <a:ext cx="1001051" cy="1529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 1">
  <p:cSld name="Title only 1">
    <p:spTree>
      <p:nvGrpSpPr>
        <p:cNvPr id="368" name="Shape 3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9" name="Google Shape;369;p73"/>
          <p:cNvPicPr preferRelativeResize="0"/>
          <p:nvPr/>
        </p:nvPicPr>
        <p:blipFill rotWithShape="1">
          <a:blip r:embed="rId2">
            <a:alphaModFix/>
          </a:blip>
          <a:srcRect b="0" l="0" r="911" t="7062"/>
          <a:stretch/>
        </p:blipFill>
        <p:spPr>
          <a:xfrm>
            <a:off x="-51450" y="-76200"/>
            <a:ext cx="9247002" cy="5319125"/>
          </a:xfrm>
          <a:prstGeom prst="rect">
            <a:avLst/>
          </a:prstGeom>
          <a:noFill/>
          <a:ln>
            <a:noFill/>
          </a:ln>
        </p:spPr>
      </p:pic>
      <p:sp>
        <p:nvSpPr>
          <p:cNvPr id="370" name="Google Shape;370;p73"/>
          <p:cNvSpPr/>
          <p:nvPr/>
        </p:nvSpPr>
        <p:spPr>
          <a:xfrm>
            <a:off x="671100" y="437400"/>
            <a:ext cx="7801800" cy="4268700"/>
          </a:xfrm>
          <a:prstGeom prst="rect">
            <a:avLst/>
          </a:prstGeom>
          <a:solidFill>
            <a:schemeClr val="accent1"/>
          </a:solidFill>
          <a:ln cap="flat" cmpd="sng" w="1905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1" name="Google Shape;371;p73"/>
          <p:cNvSpPr txBox="1"/>
          <p:nvPr>
            <p:ph type="title"/>
          </p:nvPr>
        </p:nvSpPr>
        <p:spPr>
          <a:xfrm>
            <a:off x="311700" y="217097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400"/>
              <a:buNone/>
              <a:defRPr sz="3400">
                <a:solidFill>
                  <a:schemeClr val="lt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 sz="34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 sz="34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 sz="34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 sz="34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 sz="34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 sz="34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 sz="34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 sz="3400"/>
            </a:lvl9pPr>
          </a:lstStyle>
          <a:p/>
        </p:txBody>
      </p:sp>
      <p:sp>
        <p:nvSpPr>
          <p:cNvPr id="372" name="Google Shape;372;p7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373" name="Google Shape;373;p7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840637" y="4295075"/>
            <a:ext cx="1462825" cy="222850"/>
          </a:xfrm>
          <a:prstGeom prst="rect">
            <a:avLst/>
          </a:prstGeom>
          <a:noFill/>
          <a:ln>
            <a:noFill/>
          </a:ln>
        </p:spPr>
      </p:pic>
      <p:pic>
        <p:nvPicPr>
          <p:cNvPr id="374" name="Google Shape;374;p73"/>
          <p:cNvPicPr preferRelativeResize="0"/>
          <p:nvPr/>
        </p:nvPicPr>
        <p:blipFill rotWithShape="1">
          <a:blip r:embed="rId4">
            <a:alphaModFix/>
          </a:blip>
          <a:srcRect b="-30191" l="0" r="-10985" t="0"/>
          <a:stretch/>
        </p:blipFill>
        <p:spPr>
          <a:xfrm>
            <a:off x="7500250" y="3983736"/>
            <a:ext cx="1574902" cy="142793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 column text">
    <p:spTree>
      <p:nvGrpSpPr>
        <p:cNvPr id="375" name="Shape 3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6" name="Google Shape;376;p74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77" name="Google Shape;377;p74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78" name="Google Shape;378;p7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379" name="Google Shape;379;p7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302575" y="4822400"/>
            <a:ext cx="1001051" cy="1529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 point">
    <p:spTree>
      <p:nvGrpSpPr>
        <p:cNvPr id="380" name="Shape 3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1" name="Google Shape;381;p75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82" name="Google Shape;382;p7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383" name="Google Shape;383;p7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302575" y="4822400"/>
            <a:ext cx="1001051" cy="1529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Extra Wide Chart">
  <p:cSld name="Extra Wide Chart">
    <p:bg>
      <p:bgPr>
        <a:solidFill>
          <a:schemeClr val="accent1"/>
        </a:solidFill>
      </p:bgPr>
    </p:bg>
    <p:spTree>
      <p:nvGrpSpPr>
        <p:cNvPr id="384" name="Shape 3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5" name="Google Shape;385;p76"/>
          <p:cNvSpPr txBox="1"/>
          <p:nvPr>
            <p:ph type="title"/>
          </p:nvPr>
        </p:nvSpPr>
        <p:spPr>
          <a:xfrm>
            <a:off x="7264575" y="269975"/>
            <a:ext cx="14442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386" name="Google Shape;386;p76"/>
          <p:cNvSpPr txBox="1"/>
          <p:nvPr/>
        </p:nvSpPr>
        <p:spPr>
          <a:xfrm>
            <a:off x="1563225" y="2311225"/>
            <a:ext cx="48408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  <p:sp>
        <p:nvSpPr>
          <p:cNvPr id="387" name="Google Shape;387;p76"/>
          <p:cNvSpPr/>
          <p:nvPr/>
        </p:nvSpPr>
        <p:spPr>
          <a:xfrm>
            <a:off x="0" y="0"/>
            <a:ext cx="7055700" cy="51435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8" name="Google Shape;388;p76"/>
          <p:cNvSpPr txBox="1"/>
          <p:nvPr>
            <p:ph idx="1" type="body"/>
          </p:nvPr>
        </p:nvSpPr>
        <p:spPr>
          <a:xfrm>
            <a:off x="7319525" y="1967225"/>
            <a:ext cx="1824300" cy="1300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1pPr>
            <a:lvl2pPr indent="-3048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○"/>
              <a:defRPr>
                <a:solidFill>
                  <a:schemeClr val="lt1"/>
                </a:solidFill>
              </a:defRPr>
            </a:lvl2pPr>
            <a:lvl3pPr indent="-3048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■"/>
              <a:defRPr>
                <a:solidFill>
                  <a:schemeClr val="lt1"/>
                </a:solidFill>
              </a:defRPr>
            </a:lvl3pPr>
            <a:lvl4pPr indent="-3048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●"/>
              <a:defRPr>
                <a:solidFill>
                  <a:schemeClr val="lt1"/>
                </a:solidFill>
              </a:defRPr>
            </a:lvl4pPr>
            <a:lvl5pPr indent="-3048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○"/>
              <a:defRPr>
                <a:solidFill>
                  <a:schemeClr val="lt1"/>
                </a:solidFill>
              </a:defRPr>
            </a:lvl5pPr>
            <a:lvl6pPr indent="-29845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■"/>
              <a:defRPr>
                <a:solidFill>
                  <a:schemeClr val="lt1"/>
                </a:solidFill>
              </a:defRPr>
            </a:lvl6pPr>
            <a:lvl7pPr indent="-2921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Char char="●"/>
              <a:defRPr>
                <a:solidFill>
                  <a:schemeClr val="lt1"/>
                </a:solidFill>
              </a:defRPr>
            </a:lvl7pPr>
            <a:lvl8pPr indent="-2921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Char char="○"/>
              <a:defRPr>
                <a:solidFill>
                  <a:schemeClr val="lt1"/>
                </a:solidFill>
              </a:defRPr>
            </a:lvl8pPr>
            <a:lvl9pPr indent="-2921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Char char="■"/>
              <a:defRPr>
                <a:solidFill>
                  <a:schemeClr val="lt1"/>
                </a:solidFill>
              </a:defRPr>
            </a:lvl9pPr>
          </a:lstStyle>
          <a:p/>
        </p:txBody>
      </p:sp>
      <p:pic>
        <p:nvPicPr>
          <p:cNvPr id="389" name="Google Shape;389;p7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302575" y="4822400"/>
            <a:ext cx="1001051" cy="1529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ustom Layout 4">
  <p:cSld name="CUSTOM_11">
    <p:spTree>
      <p:nvGrpSpPr>
        <p:cNvPr id="52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2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pic>
        <p:nvPicPr>
          <p:cNvPr id="54" name="Google Shape;54;p2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310001" y="4655604"/>
            <a:ext cx="1199421" cy="1827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 2">
  <p:cSld name="Big number 2">
    <p:spTree>
      <p:nvGrpSpPr>
        <p:cNvPr id="390" name="Shape 3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1" name="Google Shape;391;p77"/>
          <p:cNvPicPr preferRelativeResize="0"/>
          <p:nvPr/>
        </p:nvPicPr>
        <p:blipFill rotWithShape="1">
          <a:blip r:embed="rId2">
            <a:alphaModFix/>
          </a:blip>
          <a:srcRect b="8058" l="9698" r="0" t="8053"/>
          <a:stretch/>
        </p:blipFill>
        <p:spPr>
          <a:xfrm>
            <a:off x="3" y="-32900"/>
            <a:ext cx="9144003" cy="5209301"/>
          </a:xfrm>
          <a:prstGeom prst="rect">
            <a:avLst/>
          </a:prstGeom>
          <a:noFill/>
          <a:ln>
            <a:noFill/>
          </a:ln>
        </p:spPr>
      </p:pic>
      <p:sp>
        <p:nvSpPr>
          <p:cNvPr id="392" name="Google Shape;392;p77"/>
          <p:cNvSpPr/>
          <p:nvPr/>
        </p:nvSpPr>
        <p:spPr>
          <a:xfrm>
            <a:off x="227875" y="231875"/>
            <a:ext cx="8662800" cy="4727700"/>
          </a:xfrm>
          <a:prstGeom prst="roundRect">
            <a:avLst>
              <a:gd fmla="val 4834" name="adj"/>
            </a:avLst>
          </a:prstGeom>
          <a:solidFill>
            <a:schemeClr val="lt1"/>
          </a:solidFill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93" name="Google Shape;393;p7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54975" y="4663225"/>
            <a:ext cx="1001051" cy="152925"/>
          </a:xfrm>
          <a:prstGeom prst="rect">
            <a:avLst/>
          </a:prstGeom>
          <a:noFill/>
          <a:ln>
            <a:noFill/>
          </a:ln>
        </p:spPr>
      </p:pic>
      <p:sp>
        <p:nvSpPr>
          <p:cNvPr id="394" name="Google Shape;394;p77"/>
          <p:cNvSpPr txBox="1"/>
          <p:nvPr>
            <p:ph type="title"/>
          </p:nvPr>
        </p:nvSpPr>
        <p:spPr>
          <a:xfrm>
            <a:off x="311700" y="1295300"/>
            <a:ext cx="2693700" cy="8952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/>
        </p:txBody>
      </p:sp>
      <p:sp>
        <p:nvSpPr>
          <p:cNvPr id="395" name="Google Shape;395;p7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396" name="Google Shape;396;p77"/>
          <p:cNvSpPr txBox="1"/>
          <p:nvPr>
            <p:ph idx="2" type="title"/>
          </p:nvPr>
        </p:nvSpPr>
        <p:spPr>
          <a:xfrm>
            <a:off x="3005400" y="1295300"/>
            <a:ext cx="2693700" cy="8952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200"/>
              <a:buNone/>
              <a:defRPr sz="7200">
                <a:solidFill>
                  <a:schemeClr val="accent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/>
        </p:txBody>
      </p:sp>
      <p:sp>
        <p:nvSpPr>
          <p:cNvPr id="397" name="Google Shape;397;p77"/>
          <p:cNvSpPr txBox="1"/>
          <p:nvPr>
            <p:ph idx="3" type="title"/>
          </p:nvPr>
        </p:nvSpPr>
        <p:spPr>
          <a:xfrm>
            <a:off x="5813275" y="1295300"/>
            <a:ext cx="2693700" cy="8952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095FF"/>
              </a:buClr>
              <a:buSzPts val="7200"/>
              <a:buNone/>
              <a:defRPr sz="7200">
                <a:solidFill>
                  <a:srgbClr val="B095FF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/>
        </p:txBody>
      </p:sp>
      <p:sp>
        <p:nvSpPr>
          <p:cNvPr id="398" name="Google Shape;398;p77"/>
          <p:cNvSpPr txBox="1"/>
          <p:nvPr>
            <p:ph idx="4" type="title"/>
          </p:nvPr>
        </p:nvSpPr>
        <p:spPr>
          <a:xfrm>
            <a:off x="311700" y="2995500"/>
            <a:ext cx="2693700" cy="8952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/>
        </p:txBody>
      </p:sp>
      <p:sp>
        <p:nvSpPr>
          <p:cNvPr id="399" name="Google Shape;399;p77"/>
          <p:cNvSpPr txBox="1"/>
          <p:nvPr>
            <p:ph idx="5" type="title"/>
          </p:nvPr>
        </p:nvSpPr>
        <p:spPr>
          <a:xfrm>
            <a:off x="3005400" y="2995500"/>
            <a:ext cx="2693700" cy="8952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200"/>
              <a:buNone/>
              <a:defRPr sz="7200">
                <a:solidFill>
                  <a:schemeClr val="accent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/>
        </p:txBody>
      </p:sp>
      <p:sp>
        <p:nvSpPr>
          <p:cNvPr id="400" name="Google Shape;400;p77"/>
          <p:cNvSpPr txBox="1"/>
          <p:nvPr>
            <p:ph idx="6" type="title"/>
          </p:nvPr>
        </p:nvSpPr>
        <p:spPr>
          <a:xfrm>
            <a:off x="5813275" y="2995500"/>
            <a:ext cx="2693700" cy="8952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095FF"/>
              </a:buClr>
              <a:buSzPts val="7200"/>
              <a:buNone/>
              <a:defRPr sz="7200">
                <a:solidFill>
                  <a:srgbClr val="B095FF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/>
        </p:txBody>
      </p:sp>
      <p:sp>
        <p:nvSpPr>
          <p:cNvPr id="401" name="Google Shape;401;p77"/>
          <p:cNvSpPr txBox="1"/>
          <p:nvPr>
            <p:ph idx="1" type="body"/>
          </p:nvPr>
        </p:nvSpPr>
        <p:spPr>
          <a:xfrm>
            <a:off x="311700" y="2028600"/>
            <a:ext cx="2169900" cy="840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402" name="Google Shape;402;p77"/>
          <p:cNvSpPr txBox="1"/>
          <p:nvPr>
            <p:ph idx="7" type="body"/>
          </p:nvPr>
        </p:nvSpPr>
        <p:spPr>
          <a:xfrm>
            <a:off x="3005400" y="2028600"/>
            <a:ext cx="2169900" cy="840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403" name="Google Shape;403;p77"/>
          <p:cNvSpPr txBox="1"/>
          <p:nvPr>
            <p:ph idx="8" type="body"/>
          </p:nvPr>
        </p:nvSpPr>
        <p:spPr>
          <a:xfrm>
            <a:off x="5699100" y="2028600"/>
            <a:ext cx="2169900" cy="840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404" name="Google Shape;404;p77"/>
          <p:cNvSpPr txBox="1"/>
          <p:nvPr>
            <p:ph idx="9" type="body"/>
          </p:nvPr>
        </p:nvSpPr>
        <p:spPr>
          <a:xfrm>
            <a:off x="311700" y="3823225"/>
            <a:ext cx="2169900" cy="840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405" name="Google Shape;405;p77"/>
          <p:cNvSpPr txBox="1"/>
          <p:nvPr>
            <p:ph idx="13" type="body"/>
          </p:nvPr>
        </p:nvSpPr>
        <p:spPr>
          <a:xfrm>
            <a:off x="3005400" y="3823225"/>
            <a:ext cx="2169900" cy="840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406" name="Google Shape;406;p77"/>
          <p:cNvSpPr txBox="1"/>
          <p:nvPr>
            <p:ph idx="14" type="body"/>
          </p:nvPr>
        </p:nvSpPr>
        <p:spPr>
          <a:xfrm>
            <a:off x="5699100" y="3823225"/>
            <a:ext cx="2169900" cy="840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407" name="Google Shape;407;p77"/>
          <p:cNvSpPr txBox="1"/>
          <p:nvPr>
            <p:ph idx="15" type="title"/>
          </p:nvPr>
        </p:nvSpPr>
        <p:spPr>
          <a:xfrm>
            <a:off x="311700" y="220975"/>
            <a:ext cx="5501700" cy="7557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/>
        </p:txBody>
      </p:sp>
    </p:spTree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>
  <p:cSld name="Blank">
    <p:spTree>
      <p:nvGrpSpPr>
        <p:cNvPr id="408" name="Shape 4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" name="Google Shape;409;p7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302575" y="4822400"/>
            <a:ext cx="1001051" cy="1529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 1">
  <p:cSld name="Blank 1">
    <p:spTree>
      <p:nvGrpSpPr>
        <p:cNvPr id="410" name="Shape 4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1" name="Google Shape;411;p79"/>
          <p:cNvPicPr preferRelativeResize="0"/>
          <p:nvPr/>
        </p:nvPicPr>
        <p:blipFill rotWithShape="1">
          <a:blip r:embed="rId2">
            <a:alphaModFix/>
          </a:blip>
          <a:srcRect b="8058" l="9698" r="0" t="8053"/>
          <a:stretch/>
        </p:blipFill>
        <p:spPr>
          <a:xfrm>
            <a:off x="3" y="-32900"/>
            <a:ext cx="9144003" cy="5209301"/>
          </a:xfrm>
          <a:prstGeom prst="rect">
            <a:avLst/>
          </a:prstGeom>
          <a:noFill/>
          <a:ln>
            <a:noFill/>
          </a:ln>
        </p:spPr>
      </p:pic>
      <p:sp>
        <p:nvSpPr>
          <p:cNvPr id="412" name="Google Shape;412;p79"/>
          <p:cNvSpPr/>
          <p:nvPr/>
        </p:nvSpPr>
        <p:spPr>
          <a:xfrm>
            <a:off x="251400" y="237525"/>
            <a:ext cx="8641200" cy="1760400"/>
          </a:xfrm>
          <a:prstGeom prst="roundRect">
            <a:avLst>
              <a:gd fmla="val 10209" name="adj"/>
            </a:avLst>
          </a:prstGeom>
          <a:solidFill>
            <a:schemeClr val="lt1"/>
          </a:solidFill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3" name="Google Shape;413;p79"/>
          <p:cNvSpPr/>
          <p:nvPr/>
        </p:nvSpPr>
        <p:spPr>
          <a:xfrm>
            <a:off x="251475" y="2270300"/>
            <a:ext cx="2710500" cy="2598600"/>
          </a:xfrm>
          <a:prstGeom prst="roundRect">
            <a:avLst>
              <a:gd fmla="val 7527" name="adj"/>
            </a:avLst>
          </a:prstGeom>
          <a:solidFill>
            <a:schemeClr val="accent3"/>
          </a:solidFill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4" name="Google Shape;414;p79"/>
          <p:cNvSpPr/>
          <p:nvPr/>
        </p:nvSpPr>
        <p:spPr>
          <a:xfrm>
            <a:off x="3200288" y="2270300"/>
            <a:ext cx="2710500" cy="2598600"/>
          </a:xfrm>
          <a:prstGeom prst="roundRect">
            <a:avLst>
              <a:gd fmla="val 7527" name="adj"/>
            </a:avLst>
          </a:prstGeom>
          <a:solidFill>
            <a:schemeClr val="accent1"/>
          </a:solidFill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5" name="Google Shape;415;p79"/>
          <p:cNvSpPr/>
          <p:nvPr/>
        </p:nvSpPr>
        <p:spPr>
          <a:xfrm>
            <a:off x="6136675" y="2270300"/>
            <a:ext cx="2710500" cy="2598600"/>
          </a:xfrm>
          <a:prstGeom prst="roundRect">
            <a:avLst>
              <a:gd fmla="val 7527" name="adj"/>
            </a:avLst>
          </a:prstGeom>
          <a:solidFill>
            <a:schemeClr val="accent5"/>
          </a:solidFill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6" name="Google Shape;416;p79"/>
          <p:cNvSpPr txBox="1"/>
          <p:nvPr>
            <p:ph type="title"/>
          </p:nvPr>
        </p:nvSpPr>
        <p:spPr>
          <a:xfrm>
            <a:off x="3225638" y="2530400"/>
            <a:ext cx="2659800" cy="7995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b="1" sz="3600">
                <a:solidFill>
                  <a:schemeClr val="lt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417" name="Google Shape;417;p79"/>
          <p:cNvSpPr txBox="1"/>
          <p:nvPr>
            <p:ph idx="1" type="body"/>
          </p:nvPr>
        </p:nvSpPr>
        <p:spPr>
          <a:xfrm>
            <a:off x="3225638" y="3390075"/>
            <a:ext cx="2659800" cy="840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 sz="1400">
                <a:solidFill>
                  <a:schemeClr val="lt1"/>
                </a:solidFill>
              </a:defRPr>
            </a:lvl1pPr>
            <a:lvl2pPr indent="-304800" lvl="1" marL="9144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○"/>
              <a:defRPr sz="1200">
                <a:solidFill>
                  <a:schemeClr val="lt1"/>
                </a:solidFill>
              </a:defRPr>
            </a:lvl2pPr>
            <a:lvl3pPr indent="-304800" lvl="2" marL="13716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■"/>
              <a:defRPr sz="1200">
                <a:solidFill>
                  <a:schemeClr val="lt1"/>
                </a:solidFill>
              </a:defRPr>
            </a:lvl3pPr>
            <a:lvl4pPr indent="-304800" lvl="3" marL="18288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●"/>
              <a:defRPr sz="1200">
                <a:solidFill>
                  <a:schemeClr val="lt1"/>
                </a:solidFill>
              </a:defRPr>
            </a:lvl4pPr>
            <a:lvl5pPr indent="-304800" lvl="4" marL="22860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○"/>
              <a:defRPr sz="1200">
                <a:solidFill>
                  <a:schemeClr val="lt1"/>
                </a:solidFill>
              </a:defRPr>
            </a:lvl5pPr>
            <a:lvl6pPr indent="-304800" lvl="5" marL="27432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■"/>
              <a:defRPr sz="1200">
                <a:solidFill>
                  <a:schemeClr val="lt1"/>
                </a:solidFill>
              </a:defRPr>
            </a:lvl6pPr>
            <a:lvl7pPr indent="-304800" lvl="6" marL="32004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●"/>
              <a:defRPr sz="1200">
                <a:solidFill>
                  <a:schemeClr val="lt1"/>
                </a:solidFill>
              </a:defRPr>
            </a:lvl7pPr>
            <a:lvl8pPr indent="-304800" lvl="7" marL="36576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○"/>
              <a:defRPr sz="1200">
                <a:solidFill>
                  <a:schemeClr val="lt1"/>
                </a:solidFill>
              </a:defRPr>
            </a:lvl8pPr>
            <a:lvl9pPr indent="-304800" lvl="8" marL="41148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■"/>
              <a:defRPr sz="12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418" name="Google Shape;418;p79"/>
          <p:cNvSpPr txBox="1"/>
          <p:nvPr>
            <p:ph idx="2" type="title"/>
          </p:nvPr>
        </p:nvSpPr>
        <p:spPr>
          <a:xfrm>
            <a:off x="6162025" y="2530400"/>
            <a:ext cx="2659800" cy="7995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b="1" sz="3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/>
        </p:txBody>
      </p:sp>
      <p:sp>
        <p:nvSpPr>
          <p:cNvPr id="419" name="Google Shape;419;p79"/>
          <p:cNvSpPr txBox="1"/>
          <p:nvPr>
            <p:ph idx="3" type="body"/>
          </p:nvPr>
        </p:nvSpPr>
        <p:spPr>
          <a:xfrm>
            <a:off x="6162025" y="3390075"/>
            <a:ext cx="2659800" cy="840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420" name="Google Shape;420;p79"/>
          <p:cNvSpPr txBox="1"/>
          <p:nvPr>
            <p:ph idx="4" type="title"/>
          </p:nvPr>
        </p:nvSpPr>
        <p:spPr>
          <a:xfrm>
            <a:off x="251400" y="2530400"/>
            <a:ext cx="2659800" cy="7995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b="1" sz="3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/>
        </p:txBody>
      </p:sp>
      <p:sp>
        <p:nvSpPr>
          <p:cNvPr id="421" name="Google Shape;421;p79"/>
          <p:cNvSpPr txBox="1"/>
          <p:nvPr>
            <p:ph idx="5" type="body"/>
          </p:nvPr>
        </p:nvSpPr>
        <p:spPr>
          <a:xfrm>
            <a:off x="251400" y="3390075"/>
            <a:ext cx="2659800" cy="840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422" name="Google Shape;422;p79"/>
          <p:cNvSpPr txBox="1"/>
          <p:nvPr>
            <p:ph idx="6" type="title"/>
          </p:nvPr>
        </p:nvSpPr>
        <p:spPr>
          <a:xfrm>
            <a:off x="0" y="673025"/>
            <a:ext cx="9144000" cy="7557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100"/>
              <a:buNone/>
              <a:defRPr sz="31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/>
        </p:txBody>
      </p:sp>
    </p:spTree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White-Blank">
  <p:cSld name="White-Blank">
    <p:bg>
      <p:bgPr>
        <a:solidFill>
          <a:schemeClr val="lt1"/>
        </a:solidFill>
      </p:bgPr>
    </p:bg>
    <p:spTree>
      <p:nvGrpSpPr>
        <p:cNvPr id="423" name="Shape 423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ustom Layout 2">
  <p:cSld name="Custom Layout 2">
    <p:spTree>
      <p:nvGrpSpPr>
        <p:cNvPr id="424" name="Shape 4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5" name="Google Shape;425;p8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426" name="Google Shape;426;p81"/>
          <p:cNvSpPr/>
          <p:nvPr/>
        </p:nvSpPr>
        <p:spPr>
          <a:xfrm>
            <a:off x="480763" y="1417293"/>
            <a:ext cx="2614200" cy="1218600"/>
          </a:xfrm>
          <a:prstGeom prst="roundRect">
            <a:avLst>
              <a:gd fmla="val 13383" name="adj"/>
            </a:avLst>
          </a:prstGeom>
          <a:solidFill>
            <a:srgbClr val="E2DBFF"/>
          </a:solidFill>
          <a:ln cap="flat" cmpd="sng" w="1905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7" name="Google Shape;427;p81"/>
          <p:cNvSpPr/>
          <p:nvPr/>
        </p:nvSpPr>
        <p:spPr>
          <a:xfrm>
            <a:off x="3214663" y="1417293"/>
            <a:ext cx="2614200" cy="1218600"/>
          </a:xfrm>
          <a:prstGeom prst="roundRect">
            <a:avLst>
              <a:gd fmla="val 12247" name="adj"/>
            </a:avLst>
          </a:prstGeom>
          <a:solidFill>
            <a:srgbClr val="FCCB6C"/>
          </a:solidFill>
          <a:ln cap="flat" cmpd="sng" w="1905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8" name="Google Shape;428;p81"/>
          <p:cNvSpPr/>
          <p:nvPr/>
        </p:nvSpPr>
        <p:spPr>
          <a:xfrm>
            <a:off x="5948563" y="1417293"/>
            <a:ext cx="2614200" cy="1218600"/>
          </a:xfrm>
          <a:prstGeom prst="roundRect">
            <a:avLst>
              <a:gd fmla="val 11110" name="adj"/>
            </a:avLst>
          </a:prstGeom>
          <a:solidFill>
            <a:schemeClr val="accent5"/>
          </a:solidFill>
          <a:ln cap="flat" cmpd="sng" w="1905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429" name="Google Shape;429;p81"/>
          <p:cNvCxnSpPr/>
          <p:nvPr/>
        </p:nvCxnSpPr>
        <p:spPr>
          <a:xfrm rot="10800000">
            <a:off x="495438" y="2902032"/>
            <a:ext cx="8167800" cy="0"/>
          </a:xfrm>
          <a:prstGeom prst="straightConnector1">
            <a:avLst/>
          </a:prstGeom>
          <a:noFill/>
          <a:ln cap="flat" cmpd="sng" w="9525">
            <a:solidFill>
              <a:srgbClr val="C5CED6"/>
            </a:solidFill>
            <a:prstDash val="dot"/>
            <a:round/>
            <a:headEnd len="sm" w="sm" type="none"/>
            <a:tailEnd len="sm" w="sm" type="none"/>
          </a:ln>
        </p:spPr>
      </p:cxnSp>
      <p:sp>
        <p:nvSpPr>
          <p:cNvPr id="430" name="Google Shape;430;p81"/>
          <p:cNvSpPr txBox="1"/>
          <p:nvPr>
            <p:ph type="title"/>
          </p:nvPr>
        </p:nvSpPr>
        <p:spPr>
          <a:xfrm>
            <a:off x="548600" y="1837163"/>
            <a:ext cx="1374900" cy="7995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700"/>
              <a:buNone/>
              <a:defRPr b="1" sz="4700">
                <a:solidFill>
                  <a:schemeClr val="accent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/>
        </p:txBody>
      </p:sp>
      <p:sp>
        <p:nvSpPr>
          <p:cNvPr id="431" name="Google Shape;431;p81"/>
          <p:cNvSpPr txBox="1"/>
          <p:nvPr>
            <p:ph idx="2" type="title"/>
          </p:nvPr>
        </p:nvSpPr>
        <p:spPr>
          <a:xfrm>
            <a:off x="3315650" y="1837163"/>
            <a:ext cx="1374900" cy="7995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700"/>
              <a:buNone/>
              <a:defRPr b="1" sz="47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/>
        </p:txBody>
      </p:sp>
      <p:sp>
        <p:nvSpPr>
          <p:cNvPr id="432" name="Google Shape;432;p81"/>
          <p:cNvSpPr txBox="1"/>
          <p:nvPr>
            <p:ph idx="3" type="title"/>
          </p:nvPr>
        </p:nvSpPr>
        <p:spPr>
          <a:xfrm>
            <a:off x="0" y="21900"/>
            <a:ext cx="9144000" cy="7557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100"/>
              <a:buNone/>
              <a:defRPr sz="31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/>
        </p:txBody>
      </p:sp>
      <p:sp>
        <p:nvSpPr>
          <p:cNvPr id="433" name="Google Shape;433;p81"/>
          <p:cNvSpPr txBox="1"/>
          <p:nvPr>
            <p:ph idx="4" type="title"/>
          </p:nvPr>
        </p:nvSpPr>
        <p:spPr>
          <a:xfrm>
            <a:off x="6082700" y="1837163"/>
            <a:ext cx="1374900" cy="7995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700"/>
              <a:buNone/>
              <a:defRPr b="1" sz="4700">
                <a:solidFill>
                  <a:schemeClr val="dk2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434" name="Google Shape;434;p81"/>
          <p:cNvSpPr txBox="1"/>
          <p:nvPr>
            <p:ph idx="1" type="subTitle"/>
          </p:nvPr>
        </p:nvSpPr>
        <p:spPr>
          <a:xfrm>
            <a:off x="623400" y="1552975"/>
            <a:ext cx="2394600" cy="7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b="1" sz="900">
                <a:solidFill>
                  <a:schemeClr val="accen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DM Sans"/>
              <a:buNone/>
              <a:defRPr sz="1800">
                <a:solidFill>
                  <a:schemeClr val="accent2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DM Sans"/>
              <a:buNone/>
              <a:defRPr sz="1800">
                <a:solidFill>
                  <a:schemeClr val="accent2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DM Sans"/>
              <a:buNone/>
              <a:defRPr sz="1800">
                <a:solidFill>
                  <a:schemeClr val="accent2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DM Sans"/>
              <a:buNone/>
              <a:defRPr sz="1800">
                <a:solidFill>
                  <a:schemeClr val="accent2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DM Sans"/>
              <a:buNone/>
              <a:defRPr sz="1800">
                <a:solidFill>
                  <a:schemeClr val="accent2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DM Sans"/>
              <a:buNone/>
              <a:defRPr sz="1800">
                <a:solidFill>
                  <a:schemeClr val="accent2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DM Sans"/>
              <a:buNone/>
              <a:defRPr sz="1800">
                <a:solidFill>
                  <a:schemeClr val="accent2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DM Sans"/>
              <a:buNone/>
              <a:defRPr sz="1800">
                <a:solidFill>
                  <a:schemeClr val="accent2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/>
        </p:txBody>
      </p:sp>
      <p:sp>
        <p:nvSpPr>
          <p:cNvPr id="435" name="Google Shape;435;p81"/>
          <p:cNvSpPr txBox="1"/>
          <p:nvPr>
            <p:ph idx="5" type="subTitle"/>
          </p:nvPr>
        </p:nvSpPr>
        <p:spPr>
          <a:xfrm>
            <a:off x="3285988" y="1552975"/>
            <a:ext cx="2394600" cy="7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b="1" sz="9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DM Sans"/>
              <a:buNone/>
              <a:defRPr sz="1800">
                <a:latin typeface="DM Sans"/>
                <a:ea typeface="DM Sans"/>
                <a:cs typeface="DM Sans"/>
                <a:sym typeface="DM Sans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DM Sans"/>
              <a:buNone/>
              <a:defRPr sz="1800">
                <a:latin typeface="DM Sans"/>
                <a:ea typeface="DM Sans"/>
                <a:cs typeface="DM Sans"/>
                <a:sym typeface="DM Sans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DM Sans"/>
              <a:buNone/>
              <a:defRPr sz="1800">
                <a:latin typeface="DM Sans"/>
                <a:ea typeface="DM Sans"/>
                <a:cs typeface="DM Sans"/>
                <a:sym typeface="DM Sans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DM Sans"/>
              <a:buNone/>
              <a:defRPr sz="1800">
                <a:latin typeface="DM Sans"/>
                <a:ea typeface="DM Sans"/>
                <a:cs typeface="DM Sans"/>
                <a:sym typeface="DM Sans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DM Sans"/>
              <a:buNone/>
              <a:defRPr sz="1800">
                <a:latin typeface="DM Sans"/>
                <a:ea typeface="DM Sans"/>
                <a:cs typeface="DM Sans"/>
                <a:sym typeface="DM Sans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DM Sans"/>
              <a:buNone/>
              <a:defRPr sz="1800">
                <a:latin typeface="DM Sans"/>
                <a:ea typeface="DM Sans"/>
                <a:cs typeface="DM Sans"/>
                <a:sym typeface="DM Sans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DM Sans"/>
              <a:buNone/>
              <a:defRPr sz="1800">
                <a:latin typeface="DM Sans"/>
                <a:ea typeface="DM Sans"/>
                <a:cs typeface="DM Sans"/>
                <a:sym typeface="DM Sans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DM Sans"/>
              <a:buNone/>
              <a:defRPr sz="1800">
                <a:latin typeface="DM Sans"/>
                <a:ea typeface="DM Sans"/>
                <a:cs typeface="DM Sans"/>
                <a:sym typeface="DM Sans"/>
              </a:defRPr>
            </a:lvl9pPr>
          </a:lstStyle>
          <a:p/>
        </p:txBody>
      </p:sp>
      <p:sp>
        <p:nvSpPr>
          <p:cNvPr id="436" name="Google Shape;436;p81"/>
          <p:cNvSpPr txBox="1"/>
          <p:nvPr>
            <p:ph idx="6" type="subTitle"/>
          </p:nvPr>
        </p:nvSpPr>
        <p:spPr>
          <a:xfrm>
            <a:off x="6025538" y="1552975"/>
            <a:ext cx="2394600" cy="7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00"/>
              <a:buNone/>
              <a:defRPr b="1" sz="9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DM Sans"/>
              <a:buNone/>
              <a:defRPr sz="1800">
                <a:solidFill>
                  <a:schemeClr val="accent2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DM Sans"/>
              <a:buNone/>
              <a:defRPr sz="1800">
                <a:solidFill>
                  <a:schemeClr val="accent2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DM Sans"/>
              <a:buNone/>
              <a:defRPr sz="1800">
                <a:solidFill>
                  <a:schemeClr val="accent2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DM Sans"/>
              <a:buNone/>
              <a:defRPr sz="1800">
                <a:solidFill>
                  <a:schemeClr val="accent2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DM Sans"/>
              <a:buNone/>
              <a:defRPr sz="1800">
                <a:solidFill>
                  <a:schemeClr val="accent2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DM Sans"/>
              <a:buNone/>
              <a:defRPr sz="1800">
                <a:solidFill>
                  <a:schemeClr val="accent2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DM Sans"/>
              <a:buNone/>
              <a:defRPr sz="1800">
                <a:solidFill>
                  <a:schemeClr val="accent2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DM Sans"/>
              <a:buNone/>
              <a:defRPr sz="1800">
                <a:solidFill>
                  <a:schemeClr val="accent2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/>
        </p:txBody>
      </p:sp>
      <p:sp>
        <p:nvSpPr>
          <p:cNvPr id="437" name="Google Shape;437;p81"/>
          <p:cNvSpPr txBox="1"/>
          <p:nvPr>
            <p:ph idx="7" type="body"/>
          </p:nvPr>
        </p:nvSpPr>
        <p:spPr>
          <a:xfrm>
            <a:off x="495450" y="3167375"/>
            <a:ext cx="8067300" cy="840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pic>
        <p:nvPicPr>
          <p:cNvPr id="438" name="Google Shape;438;p8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302575" y="4822400"/>
            <a:ext cx="1001051" cy="1529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y the numbers (titled)">
  <p:cSld name="By the numbers (titled)">
    <p:bg>
      <p:bgPr>
        <a:solidFill>
          <a:schemeClr val="lt1"/>
        </a:solidFill>
      </p:bgPr>
    </p:bg>
    <p:spTree>
      <p:nvGrpSpPr>
        <p:cNvPr id="439" name="Shape 4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" name="Google Shape;440;p8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441" name="Google Shape;441;p82"/>
          <p:cNvSpPr/>
          <p:nvPr/>
        </p:nvSpPr>
        <p:spPr>
          <a:xfrm>
            <a:off x="1082350" y="1143225"/>
            <a:ext cx="3280800" cy="1529400"/>
          </a:xfrm>
          <a:prstGeom prst="roundRect">
            <a:avLst>
              <a:gd fmla="val 6062" name="adj"/>
            </a:avLst>
          </a:prstGeom>
          <a:solidFill>
            <a:schemeClr val="accent4"/>
          </a:solidFill>
          <a:ln cap="flat" cmpd="sng" w="1905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7C4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42" name="Google Shape;442;p82"/>
          <p:cNvSpPr/>
          <p:nvPr/>
        </p:nvSpPr>
        <p:spPr>
          <a:xfrm>
            <a:off x="4780887" y="1143225"/>
            <a:ext cx="3280800" cy="1529400"/>
          </a:xfrm>
          <a:prstGeom prst="roundRect">
            <a:avLst>
              <a:gd fmla="val 7393" name="adj"/>
            </a:avLst>
          </a:prstGeom>
          <a:solidFill>
            <a:schemeClr val="dk1"/>
          </a:solidFill>
          <a:ln cap="flat" cmpd="sng" w="1905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FEF9F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43" name="Google Shape;443;p82"/>
          <p:cNvSpPr/>
          <p:nvPr/>
        </p:nvSpPr>
        <p:spPr>
          <a:xfrm>
            <a:off x="1082350" y="2903075"/>
            <a:ext cx="3280800" cy="1529400"/>
          </a:xfrm>
          <a:prstGeom prst="roundRect">
            <a:avLst>
              <a:gd fmla="val 7063" name="adj"/>
            </a:avLst>
          </a:prstGeom>
          <a:solidFill>
            <a:schemeClr val="accent5"/>
          </a:solidFill>
          <a:ln cap="flat" cmpd="sng" w="1905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44" name="Google Shape;444;p82"/>
          <p:cNvSpPr/>
          <p:nvPr/>
        </p:nvSpPr>
        <p:spPr>
          <a:xfrm>
            <a:off x="4780887" y="2903075"/>
            <a:ext cx="3280800" cy="1529400"/>
          </a:xfrm>
          <a:prstGeom prst="roundRect">
            <a:avLst>
              <a:gd fmla="val 6797" name="adj"/>
            </a:avLst>
          </a:prstGeom>
          <a:solidFill>
            <a:srgbClr val="F7C565"/>
          </a:solidFill>
          <a:ln cap="flat" cmpd="sng" w="1905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45" name="Google Shape;445;p82"/>
          <p:cNvSpPr txBox="1"/>
          <p:nvPr>
            <p:ph type="title"/>
          </p:nvPr>
        </p:nvSpPr>
        <p:spPr>
          <a:xfrm>
            <a:off x="1082350" y="2903075"/>
            <a:ext cx="3280800" cy="7995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b="1" sz="3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/>
        </p:txBody>
      </p:sp>
      <p:sp>
        <p:nvSpPr>
          <p:cNvPr id="446" name="Google Shape;446;p82"/>
          <p:cNvSpPr txBox="1"/>
          <p:nvPr>
            <p:ph idx="2" type="title"/>
          </p:nvPr>
        </p:nvSpPr>
        <p:spPr>
          <a:xfrm>
            <a:off x="4780887" y="1143225"/>
            <a:ext cx="3280800" cy="7995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b="1" sz="3600">
                <a:solidFill>
                  <a:schemeClr val="lt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447" name="Google Shape;447;p82"/>
          <p:cNvSpPr txBox="1"/>
          <p:nvPr>
            <p:ph idx="3" type="title"/>
          </p:nvPr>
        </p:nvSpPr>
        <p:spPr>
          <a:xfrm>
            <a:off x="4938987" y="3060150"/>
            <a:ext cx="2964600" cy="6423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b="1" sz="3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/>
        </p:txBody>
      </p:sp>
      <p:sp>
        <p:nvSpPr>
          <p:cNvPr id="448" name="Google Shape;448;p82"/>
          <p:cNvSpPr txBox="1"/>
          <p:nvPr>
            <p:ph idx="1" type="body"/>
          </p:nvPr>
        </p:nvSpPr>
        <p:spPr>
          <a:xfrm>
            <a:off x="4780887" y="2002900"/>
            <a:ext cx="3280800" cy="509131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 sz="1400">
                <a:solidFill>
                  <a:schemeClr val="lt1"/>
                </a:solidFill>
              </a:defRPr>
            </a:lvl1pPr>
            <a:lvl2pPr indent="-304800" lvl="1" marL="9144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○"/>
              <a:defRPr sz="1200">
                <a:solidFill>
                  <a:schemeClr val="lt1"/>
                </a:solidFill>
              </a:defRPr>
            </a:lvl2pPr>
            <a:lvl3pPr indent="-304800" lvl="2" marL="13716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■"/>
              <a:defRPr sz="1200">
                <a:solidFill>
                  <a:schemeClr val="lt1"/>
                </a:solidFill>
              </a:defRPr>
            </a:lvl3pPr>
            <a:lvl4pPr indent="-304800" lvl="3" marL="18288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●"/>
              <a:defRPr sz="1200">
                <a:solidFill>
                  <a:schemeClr val="lt1"/>
                </a:solidFill>
              </a:defRPr>
            </a:lvl4pPr>
            <a:lvl5pPr indent="-304800" lvl="4" marL="22860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○"/>
              <a:defRPr sz="1200">
                <a:solidFill>
                  <a:schemeClr val="lt1"/>
                </a:solidFill>
              </a:defRPr>
            </a:lvl5pPr>
            <a:lvl6pPr indent="-304800" lvl="5" marL="27432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■"/>
              <a:defRPr sz="1200">
                <a:solidFill>
                  <a:schemeClr val="lt1"/>
                </a:solidFill>
              </a:defRPr>
            </a:lvl6pPr>
            <a:lvl7pPr indent="-304800" lvl="6" marL="32004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●"/>
              <a:defRPr sz="1200">
                <a:solidFill>
                  <a:schemeClr val="lt1"/>
                </a:solidFill>
              </a:defRPr>
            </a:lvl7pPr>
            <a:lvl8pPr indent="-304800" lvl="7" marL="36576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○"/>
              <a:defRPr sz="1200">
                <a:solidFill>
                  <a:schemeClr val="lt1"/>
                </a:solidFill>
              </a:defRPr>
            </a:lvl8pPr>
            <a:lvl9pPr indent="-304800" lvl="8" marL="41148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■"/>
              <a:defRPr sz="12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449" name="Google Shape;449;p82"/>
          <p:cNvSpPr txBox="1"/>
          <p:nvPr>
            <p:ph idx="4" type="body"/>
          </p:nvPr>
        </p:nvSpPr>
        <p:spPr>
          <a:xfrm>
            <a:off x="1082350" y="3762750"/>
            <a:ext cx="3280800" cy="552396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450" name="Google Shape;450;p82"/>
          <p:cNvSpPr txBox="1"/>
          <p:nvPr>
            <p:ph idx="5" type="body"/>
          </p:nvPr>
        </p:nvSpPr>
        <p:spPr>
          <a:xfrm>
            <a:off x="4780887" y="3762750"/>
            <a:ext cx="3280800" cy="840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451" name="Google Shape;451;p82"/>
          <p:cNvSpPr txBox="1"/>
          <p:nvPr>
            <p:ph idx="6" type="title"/>
          </p:nvPr>
        </p:nvSpPr>
        <p:spPr>
          <a:xfrm>
            <a:off x="1420150" y="1143225"/>
            <a:ext cx="2605200" cy="7995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b="1" sz="3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/>
        </p:txBody>
      </p:sp>
      <p:sp>
        <p:nvSpPr>
          <p:cNvPr id="452" name="Google Shape;452;p82"/>
          <p:cNvSpPr txBox="1"/>
          <p:nvPr>
            <p:ph idx="7" type="body"/>
          </p:nvPr>
        </p:nvSpPr>
        <p:spPr>
          <a:xfrm>
            <a:off x="1082350" y="2002900"/>
            <a:ext cx="3280800" cy="840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453" name="Google Shape;453;p82"/>
          <p:cNvSpPr/>
          <p:nvPr/>
        </p:nvSpPr>
        <p:spPr>
          <a:xfrm>
            <a:off x="1082375" y="237525"/>
            <a:ext cx="6979200" cy="642300"/>
          </a:xfrm>
          <a:prstGeom prst="roundRect">
            <a:avLst>
              <a:gd fmla="val 10209" name="adj"/>
            </a:avLst>
          </a:prstGeom>
          <a:solidFill>
            <a:schemeClr val="lt1"/>
          </a:solidFill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54" name="Google Shape;454;p82"/>
          <p:cNvSpPr txBox="1"/>
          <p:nvPr>
            <p:ph idx="8" type="title"/>
          </p:nvPr>
        </p:nvSpPr>
        <p:spPr>
          <a:xfrm>
            <a:off x="0" y="420825"/>
            <a:ext cx="9144000" cy="27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100"/>
              <a:buNone/>
              <a:defRPr sz="31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/>
        </p:txBody>
      </p:sp>
      <p:pic>
        <p:nvPicPr>
          <p:cNvPr id="455" name="Google Shape;455;p8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302575" y="4822400"/>
            <a:ext cx="1001051" cy="1529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Good to great">
  <p:cSld name="Good to great">
    <p:spTree>
      <p:nvGrpSpPr>
        <p:cNvPr id="456" name="Shape 4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7" name="Google Shape;457;p83"/>
          <p:cNvSpPr/>
          <p:nvPr/>
        </p:nvSpPr>
        <p:spPr>
          <a:xfrm>
            <a:off x="173850" y="1208550"/>
            <a:ext cx="2028000" cy="3130800"/>
          </a:xfrm>
          <a:prstGeom prst="roundRect">
            <a:avLst>
              <a:gd fmla="val 6359" name="adj"/>
            </a:avLst>
          </a:prstGeom>
          <a:solidFill>
            <a:schemeClr val="accent5"/>
          </a:solidFill>
          <a:ln cap="flat" cmpd="sng" w="1905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7C4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58" name="Google Shape;458;p83"/>
          <p:cNvSpPr txBox="1"/>
          <p:nvPr>
            <p:ph type="title"/>
          </p:nvPr>
        </p:nvSpPr>
        <p:spPr>
          <a:xfrm>
            <a:off x="204675" y="201125"/>
            <a:ext cx="86277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459" name="Google Shape;459;p83"/>
          <p:cNvSpPr/>
          <p:nvPr/>
        </p:nvSpPr>
        <p:spPr>
          <a:xfrm>
            <a:off x="2420942" y="1208550"/>
            <a:ext cx="2028000" cy="3130800"/>
          </a:xfrm>
          <a:prstGeom prst="roundRect">
            <a:avLst>
              <a:gd fmla="val 6359" name="adj"/>
            </a:avLst>
          </a:prstGeom>
          <a:solidFill>
            <a:schemeClr val="accent3"/>
          </a:solidFill>
          <a:ln cap="flat" cmpd="sng" w="1905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7C4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60" name="Google Shape;460;p83"/>
          <p:cNvSpPr txBox="1"/>
          <p:nvPr>
            <p:ph idx="2" type="title"/>
          </p:nvPr>
        </p:nvSpPr>
        <p:spPr>
          <a:xfrm>
            <a:off x="204675" y="1320500"/>
            <a:ext cx="1997100" cy="7938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/>
        </p:txBody>
      </p:sp>
      <p:sp>
        <p:nvSpPr>
          <p:cNvPr id="461" name="Google Shape;461;p83"/>
          <p:cNvSpPr/>
          <p:nvPr/>
        </p:nvSpPr>
        <p:spPr>
          <a:xfrm>
            <a:off x="4668034" y="1208550"/>
            <a:ext cx="2028000" cy="3130800"/>
          </a:xfrm>
          <a:prstGeom prst="roundRect">
            <a:avLst>
              <a:gd fmla="val 6359" name="adj"/>
            </a:avLst>
          </a:prstGeom>
          <a:solidFill>
            <a:schemeClr val="accent2"/>
          </a:solidFill>
          <a:ln cap="flat" cmpd="sng" w="1905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7C4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62" name="Google Shape;462;p83"/>
          <p:cNvSpPr txBox="1"/>
          <p:nvPr>
            <p:ph idx="3" type="title"/>
          </p:nvPr>
        </p:nvSpPr>
        <p:spPr>
          <a:xfrm>
            <a:off x="2418375" y="1320500"/>
            <a:ext cx="2028000" cy="7938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/>
        </p:txBody>
      </p:sp>
      <p:sp>
        <p:nvSpPr>
          <p:cNvPr id="463" name="Google Shape;463;p83"/>
          <p:cNvSpPr/>
          <p:nvPr/>
        </p:nvSpPr>
        <p:spPr>
          <a:xfrm>
            <a:off x="6915125" y="1208550"/>
            <a:ext cx="2028000" cy="3130800"/>
          </a:xfrm>
          <a:prstGeom prst="roundRect">
            <a:avLst>
              <a:gd fmla="val 6359" name="adj"/>
            </a:avLst>
          </a:prstGeom>
          <a:solidFill>
            <a:schemeClr val="accent1"/>
          </a:solidFill>
          <a:ln cap="flat" cmpd="sng" w="1905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7C4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64" name="Google Shape;464;p83"/>
          <p:cNvSpPr txBox="1"/>
          <p:nvPr>
            <p:ph idx="4" type="title"/>
          </p:nvPr>
        </p:nvSpPr>
        <p:spPr>
          <a:xfrm>
            <a:off x="4670275" y="1320500"/>
            <a:ext cx="2028000" cy="7938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/>
        </p:txBody>
      </p:sp>
      <p:sp>
        <p:nvSpPr>
          <p:cNvPr id="465" name="Google Shape;465;p83"/>
          <p:cNvSpPr txBox="1"/>
          <p:nvPr>
            <p:ph idx="5" type="title"/>
          </p:nvPr>
        </p:nvSpPr>
        <p:spPr>
          <a:xfrm>
            <a:off x="6915125" y="1320500"/>
            <a:ext cx="2028000" cy="7938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/>
        </p:txBody>
      </p:sp>
      <p:pic>
        <p:nvPicPr>
          <p:cNvPr id="466" name="Google Shape;466;p8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302575" y="4822400"/>
            <a:ext cx="1001051" cy="1529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Landscape slide 1 1">
  <p:cSld name="Landscape slide 1 1">
    <p:bg>
      <p:bgPr>
        <a:solidFill>
          <a:schemeClr val="lt1"/>
        </a:solidFill>
      </p:bgPr>
    </p:bg>
    <p:spTree>
      <p:nvGrpSpPr>
        <p:cNvPr id="467" name="Shape 4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8" name="Google Shape;468;p84"/>
          <p:cNvPicPr preferRelativeResize="0"/>
          <p:nvPr/>
        </p:nvPicPr>
        <p:blipFill rotWithShape="1">
          <a:blip r:embed="rId2">
            <a:alphaModFix/>
          </a:blip>
          <a:srcRect b="7826" l="88048" r="0" t="9350"/>
          <a:stretch/>
        </p:blipFill>
        <p:spPr>
          <a:xfrm>
            <a:off x="7933800" y="-100"/>
            <a:ext cx="1210199" cy="5143499"/>
          </a:xfrm>
          <a:prstGeom prst="rect">
            <a:avLst/>
          </a:prstGeom>
          <a:noFill/>
          <a:ln>
            <a:noFill/>
          </a:ln>
        </p:spPr>
      </p:pic>
      <p:sp>
        <p:nvSpPr>
          <p:cNvPr id="469" name="Google Shape;469;p84"/>
          <p:cNvSpPr/>
          <p:nvPr/>
        </p:nvSpPr>
        <p:spPr>
          <a:xfrm>
            <a:off x="0" y="-100"/>
            <a:ext cx="7933800" cy="5143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70" name="Google Shape;470;p84"/>
          <p:cNvSpPr txBox="1"/>
          <p:nvPr>
            <p:ph type="ctrTitle"/>
          </p:nvPr>
        </p:nvSpPr>
        <p:spPr>
          <a:xfrm>
            <a:off x="197500" y="1512500"/>
            <a:ext cx="6851400" cy="20526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b="1" sz="6000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9pPr>
          </a:lstStyle>
          <a:p/>
        </p:txBody>
      </p:sp>
      <p:pic>
        <p:nvPicPr>
          <p:cNvPr id="471" name="Google Shape;471;p84"/>
          <p:cNvPicPr preferRelativeResize="0"/>
          <p:nvPr/>
        </p:nvPicPr>
        <p:blipFill rotWithShape="1">
          <a:blip r:embed="rId3">
            <a:alphaModFix/>
          </a:blip>
          <a:srcRect b="20758" l="0" r="7191" t="0"/>
          <a:stretch/>
        </p:blipFill>
        <p:spPr>
          <a:xfrm>
            <a:off x="8130300" y="4447000"/>
            <a:ext cx="1055401" cy="696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72" name="Google Shape;472;p8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65225" y="711150"/>
            <a:ext cx="2599624" cy="396050"/>
          </a:xfrm>
          <a:prstGeom prst="rect">
            <a:avLst/>
          </a:prstGeom>
          <a:noFill/>
          <a:ln>
            <a:noFill/>
          </a:ln>
        </p:spPr>
      </p:pic>
      <p:sp>
        <p:nvSpPr>
          <p:cNvPr id="473" name="Google Shape;473;p84"/>
          <p:cNvSpPr txBox="1"/>
          <p:nvPr>
            <p:ph idx="2" type="ctrTitle"/>
          </p:nvPr>
        </p:nvSpPr>
        <p:spPr>
          <a:xfrm>
            <a:off x="197500" y="3763400"/>
            <a:ext cx="6152700" cy="5181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/>
        </p:txBody>
      </p:sp>
    </p:spTree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474" name="Shape 4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5" name="Google Shape;475;p8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476" name="Google Shape;476;p8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477" name="Google Shape;477;p85"/>
          <p:cNvSpPr txBox="1"/>
          <p:nvPr>
            <p:ph idx="2" type="title"/>
          </p:nvPr>
        </p:nvSpPr>
        <p:spPr>
          <a:xfrm>
            <a:off x="311700" y="10177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pic>
        <p:nvPicPr>
          <p:cNvPr id="478" name="Google Shape;478;p8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302575" y="4822400"/>
            <a:ext cx="1001051" cy="1529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 title and description">
    <p:spTree>
      <p:nvGrpSpPr>
        <p:cNvPr id="479" name="Shape 4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0" name="Google Shape;480;p86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81" name="Google Shape;481;p86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482" name="Google Shape;482;p86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483" name="Google Shape;483;p86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1pPr>
            <a:lvl2pPr indent="-3048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○"/>
              <a:defRPr>
                <a:solidFill>
                  <a:schemeClr val="lt1"/>
                </a:solidFill>
              </a:defRPr>
            </a:lvl2pPr>
            <a:lvl3pPr indent="-3048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■"/>
              <a:defRPr>
                <a:solidFill>
                  <a:schemeClr val="lt1"/>
                </a:solidFill>
              </a:defRPr>
            </a:lvl3pPr>
            <a:lvl4pPr indent="-3048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●"/>
              <a:defRPr>
                <a:solidFill>
                  <a:schemeClr val="lt1"/>
                </a:solidFill>
              </a:defRPr>
            </a:lvl4pPr>
            <a:lvl5pPr indent="-3048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○"/>
              <a:defRPr>
                <a:solidFill>
                  <a:schemeClr val="lt1"/>
                </a:solidFill>
              </a:defRPr>
            </a:lvl5pPr>
            <a:lvl6pPr indent="-29845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■"/>
              <a:defRPr>
                <a:solidFill>
                  <a:schemeClr val="lt1"/>
                </a:solidFill>
              </a:defRPr>
            </a:lvl6pPr>
            <a:lvl7pPr indent="-2921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Char char="●"/>
              <a:defRPr>
                <a:solidFill>
                  <a:schemeClr val="lt1"/>
                </a:solidFill>
              </a:defRPr>
            </a:lvl7pPr>
            <a:lvl8pPr indent="-2921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Char char="○"/>
              <a:defRPr>
                <a:solidFill>
                  <a:schemeClr val="lt1"/>
                </a:solidFill>
              </a:defRPr>
            </a:lvl8pPr>
            <a:lvl9pPr indent="-2921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Char char="■"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484" name="Google Shape;484;p8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485" name="Google Shape;485;p8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302575" y="4822400"/>
            <a:ext cx="1001051" cy="1529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Landscape slide 1">
  <p:cSld name="CUSTOM_1_1_1">
    <p:bg>
      <p:bgPr>
        <a:solidFill>
          <a:schemeClr val="lt1"/>
        </a:solidFill>
      </p:bgPr>
    </p:bg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" name="Google Shape;56;p27"/>
          <p:cNvPicPr preferRelativeResize="0"/>
          <p:nvPr/>
        </p:nvPicPr>
        <p:blipFill rotWithShape="1">
          <a:blip r:embed="rId2">
            <a:alphaModFix/>
          </a:blip>
          <a:srcRect b="8059" l="9698" r="0" t="8053"/>
          <a:stretch/>
        </p:blipFill>
        <p:spPr>
          <a:xfrm>
            <a:off x="3" y="-32900"/>
            <a:ext cx="9144003" cy="5209301"/>
          </a:xfrm>
          <a:prstGeom prst="rect">
            <a:avLst/>
          </a:prstGeom>
          <a:noFill/>
          <a:ln>
            <a:noFill/>
          </a:ln>
        </p:spPr>
      </p:pic>
      <p:sp>
        <p:nvSpPr>
          <p:cNvPr id="57" name="Google Shape;57;p27"/>
          <p:cNvSpPr/>
          <p:nvPr/>
        </p:nvSpPr>
        <p:spPr>
          <a:xfrm>
            <a:off x="0" y="0"/>
            <a:ext cx="7933800" cy="5143500"/>
          </a:xfrm>
          <a:prstGeom prst="rect">
            <a:avLst/>
          </a:prstGeom>
          <a:solidFill>
            <a:schemeClr val="lt1"/>
          </a:solidFill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8" name="Google Shape;58;p27"/>
          <p:cNvSpPr txBox="1"/>
          <p:nvPr>
            <p:ph type="ctrTitle"/>
          </p:nvPr>
        </p:nvSpPr>
        <p:spPr>
          <a:xfrm>
            <a:off x="197500" y="1650225"/>
            <a:ext cx="4464900" cy="20526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None/>
              <a:defRPr sz="4000">
                <a:solidFill>
                  <a:schemeClr val="dk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9pPr>
          </a:lstStyle>
          <a:p/>
        </p:txBody>
      </p:sp>
      <p:pic>
        <p:nvPicPr>
          <p:cNvPr id="59" name="Google Shape;59;p27"/>
          <p:cNvPicPr preferRelativeResize="0"/>
          <p:nvPr/>
        </p:nvPicPr>
        <p:blipFill rotWithShape="1">
          <a:blip r:embed="rId3">
            <a:alphaModFix/>
          </a:blip>
          <a:srcRect b="20758" l="0" r="7191" t="0"/>
          <a:stretch/>
        </p:blipFill>
        <p:spPr>
          <a:xfrm>
            <a:off x="8130300" y="4447000"/>
            <a:ext cx="1055401" cy="696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2 1">
  <p:cSld name="One Column 2 1">
    <p:spTree>
      <p:nvGrpSpPr>
        <p:cNvPr id="486" name="Shape 4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7" name="Google Shape;487;p87"/>
          <p:cNvPicPr preferRelativeResize="0"/>
          <p:nvPr/>
        </p:nvPicPr>
        <p:blipFill rotWithShape="1">
          <a:blip r:embed="rId2">
            <a:alphaModFix/>
          </a:blip>
          <a:srcRect b="8059" l="9698" r="0" t="8053"/>
          <a:stretch/>
        </p:blipFill>
        <p:spPr>
          <a:xfrm>
            <a:off x="3" y="-32900"/>
            <a:ext cx="9144003" cy="5209301"/>
          </a:xfrm>
          <a:prstGeom prst="rect">
            <a:avLst/>
          </a:prstGeom>
          <a:noFill/>
          <a:ln>
            <a:noFill/>
          </a:ln>
        </p:spPr>
      </p:pic>
      <p:sp>
        <p:nvSpPr>
          <p:cNvPr id="488" name="Google Shape;488;p87"/>
          <p:cNvSpPr/>
          <p:nvPr/>
        </p:nvSpPr>
        <p:spPr>
          <a:xfrm>
            <a:off x="227875" y="231875"/>
            <a:ext cx="8662800" cy="4727700"/>
          </a:xfrm>
          <a:prstGeom prst="roundRect">
            <a:avLst>
              <a:gd fmla="val 4834" name="adj"/>
            </a:avLst>
          </a:prstGeom>
          <a:solidFill>
            <a:schemeClr val="lt1"/>
          </a:solidFill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89" name="Google Shape;489;p87"/>
          <p:cNvSpPr txBox="1"/>
          <p:nvPr>
            <p:ph idx="12" type="sldNum"/>
          </p:nvPr>
        </p:nvSpPr>
        <p:spPr>
          <a:xfrm>
            <a:off x="8424309" y="4653336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490" name="Google Shape;490;p8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" y="0"/>
            <a:ext cx="2591725" cy="3161975"/>
          </a:xfrm>
          <a:prstGeom prst="rect">
            <a:avLst/>
          </a:prstGeom>
          <a:noFill/>
          <a:ln>
            <a:noFill/>
          </a:ln>
        </p:spPr>
      </p:pic>
      <p:pic>
        <p:nvPicPr>
          <p:cNvPr id="491" name="Google Shape;491;p8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54975" y="4663225"/>
            <a:ext cx="1001051" cy="1529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>
        <p15:guide id="1" pos="3708">
          <p15:clr>
            <a:srgbClr val="FA7B17"/>
          </p15:clr>
        </p15:guide>
        <p15:guide id="2" pos="5151">
          <p15:clr>
            <a:srgbClr val="FA7B17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ullet Content">
  <p:cSld name="Title and Bullet Content_2">
    <p:bg>
      <p:bgPr>
        <a:solidFill>
          <a:schemeClr val="accent1"/>
        </a:solidFill>
      </p:bgPr>
    </p:bg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28"/>
          <p:cNvSpPr/>
          <p:nvPr/>
        </p:nvSpPr>
        <p:spPr>
          <a:xfrm>
            <a:off x="0" y="2278625"/>
            <a:ext cx="9158700" cy="2865000"/>
          </a:xfrm>
          <a:prstGeom prst="rect">
            <a:avLst/>
          </a:prstGeom>
          <a:solidFill>
            <a:schemeClr val="lt1"/>
          </a:solidFill>
          <a:ln cap="flat" cmpd="sng" w="1905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2" name="Google Shape;62;p28"/>
          <p:cNvSpPr txBox="1"/>
          <p:nvPr>
            <p:ph idx="1" type="body"/>
          </p:nvPr>
        </p:nvSpPr>
        <p:spPr>
          <a:xfrm>
            <a:off x="1474850" y="2416925"/>
            <a:ext cx="6032100" cy="2588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>
                <a:solidFill>
                  <a:schemeClr val="accent1"/>
                </a:solidFill>
              </a:defRPr>
            </a:lvl1pPr>
            <a:lvl2pPr indent="-3048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Char char="○"/>
              <a:defRPr>
                <a:solidFill>
                  <a:schemeClr val="accent1"/>
                </a:solidFill>
              </a:defRPr>
            </a:lvl2pPr>
            <a:lvl3pPr indent="-3048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Char char="■"/>
              <a:defRPr>
                <a:solidFill>
                  <a:schemeClr val="accent1"/>
                </a:solidFill>
              </a:defRPr>
            </a:lvl3pPr>
            <a:lvl4pPr indent="-3048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>
                <a:solidFill>
                  <a:schemeClr val="accent1"/>
                </a:solidFill>
              </a:defRPr>
            </a:lvl4pPr>
            <a:lvl5pPr indent="-3048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Char char="○"/>
              <a:defRPr>
                <a:solidFill>
                  <a:schemeClr val="accent1"/>
                </a:solidFill>
              </a:defRPr>
            </a:lvl5pPr>
            <a:lvl6pPr indent="-29845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Char char="■"/>
              <a:defRPr>
                <a:solidFill>
                  <a:schemeClr val="accent1"/>
                </a:solidFill>
              </a:defRPr>
            </a:lvl6pPr>
            <a:lvl7pPr indent="-2921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000"/>
              <a:buChar char="●"/>
              <a:defRPr>
                <a:solidFill>
                  <a:schemeClr val="accent1"/>
                </a:solidFill>
              </a:defRPr>
            </a:lvl7pPr>
            <a:lvl8pPr indent="-2921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000"/>
              <a:buChar char="○"/>
              <a:defRPr>
                <a:solidFill>
                  <a:schemeClr val="accent1"/>
                </a:solidFill>
              </a:defRPr>
            </a:lvl8pPr>
            <a:lvl9pPr indent="-2921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000"/>
              <a:buChar char="■"/>
              <a:defRPr>
                <a:solidFill>
                  <a:schemeClr val="accent1"/>
                </a:solidFill>
              </a:defRPr>
            </a:lvl9pPr>
          </a:lstStyle>
          <a:p/>
        </p:txBody>
      </p:sp>
      <p:sp>
        <p:nvSpPr>
          <p:cNvPr id="63" name="Google Shape;63;p28"/>
          <p:cNvSpPr txBox="1"/>
          <p:nvPr>
            <p:ph type="title"/>
          </p:nvPr>
        </p:nvSpPr>
        <p:spPr>
          <a:xfrm>
            <a:off x="1828800" y="589950"/>
            <a:ext cx="5501100" cy="789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b="0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DM Sans"/>
                <a:ea typeface="DM Sans"/>
                <a:cs typeface="DM Sans"/>
                <a:sym typeface="DM Sans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DM Sans"/>
                <a:ea typeface="DM Sans"/>
                <a:cs typeface="DM Sans"/>
                <a:sym typeface="DM Sans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DM Sans"/>
                <a:ea typeface="DM Sans"/>
                <a:cs typeface="DM Sans"/>
                <a:sym typeface="DM Sans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DM Sans"/>
                <a:ea typeface="DM Sans"/>
                <a:cs typeface="DM Sans"/>
                <a:sym typeface="DM Sans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DM Sans"/>
                <a:ea typeface="DM Sans"/>
                <a:cs typeface="DM Sans"/>
                <a:sym typeface="DM Sans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DM Sans"/>
                <a:ea typeface="DM Sans"/>
                <a:cs typeface="DM Sans"/>
                <a:sym typeface="DM Sans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DM Sans"/>
                <a:ea typeface="DM Sans"/>
                <a:cs typeface="DM Sans"/>
                <a:sym typeface="DM Sans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DM Sans"/>
                <a:ea typeface="DM Sans"/>
                <a:cs typeface="DM Sans"/>
                <a:sym typeface="DM Sans"/>
              </a:defRPr>
            </a:lvl9pPr>
          </a:lstStyle>
          <a:p/>
        </p:txBody>
      </p:sp>
      <p:pic>
        <p:nvPicPr>
          <p:cNvPr id="64" name="Google Shape;64;p2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302575" y="4822400"/>
            <a:ext cx="1001051" cy="1529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 1">
  <p:cSld name="TITLE_AND_BODY_1"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29"/>
          <p:cNvSpPr txBox="1"/>
          <p:nvPr>
            <p:ph idx="1" type="body"/>
          </p:nvPr>
        </p:nvSpPr>
        <p:spPr>
          <a:xfrm>
            <a:off x="311700" y="1597900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048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2pPr>
            <a:lvl3pPr indent="-3048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3pPr>
            <a:lvl4pPr indent="-3048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4pPr>
            <a:lvl5pPr indent="-3048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5pPr>
            <a:lvl6pPr indent="-29845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indent="-2921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000"/>
              <a:buChar char="●"/>
              <a:defRPr/>
            </a:lvl7pPr>
            <a:lvl8pPr indent="-2921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000"/>
              <a:buChar char="○"/>
              <a:defRPr/>
            </a:lvl8pPr>
            <a:lvl9pPr indent="-2921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000"/>
              <a:buChar char="■"/>
              <a:defRPr/>
            </a:lvl9pPr>
          </a:lstStyle>
          <a:p/>
        </p:txBody>
      </p:sp>
      <p:sp>
        <p:nvSpPr>
          <p:cNvPr id="67" name="Google Shape;67;p2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68" name="Google Shape;68;p29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69" name="Google Shape;69;p29"/>
          <p:cNvSpPr txBox="1"/>
          <p:nvPr>
            <p:ph idx="2" type="title"/>
          </p:nvPr>
        </p:nvSpPr>
        <p:spPr>
          <a:xfrm>
            <a:off x="311700" y="10177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pic>
        <p:nvPicPr>
          <p:cNvPr id="70" name="Google Shape;70;p2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310001" y="4655604"/>
            <a:ext cx="1199421" cy="182725"/>
          </a:xfrm>
          <a:prstGeom prst="rect">
            <a:avLst/>
          </a:prstGeom>
          <a:noFill/>
          <a:ln>
            <a:noFill/>
          </a:ln>
        </p:spPr>
      </p:pic>
      <p:pic>
        <p:nvPicPr>
          <p:cNvPr id="71" name="Google Shape;71;p2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02575" y="4822400"/>
            <a:ext cx="1001051" cy="1529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5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14.xml"/><Relationship Id="rId16" Type="http://schemas.openxmlformats.org/officeDocument/2006/relationships/theme" Target="../theme/theme3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_rels/slideMaster2.xml.rels><?xml version="1.0" encoding="UTF-8" standalone="yes"?><Relationships xmlns="http://schemas.openxmlformats.org/package/2006/relationships"><Relationship Id="rId20" Type="http://schemas.openxmlformats.org/officeDocument/2006/relationships/slideLayout" Target="../slideLayouts/slideLayout35.xml"/><Relationship Id="rId22" Type="http://schemas.openxmlformats.org/officeDocument/2006/relationships/slideLayout" Target="../slideLayouts/slideLayout37.xml"/><Relationship Id="rId21" Type="http://schemas.openxmlformats.org/officeDocument/2006/relationships/slideLayout" Target="../slideLayouts/slideLayout36.xml"/><Relationship Id="rId24" Type="http://schemas.openxmlformats.org/officeDocument/2006/relationships/slideLayout" Target="../slideLayouts/slideLayout39.xml"/><Relationship Id="rId23" Type="http://schemas.openxmlformats.org/officeDocument/2006/relationships/slideLayout" Target="../slideLayouts/slideLayout38.xml"/><Relationship Id="rId1" Type="http://schemas.openxmlformats.org/officeDocument/2006/relationships/slideLayout" Target="../slideLayouts/slideLayout16.xml"/><Relationship Id="rId2" Type="http://schemas.openxmlformats.org/officeDocument/2006/relationships/slideLayout" Target="../slideLayouts/slideLayout17.xml"/><Relationship Id="rId3" Type="http://schemas.openxmlformats.org/officeDocument/2006/relationships/slideLayout" Target="../slideLayouts/slideLayout18.xml"/><Relationship Id="rId4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4.xml"/><Relationship Id="rId26" Type="http://schemas.openxmlformats.org/officeDocument/2006/relationships/slideLayout" Target="../slideLayouts/slideLayout41.xml"/><Relationship Id="rId25" Type="http://schemas.openxmlformats.org/officeDocument/2006/relationships/slideLayout" Target="../slideLayouts/slideLayout40.xml"/><Relationship Id="rId28" Type="http://schemas.openxmlformats.org/officeDocument/2006/relationships/slideLayout" Target="../slideLayouts/slideLayout43.xml"/><Relationship Id="rId27" Type="http://schemas.openxmlformats.org/officeDocument/2006/relationships/slideLayout" Target="../slideLayouts/slideLayout42.xml"/><Relationship Id="rId5" Type="http://schemas.openxmlformats.org/officeDocument/2006/relationships/slideLayout" Target="../slideLayouts/slideLayout20.xml"/><Relationship Id="rId6" Type="http://schemas.openxmlformats.org/officeDocument/2006/relationships/slideLayout" Target="../slideLayouts/slideLayout21.xml"/><Relationship Id="rId29" Type="http://schemas.openxmlformats.org/officeDocument/2006/relationships/slideLayout" Target="../slideLayouts/slideLayout44.xml"/><Relationship Id="rId7" Type="http://schemas.openxmlformats.org/officeDocument/2006/relationships/slideLayout" Target="../slideLayouts/slideLayout22.xml"/><Relationship Id="rId8" Type="http://schemas.openxmlformats.org/officeDocument/2006/relationships/slideLayout" Target="../slideLayouts/slideLayout23.xml"/><Relationship Id="rId30" Type="http://schemas.openxmlformats.org/officeDocument/2006/relationships/theme" Target="../theme/theme2.xml"/><Relationship Id="rId11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5.xml"/><Relationship Id="rId13" Type="http://schemas.openxmlformats.org/officeDocument/2006/relationships/slideLayout" Target="../slideLayouts/slideLayout28.xml"/><Relationship Id="rId12" Type="http://schemas.openxmlformats.org/officeDocument/2006/relationships/slideLayout" Target="../slideLayouts/slideLayout27.xml"/><Relationship Id="rId15" Type="http://schemas.openxmlformats.org/officeDocument/2006/relationships/slideLayout" Target="../slideLayouts/slideLayout30.xml"/><Relationship Id="rId14" Type="http://schemas.openxmlformats.org/officeDocument/2006/relationships/slideLayout" Target="../slideLayouts/slideLayout29.xml"/><Relationship Id="rId17" Type="http://schemas.openxmlformats.org/officeDocument/2006/relationships/slideLayout" Target="../slideLayouts/slideLayout32.xml"/><Relationship Id="rId16" Type="http://schemas.openxmlformats.org/officeDocument/2006/relationships/slideLayout" Target="../slideLayouts/slideLayout31.xml"/><Relationship Id="rId19" Type="http://schemas.openxmlformats.org/officeDocument/2006/relationships/slideLayout" Target="../slideLayouts/slideLayout34.xml"/><Relationship Id="rId18" Type="http://schemas.openxmlformats.org/officeDocument/2006/relationships/slideLayout" Target="../slideLayouts/slideLayout33.xml"/></Relationships>
</file>

<file path=ppt/slideMasters/_rels/slideMaster3.xml.rels><?xml version="1.0" encoding="UTF-8" standalone="yes"?><Relationships xmlns="http://schemas.openxmlformats.org/package/2006/relationships"><Relationship Id="rId20" Type="http://schemas.openxmlformats.org/officeDocument/2006/relationships/slideLayout" Target="../slideLayouts/slideLayout64.xml"/><Relationship Id="rId22" Type="http://schemas.openxmlformats.org/officeDocument/2006/relationships/slideLayout" Target="../slideLayouts/slideLayout66.xml"/><Relationship Id="rId21" Type="http://schemas.openxmlformats.org/officeDocument/2006/relationships/slideLayout" Target="../slideLayouts/slideLayout65.xml"/><Relationship Id="rId24" Type="http://schemas.openxmlformats.org/officeDocument/2006/relationships/slideLayout" Target="../slideLayouts/slideLayout68.xml"/><Relationship Id="rId23" Type="http://schemas.openxmlformats.org/officeDocument/2006/relationships/slideLayout" Target="../slideLayouts/slideLayout67.xml"/><Relationship Id="rId1" Type="http://schemas.openxmlformats.org/officeDocument/2006/relationships/slideLayout" Target="../slideLayouts/slideLayout45.xml"/><Relationship Id="rId2" Type="http://schemas.openxmlformats.org/officeDocument/2006/relationships/slideLayout" Target="../slideLayouts/slideLayout46.xml"/><Relationship Id="rId3" Type="http://schemas.openxmlformats.org/officeDocument/2006/relationships/slideLayout" Target="../slideLayouts/slideLayout47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Relationship Id="rId26" Type="http://schemas.openxmlformats.org/officeDocument/2006/relationships/slideLayout" Target="../slideLayouts/slideLayout70.xml"/><Relationship Id="rId25" Type="http://schemas.openxmlformats.org/officeDocument/2006/relationships/slideLayout" Target="../slideLayouts/slideLayout69.xml"/><Relationship Id="rId27" Type="http://schemas.openxmlformats.org/officeDocument/2006/relationships/theme" Target="../theme/theme4.xml"/><Relationship Id="rId5" Type="http://schemas.openxmlformats.org/officeDocument/2006/relationships/slideLayout" Target="../slideLayouts/slideLayout49.xml"/><Relationship Id="rId6" Type="http://schemas.openxmlformats.org/officeDocument/2006/relationships/slideLayout" Target="../slideLayouts/slideLayout50.xml"/><Relationship Id="rId7" Type="http://schemas.openxmlformats.org/officeDocument/2006/relationships/slideLayout" Target="../slideLayouts/slideLayout51.xml"/><Relationship Id="rId8" Type="http://schemas.openxmlformats.org/officeDocument/2006/relationships/slideLayout" Target="../slideLayouts/slideLayout52.xml"/><Relationship Id="rId11" Type="http://schemas.openxmlformats.org/officeDocument/2006/relationships/slideLayout" Target="../slideLayouts/slideLayout55.xml"/><Relationship Id="rId10" Type="http://schemas.openxmlformats.org/officeDocument/2006/relationships/slideLayout" Target="../slideLayouts/slideLayout54.xml"/><Relationship Id="rId13" Type="http://schemas.openxmlformats.org/officeDocument/2006/relationships/slideLayout" Target="../slideLayouts/slideLayout57.xml"/><Relationship Id="rId12" Type="http://schemas.openxmlformats.org/officeDocument/2006/relationships/slideLayout" Target="../slideLayouts/slideLayout56.xml"/><Relationship Id="rId15" Type="http://schemas.openxmlformats.org/officeDocument/2006/relationships/slideLayout" Target="../slideLayouts/slideLayout59.xml"/><Relationship Id="rId14" Type="http://schemas.openxmlformats.org/officeDocument/2006/relationships/slideLayout" Target="../slideLayouts/slideLayout58.xml"/><Relationship Id="rId17" Type="http://schemas.openxmlformats.org/officeDocument/2006/relationships/slideLayout" Target="../slideLayouts/slideLayout61.xml"/><Relationship Id="rId16" Type="http://schemas.openxmlformats.org/officeDocument/2006/relationships/slideLayout" Target="../slideLayouts/slideLayout60.xml"/><Relationship Id="rId19" Type="http://schemas.openxmlformats.org/officeDocument/2006/relationships/slideLayout" Target="../slideLayouts/slideLayout63.xml"/><Relationship Id="rId18" Type="http://schemas.openxmlformats.org/officeDocument/2006/relationships/slideLayout" Target="../slideLayouts/slideLayout62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DM Sans"/>
              <a:buNone/>
              <a:defRPr b="0" i="0" sz="3000" u="none" cap="none" strike="noStrik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1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1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1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1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1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1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1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1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" name="Google Shape;7;p15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DM Sans"/>
              <a:buChar char="●"/>
              <a:defRPr b="0" i="0" sz="1800" u="none" cap="none" strike="noStrik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indent="-304800" lvl="1" marL="914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DM Sans"/>
              <a:buChar char="○"/>
              <a:defRPr b="0" i="0" sz="1200" u="none" cap="none" strike="noStrik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indent="-304800" lvl="2" marL="13716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DM Sans"/>
              <a:buChar char="■"/>
              <a:defRPr b="0" i="0" sz="1200" u="none" cap="none" strike="noStrik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indent="-304800" lvl="3" marL="18288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DM Sans"/>
              <a:buChar char="●"/>
              <a:defRPr b="0" i="0" sz="1200" u="none" cap="none" strike="noStrik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indent="-304800" lvl="4" marL="22860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DM Sans"/>
              <a:buChar char="○"/>
              <a:defRPr b="0" i="0" sz="1200" u="none" cap="none" strike="noStrik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indent="-298450" lvl="5" marL="2743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DM Sans"/>
              <a:buChar char="■"/>
              <a:defRPr b="0" i="0" sz="1100" u="none" cap="none" strike="noStrik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indent="-292100" lvl="6" marL="3200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DM Sans"/>
              <a:buChar char="●"/>
              <a:defRPr b="0" i="0" sz="1000" u="none" cap="none" strike="noStrik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indent="-292100" lvl="7" marL="36576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DM Sans"/>
              <a:buChar char="○"/>
              <a:defRPr b="0" i="0" sz="1000" u="none" cap="none" strike="noStrik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indent="-292100" lvl="8" marL="41148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DM Sans"/>
              <a:buChar char="■"/>
              <a:defRPr b="0" i="0" sz="1000" u="none" cap="none" strike="noStrik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19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DM Sans"/>
              <a:buNone/>
              <a:defRPr b="0" i="0" sz="3000" u="none" cap="none" strike="noStrik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1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1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1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1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1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1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1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1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07" name="Google Shape;107;p19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DM Sans"/>
              <a:buChar char="●"/>
              <a:defRPr b="0" i="0" sz="1800" u="none" cap="none" strike="noStrik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indent="-304800" lvl="1" marL="914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DM Sans"/>
              <a:buChar char="○"/>
              <a:defRPr b="0" i="0" sz="1200" u="none" cap="none" strike="noStrik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indent="-304800" lvl="2" marL="13716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DM Sans"/>
              <a:buChar char="■"/>
              <a:defRPr b="0" i="0" sz="1200" u="none" cap="none" strike="noStrik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indent="-304800" lvl="3" marL="18288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DM Sans"/>
              <a:buChar char="●"/>
              <a:defRPr b="0" i="0" sz="1200" u="none" cap="none" strike="noStrik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indent="-304800" lvl="4" marL="22860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DM Sans"/>
              <a:buChar char="○"/>
              <a:defRPr b="0" i="0" sz="1200" u="none" cap="none" strike="noStrik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indent="-298450" lvl="5" marL="2743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DM Sans"/>
              <a:buChar char="■"/>
              <a:defRPr b="0" i="0" sz="1100" u="none" cap="none" strike="noStrik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indent="-292100" lvl="6" marL="3200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DM Sans"/>
              <a:buChar char="●"/>
              <a:defRPr b="0" i="0" sz="1000" u="none" cap="none" strike="noStrik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indent="-292100" lvl="7" marL="36576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DM Sans"/>
              <a:buChar char="○"/>
              <a:defRPr b="0" i="0" sz="1000" u="none" cap="none" strike="noStrik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indent="-292100" lvl="8" marL="41148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DM Sans"/>
              <a:buChar char="■"/>
              <a:defRPr b="0" i="0" sz="1000" u="none" cap="none" strike="noStrik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65" r:id="rId1"/>
    <p:sldLayoutId id="2147483666" r:id="rId2"/>
    <p:sldLayoutId id="2147483667" r:id="rId3"/>
    <p:sldLayoutId id="2147483668" r:id="rId4"/>
    <p:sldLayoutId id="2147483669" r:id="rId5"/>
    <p:sldLayoutId id="2147483670" r:id="rId6"/>
    <p:sldLayoutId id="2147483671" r:id="rId7"/>
    <p:sldLayoutId id="2147483672" r:id="rId8"/>
    <p:sldLayoutId id="2147483673" r:id="rId9"/>
    <p:sldLayoutId id="2147483674" r:id="rId10"/>
    <p:sldLayoutId id="2147483675" r:id="rId11"/>
    <p:sldLayoutId id="2147483676" r:id="rId12"/>
    <p:sldLayoutId id="2147483677" r:id="rId13"/>
    <p:sldLayoutId id="2147483678" r:id="rId14"/>
    <p:sldLayoutId id="2147483679" r:id="rId15"/>
    <p:sldLayoutId id="2147483680" r:id="rId16"/>
    <p:sldLayoutId id="2147483681" r:id="rId17"/>
    <p:sldLayoutId id="2147483682" r:id="rId18"/>
    <p:sldLayoutId id="2147483683" r:id="rId19"/>
    <p:sldLayoutId id="2147483684" r:id="rId20"/>
    <p:sldLayoutId id="2147483685" r:id="rId21"/>
    <p:sldLayoutId id="2147483686" r:id="rId22"/>
    <p:sldLayoutId id="2147483687" r:id="rId23"/>
    <p:sldLayoutId id="2147483688" r:id="rId24"/>
    <p:sldLayoutId id="2147483689" r:id="rId25"/>
    <p:sldLayoutId id="2147483690" r:id="rId26"/>
    <p:sldLayoutId id="2147483691" r:id="rId27"/>
    <p:sldLayoutId id="2147483692" r:id="rId28"/>
    <p:sldLayoutId id="2147483693" r:id="rId29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306" name="Shape 3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" name="Google Shape;307;p23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DM Sans"/>
              <a:buNone/>
              <a:defRPr b="0" i="0" sz="3000" u="none" cap="none" strike="noStrik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1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1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1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1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1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1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1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1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08" name="Google Shape;308;p23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DM Sans"/>
              <a:buChar char="●"/>
              <a:defRPr b="0" i="0" sz="1800" u="none" cap="none" strike="noStrik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indent="-304800" lvl="1" marL="914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DM Sans"/>
              <a:buChar char="○"/>
              <a:defRPr b="0" i="0" sz="1200" u="none" cap="none" strike="noStrik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indent="-304800" lvl="2" marL="13716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DM Sans"/>
              <a:buChar char="■"/>
              <a:defRPr b="0" i="0" sz="1200" u="none" cap="none" strike="noStrik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indent="-304800" lvl="3" marL="18288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DM Sans"/>
              <a:buChar char="●"/>
              <a:defRPr b="0" i="0" sz="1200" u="none" cap="none" strike="noStrik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indent="-304800" lvl="4" marL="22860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DM Sans"/>
              <a:buChar char="○"/>
              <a:defRPr b="0" i="0" sz="1200" u="none" cap="none" strike="noStrik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indent="-298450" lvl="5" marL="2743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DM Sans"/>
              <a:buChar char="■"/>
              <a:defRPr b="0" i="0" sz="1100" u="none" cap="none" strike="noStrik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indent="-292100" lvl="6" marL="3200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DM Sans"/>
              <a:buChar char="●"/>
              <a:defRPr b="0" i="0" sz="1000" u="none" cap="none" strike="noStrik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indent="-292100" lvl="7" marL="36576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DM Sans"/>
              <a:buChar char="○"/>
              <a:defRPr b="0" i="0" sz="1000" u="none" cap="none" strike="noStrik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indent="-292100" lvl="8" marL="41148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DM Sans"/>
              <a:buChar char="■"/>
              <a:defRPr b="0" i="0" sz="1000" u="none" cap="none" strike="noStrik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95" r:id="rId1"/>
    <p:sldLayoutId id="2147483696" r:id="rId2"/>
    <p:sldLayoutId id="2147483697" r:id="rId3"/>
    <p:sldLayoutId id="2147483698" r:id="rId4"/>
    <p:sldLayoutId id="2147483699" r:id="rId5"/>
    <p:sldLayoutId id="2147483700" r:id="rId6"/>
    <p:sldLayoutId id="2147483701" r:id="rId7"/>
    <p:sldLayoutId id="2147483702" r:id="rId8"/>
    <p:sldLayoutId id="2147483703" r:id="rId9"/>
    <p:sldLayoutId id="2147483704" r:id="rId10"/>
    <p:sldLayoutId id="2147483705" r:id="rId11"/>
    <p:sldLayoutId id="2147483706" r:id="rId12"/>
    <p:sldLayoutId id="2147483707" r:id="rId13"/>
    <p:sldLayoutId id="2147483708" r:id="rId14"/>
    <p:sldLayoutId id="2147483709" r:id="rId15"/>
    <p:sldLayoutId id="2147483710" r:id="rId16"/>
    <p:sldLayoutId id="2147483711" r:id="rId17"/>
    <p:sldLayoutId id="2147483712" r:id="rId18"/>
    <p:sldLayoutId id="2147483713" r:id="rId19"/>
    <p:sldLayoutId id="2147483714" r:id="rId20"/>
    <p:sldLayoutId id="2147483715" r:id="rId21"/>
    <p:sldLayoutId id="2147483716" r:id="rId22"/>
    <p:sldLayoutId id="2147483717" r:id="rId23"/>
    <p:sldLayoutId id="2147483718" r:id="rId24"/>
    <p:sldLayoutId id="2147483719" r:id="rId25"/>
    <p:sldLayoutId id="2147483720" r:id="rId26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2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7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7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5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15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21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22.png"/><Relationship Id="rId4" Type="http://schemas.openxmlformats.org/officeDocument/2006/relationships/image" Target="../media/image16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3.png"/><Relationship Id="rId4" Type="http://schemas.openxmlformats.org/officeDocument/2006/relationships/image" Target="../media/image19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4.png"/><Relationship Id="rId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495" name="Shape 4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6" name="Google Shape;496;p1"/>
          <p:cNvSpPr txBox="1"/>
          <p:nvPr/>
        </p:nvSpPr>
        <p:spPr>
          <a:xfrm>
            <a:off x="307450" y="1154588"/>
            <a:ext cx="8619900" cy="861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</a:pPr>
            <a:r>
              <a:t/>
            </a:r>
            <a:endParaRPr b="1" i="0" sz="4400" u="none" cap="none" strike="noStrike">
              <a:solidFill>
                <a:schemeClr val="lt1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  <p:sp>
        <p:nvSpPr>
          <p:cNvPr id="497" name="Google Shape;497;p1"/>
          <p:cNvSpPr txBox="1"/>
          <p:nvPr/>
        </p:nvSpPr>
        <p:spPr>
          <a:xfrm>
            <a:off x="216650" y="3527213"/>
            <a:ext cx="5790900" cy="657073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12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i="0" lang="en" sz="1800" u="none" cap="none" strike="noStrike">
                <a:solidFill>
                  <a:srgbClr val="FFFCF8"/>
                </a:solidFill>
                <a:latin typeface="DM Sans"/>
                <a:ea typeface="DM Sans"/>
                <a:cs typeface="DM Sans"/>
                <a:sym typeface="DM Sans"/>
              </a:rPr>
              <a:t>Russ Bonilla</a:t>
            </a:r>
            <a:endParaRPr b="0" i="0" sz="1800" u="none" cap="none" strike="noStrike">
              <a:solidFill>
                <a:schemeClr val="lt1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  <p:sp>
        <p:nvSpPr>
          <p:cNvPr id="498" name="Google Shape;498;p1"/>
          <p:cNvSpPr txBox="1"/>
          <p:nvPr>
            <p:ph type="ctrTitle"/>
          </p:nvPr>
        </p:nvSpPr>
        <p:spPr>
          <a:xfrm>
            <a:off x="197500" y="1512500"/>
            <a:ext cx="7769400" cy="20526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</a:pPr>
            <a:r>
              <a:rPr lang="en" sz="4400"/>
              <a:t>A Truckload</a:t>
            </a:r>
            <a:br>
              <a:rPr lang="en" sz="4400"/>
            </a:br>
            <a:r>
              <a:rPr lang="en" sz="4400"/>
              <a:t>of Financial Value</a:t>
            </a:r>
            <a:endParaRPr sz="440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05" name="Shape 6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6" name="Google Shape;606;p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80189" y="1207803"/>
            <a:ext cx="8783621" cy="1508093"/>
          </a:xfrm>
          <a:prstGeom prst="rect">
            <a:avLst/>
          </a:prstGeom>
          <a:noFill/>
          <a:ln>
            <a:noFill/>
          </a:ln>
        </p:spPr>
      </p:pic>
      <p:sp>
        <p:nvSpPr>
          <p:cNvPr id="607" name="Google Shape;607;p9"/>
          <p:cNvSpPr/>
          <p:nvPr/>
        </p:nvSpPr>
        <p:spPr>
          <a:xfrm>
            <a:off x="0" y="1110343"/>
            <a:ext cx="4229100" cy="985157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08" name="Google Shape;608;p9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rPr lang="en"/>
              <a:t>FPAC Playbook</a:t>
            </a:r>
            <a:endParaRPr/>
          </a:p>
        </p:txBody>
      </p:sp>
      <p:sp>
        <p:nvSpPr>
          <p:cNvPr id="609" name="Google Shape;609;p9"/>
          <p:cNvSpPr txBox="1"/>
          <p:nvPr>
            <p:ph idx="2" type="title"/>
          </p:nvPr>
        </p:nvSpPr>
        <p:spPr>
          <a:xfrm>
            <a:off x="311700" y="10177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</a:pPr>
            <a:r>
              <a:rPr lang="en"/>
              <a:t>Phase 4 – Introduction of AI</a:t>
            </a:r>
            <a:endParaRPr/>
          </a:p>
        </p:txBody>
      </p:sp>
      <p:sp>
        <p:nvSpPr>
          <p:cNvPr id="610" name="Google Shape;610;p9"/>
          <p:cNvSpPr txBox="1"/>
          <p:nvPr/>
        </p:nvSpPr>
        <p:spPr>
          <a:xfrm>
            <a:off x="4086932" y="2905974"/>
            <a:ext cx="970138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0" lang="en" sz="18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rPr>
              <a:t>Signals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11" name="Google Shape;611;p9"/>
          <p:cNvSpPr/>
          <p:nvPr/>
        </p:nvSpPr>
        <p:spPr>
          <a:xfrm>
            <a:off x="251475" y="3360806"/>
            <a:ext cx="2710500" cy="1031580"/>
          </a:xfrm>
          <a:prstGeom prst="roundRect">
            <a:avLst>
              <a:gd fmla="val 7527" name="adj"/>
            </a:avLst>
          </a:prstGeom>
          <a:solidFill>
            <a:schemeClr val="accent3"/>
          </a:solidFill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lang="en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rPr>
              <a:t>Reduced training time</a:t>
            </a:r>
            <a:br>
              <a:rPr lang="en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rPr>
            </a:br>
            <a:r>
              <a:rPr lang="en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rPr>
              <a:t>with new associates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12" name="Google Shape;612;p9"/>
          <p:cNvSpPr/>
          <p:nvPr/>
        </p:nvSpPr>
        <p:spPr>
          <a:xfrm>
            <a:off x="3200288" y="3360806"/>
            <a:ext cx="2710500" cy="1031580"/>
          </a:xfrm>
          <a:prstGeom prst="roundRect">
            <a:avLst>
              <a:gd fmla="val 7527" name="adj"/>
            </a:avLst>
          </a:prstGeom>
          <a:solidFill>
            <a:schemeClr val="accent1"/>
          </a:solidFill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rPr>
              <a:t>Drill in capability takes</a:t>
            </a:r>
            <a:br>
              <a:rPr b="0" i="0" lang="en" sz="1400" u="none" cap="none" strike="noStrike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rPr>
            </a:br>
            <a:r>
              <a:rPr b="0" i="0" lang="en" sz="1400" u="none" cap="none" strike="noStrike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rPr>
              <a:t>the Finance Business Partner right to the template</a:t>
            </a:r>
            <a:br>
              <a:rPr b="0" i="0" lang="en" sz="1400" u="none" cap="none" strike="noStrike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rPr>
            </a:br>
            <a:r>
              <a:rPr b="0" i="0" lang="en" sz="1400" u="none" cap="none" strike="noStrike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rPr>
              <a:t>to research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13" name="Google Shape;613;p9"/>
          <p:cNvSpPr/>
          <p:nvPr/>
        </p:nvSpPr>
        <p:spPr>
          <a:xfrm>
            <a:off x="6136675" y="3360806"/>
            <a:ext cx="2710500" cy="1031580"/>
          </a:xfrm>
          <a:prstGeom prst="roundRect">
            <a:avLst>
              <a:gd fmla="val 7527" name="adj"/>
            </a:avLst>
          </a:prstGeom>
          <a:solidFill>
            <a:schemeClr val="accent5"/>
          </a:solidFill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lang="en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rPr>
              <a:t>Pings FP&amp;A team members</a:t>
            </a:r>
            <a:br>
              <a:rPr lang="en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rPr>
            </a:br>
            <a:r>
              <a:rPr lang="en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rPr>
              <a:t>to review line items when numbers are outside the set parameters </a:t>
            </a:r>
            <a:endParaRPr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17" name="Shape 6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8" name="Google Shape;618;p10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rPr lang="en"/>
              <a:t>FPAC Playbook</a:t>
            </a:r>
            <a:endParaRPr/>
          </a:p>
        </p:txBody>
      </p:sp>
      <p:sp>
        <p:nvSpPr>
          <p:cNvPr id="619" name="Google Shape;619;p10"/>
          <p:cNvSpPr txBox="1"/>
          <p:nvPr>
            <p:ph idx="2" type="title"/>
          </p:nvPr>
        </p:nvSpPr>
        <p:spPr>
          <a:xfrm>
            <a:off x="311700" y="10177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</a:pPr>
            <a:r>
              <a:rPr lang="en"/>
              <a:t>Phase 5 – Cash Flow Automation</a:t>
            </a:r>
            <a:endParaRPr/>
          </a:p>
        </p:txBody>
      </p:sp>
      <p:sp>
        <p:nvSpPr>
          <p:cNvPr id="620" name="Google Shape;620;p10"/>
          <p:cNvSpPr txBox="1"/>
          <p:nvPr/>
        </p:nvSpPr>
        <p:spPr>
          <a:xfrm>
            <a:off x="4086932" y="1698147"/>
            <a:ext cx="970138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0" lang="en" sz="18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rPr>
              <a:t>Signals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21" name="Google Shape;621;p10"/>
          <p:cNvSpPr/>
          <p:nvPr/>
        </p:nvSpPr>
        <p:spPr>
          <a:xfrm>
            <a:off x="251475" y="2152979"/>
            <a:ext cx="2710500" cy="1798048"/>
          </a:xfrm>
          <a:prstGeom prst="roundRect">
            <a:avLst>
              <a:gd fmla="val 7527" name="adj"/>
            </a:avLst>
          </a:prstGeom>
          <a:solidFill>
            <a:schemeClr val="accent3"/>
          </a:solidFill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0" i="0" lang="en" sz="1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rPr>
              <a:t>Currently using spotlight to generate the Cash Flow statement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22" name="Google Shape;622;p10"/>
          <p:cNvSpPr/>
          <p:nvPr/>
        </p:nvSpPr>
        <p:spPr>
          <a:xfrm>
            <a:off x="3200288" y="2152979"/>
            <a:ext cx="2710500" cy="1798048"/>
          </a:xfrm>
          <a:prstGeom prst="roundRect">
            <a:avLst>
              <a:gd fmla="val 7527" name="adj"/>
            </a:avLst>
          </a:prstGeom>
          <a:solidFill>
            <a:schemeClr val="accent1"/>
          </a:solidFill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0" i="0" lang="en" sz="1600" u="none" cap="none" strike="noStrike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rPr>
              <a:t>Few KPI’s and cash items are loaded monthly in stat accounts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23" name="Google Shape;623;p10"/>
          <p:cNvSpPr/>
          <p:nvPr/>
        </p:nvSpPr>
        <p:spPr>
          <a:xfrm>
            <a:off x="6136675" y="2152979"/>
            <a:ext cx="2710500" cy="1798048"/>
          </a:xfrm>
          <a:prstGeom prst="roundRect">
            <a:avLst>
              <a:gd fmla="val 7527" name="adj"/>
            </a:avLst>
          </a:prstGeom>
          <a:solidFill>
            <a:schemeClr val="accent5"/>
          </a:solidFill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0" i="0" lang="en" sz="1600" u="none" cap="none" strike="noStrik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rPr>
              <a:t>Allows for monthly</a:t>
            </a:r>
            <a:br>
              <a:rPr b="0" i="0" lang="en" sz="1600" u="none" cap="none" strike="noStrik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rPr>
            </a:br>
            <a:r>
              <a:rPr b="0" i="0" lang="en" sz="1600" u="none" cap="none" strike="noStrik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rPr>
              <a:t>cash flow reporting &amp; forecasting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27" name="Shape 6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8" name="Google Shape;628;g23df38d5a3f_0_0"/>
          <p:cNvSpPr txBox="1"/>
          <p:nvPr/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 fontScale="40000" lnSpcReduction="20000"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66665"/>
              <a:buFont typeface="DM Sans"/>
              <a:buNone/>
            </a:pPr>
            <a:r>
              <a:rPr b="0" i="0" lang="en" sz="7200" u="none" cap="none" strike="noStrik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rPr>
              <a:t>FP</a:t>
            </a:r>
            <a:r>
              <a:rPr lang="en" sz="72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rPr>
              <a:t>AC</a:t>
            </a:r>
            <a:r>
              <a:rPr b="0" i="0" lang="en" sz="7200" u="none" cap="none" strike="noStrik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rPr>
              <a:t> Playbook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29" name="Google Shape;629;g23df38d5a3f_0_0"/>
          <p:cNvSpPr txBox="1"/>
          <p:nvPr/>
        </p:nvSpPr>
        <p:spPr>
          <a:xfrm>
            <a:off x="311700" y="963133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 lnSpcReduction="20000"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200"/>
              <a:buFont typeface="DM Sans"/>
              <a:buNone/>
            </a:pPr>
            <a:r>
              <a:rPr b="0" i="0" lang="en" sz="1800" u="none" cap="none" strike="noStrike">
                <a:solidFill>
                  <a:schemeClr val="accent1"/>
                </a:solidFill>
                <a:latin typeface="DM Sans"/>
                <a:ea typeface="DM Sans"/>
                <a:cs typeface="DM Sans"/>
                <a:sym typeface="DM Sans"/>
              </a:rPr>
              <a:t>What does this all mean?</a:t>
            </a:r>
            <a:endParaRPr b="0" i="0" sz="7200" u="none" cap="none" strike="noStrike">
              <a:solidFill>
                <a:schemeClr val="accent1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  <p:sp>
        <p:nvSpPr>
          <p:cNvPr id="630" name="Google Shape;630;g23df38d5a3f_0_0"/>
          <p:cNvSpPr txBox="1"/>
          <p:nvPr/>
        </p:nvSpPr>
        <p:spPr>
          <a:xfrm>
            <a:off x="402165" y="3097159"/>
            <a:ext cx="3842400" cy="831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" sz="24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rPr>
              <a:t>Time Savings &amp; </a:t>
            </a:r>
            <a:br>
              <a:rPr b="0" i="0" lang="en" sz="24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rPr>
            </a:br>
            <a:r>
              <a:rPr b="0" i="0" lang="en" sz="24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rPr>
              <a:t>increased Productivity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631" name="Google Shape;631;g23df38d5a3f_0_0"/>
          <p:cNvGrpSpPr/>
          <p:nvPr/>
        </p:nvGrpSpPr>
        <p:grpSpPr>
          <a:xfrm>
            <a:off x="457336" y="1931165"/>
            <a:ext cx="1319840" cy="1115586"/>
            <a:chOff x="5357798" y="774827"/>
            <a:chExt cx="878429" cy="742486"/>
          </a:xfrm>
        </p:grpSpPr>
        <p:sp>
          <p:nvSpPr>
            <p:cNvPr id="632" name="Google Shape;632;g23df38d5a3f_0_0"/>
            <p:cNvSpPr/>
            <p:nvPr/>
          </p:nvSpPr>
          <p:spPr>
            <a:xfrm rot="-1863695">
              <a:off x="5509438" y="1038713"/>
              <a:ext cx="693078" cy="323001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633" name="Google Shape;633;g23df38d5a3f_0_0"/>
            <p:cNvPicPr preferRelativeResize="0"/>
            <p:nvPr/>
          </p:nvPicPr>
          <p:blipFill rotWithShape="1">
            <a:blip r:embed="rId3">
              <a:alphaModFix/>
            </a:blip>
            <a:srcRect b="70013" l="54921" r="35891" t="17512"/>
            <a:stretch/>
          </p:blipFill>
          <p:spPr>
            <a:xfrm>
              <a:off x="6007510" y="774827"/>
              <a:ext cx="106829" cy="145075"/>
            </a:xfrm>
            <a:prstGeom prst="rect">
              <a:avLst/>
            </a:prstGeom>
            <a:noFill/>
            <a:ln>
              <a:noFill/>
            </a:ln>
          </p:spPr>
        </p:pic>
        <p:grpSp>
          <p:nvGrpSpPr>
            <p:cNvPr id="634" name="Google Shape;634;g23df38d5a3f_0_0"/>
            <p:cNvGrpSpPr/>
            <p:nvPr/>
          </p:nvGrpSpPr>
          <p:grpSpPr>
            <a:xfrm>
              <a:off x="5357798" y="865413"/>
              <a:ext cx="670904" cy="483327"/>
              <a:chOff x="-1606550" y="2643188"/>
              <a:chExt cx="925512" cy="666750"/>
            </a:xfrm>
          </p:grpSpPr>
          <p:sp>
            <p:nvSpPr>
              <p:cNvPr id="635" name="Google Shape;635;g23df38d5a3f_0_0"/>
              <p:cNvSpPr/>
              <p:nvPr/>
            </p:nvSpPr>
            <p:spPr>
              <a:xfrm>
                <a:off x="-1376363" y="2643188"/>
                <a:ext cx="695325" cy="666750"/>
              </a:xfrm>
              <a:custGeom>
                <a:rect b="b" l="l" r="r" t="t"/>
                <a:pathLst>
                  <a:path extrusionOk="0" h="270" w="282">
                    <a:moveTo>
                      <a:pt x="245" y="33"/>
                    </a:moveTo>
                    <a:cubicBezTo>
                      <a:pt x="242" y="31"/>
                      <a:pt x="238" y="31"/>
                      <a:pt x="236" y="33"/>
                    </a:cubicBezTo>
                    <a:cubicBezTo>
                      <a:pt x="233" y="35"/>
                      <a:pt x="233" y="39"/>
                      <a:pt x="236" y="42"/>
                    </a:cubicBezTo>
                    <a:cubicBezTo>
                      <a:pt x="256" y="64"/>
                      <a:pt x="268" y="92"/>
                      <a:pt x="269" y="123"/>
                    </a:cubicBezTo>
                    <a:cubicBezTo>
                      <a:pt x="257" y="123"/>
                      <a:pt x="257" y="123"/>
                      <a:pt x="257" y="123"/>
                    </a:cubicBezTo>
                    <a:cubicBezTo>
                      <a:pt x="253" y="123"/>
                      <a:pt x="250" y="125"/>
                      <a:pt x="250" y="129"/>
                    </a:cubicBezTo>
                    <a:cubicBezTo>
                      <a:pt x="250" y="132"/>
                      <a:pt x="253" y="135"/>
                      <a:pt x="257" y="135"/>
                    </a:cubicBezTo>
                    <a:cubicBezTo>
                      <a:pt x="269" y="135"/>
                      <a:pt x="269" y="135"/>
                      <a:pt x="269" y="135"/>
                    </a:cubicBezTo>
                    <a:cubicBezTo>
                      <a:pt x="266" y="201"/>
                      <a:pt x="213" y="254"/>
                      <a:pt x="147" y="257"/>
                    </a:cubicBezTo>
                    <a:cubicBezTo>
                      <a:pt x="147" y="244"/>
                      <a:pt x="147" y="244"/>
                      <a:pt x="147" y="244"/>
                    </a:cubicBezTo>
                    <a:cubicBezTo>
                      <a:pt x="147" y="241"/>
                      <a:pt x="145" y="238"/>
                      <a:pt x="141" y="238"/>
                    </a:cubicBezTo>
                    <a:cubicBezTo>
                      <a:pt x="138" y="238"/>
                      <a:pt x="135" y="241"/>
                      <a:pt x="135" y="244"/>
                    </a:cubicBezTo>
                    <a:cubicBezTo>
                      <a:pt x="135" y="257"/>
                      <a:pt x="135" y="257"/>
                      <a:pt x="135" y="257"/>
                    </a:cubicBezTo>
                    <a:cubicBezTo>
                      <a:pt x="69" y="254"/>
                      <a:pt x="16" y="201"/>
                      <a:pt x="13" y="135"/>
                    </a:cubicBezTo>
                    <a:cubicBezTo>
                      <a:pt x="26" y="135"/>
                      <a:pt x="26" y="135"/>
                      <a:pt x="26" y="135"/>
                    </a:cubicBezTo>
                    <a:cubicBezTo>
                      <a:pt x="29" y="135"/>
                      <a:pt x="32" y="132"/>
                      <a:pt x="32" y="129"/>
                    </a:cubicBezTo>
                    <a:cubicBezTo>
                      <a:pt x="32" y="125"/>
                      <a:pt x="29" y="123"/>
                      <a:pt x="26" y="123"/>
                    </a:cubicBezTo>
                    <a:cubicBezTo>
                      <a:pt x="13" y="123"/>
                      <a:pt x="13" y="123"/>
                      <a:pt x="13" y="123"/>
                    </a:cubicBezTo>
                    <a:cubicBezTo>
                      <a:pt x="15" y="76"/>
                      <a:pt x="43" y="33"/>
                      <a:pt x="86" y="13"/>
                    </a:cubicBezTo>
                    <a:cubicBezTo>
                      <a:pt x="89" y="11"/>
                      <a:pt x="91" y="8"/>
                      <a:pt x="89" y="4"/>
                    </a:cubicBezTo>
                    <a:cubicBezTo>
                      <a:pt x="88" y="1"/>
                      <a:pt x="84" y="0"/>
                      <a:pt x="81" y="2"/>
                    </a:cubicBezTo>
                    <a:cubicBezTo>
                      <a:pt x="32" y="25"/>
                      <a:pt x="0" y="75"/>
                      <a:pt x="0" y="129"/>
                    </a:cubicBezTo>
                    <a:cubicBezTo>
                      <a:pt x="0" y="206"/>
                      <a:pt x="64" y="270"/>
                      <a:pt x="141" y="270"/>
                    </a:cubicBezTo>
                    <a:cubicBezTo>
                      <a:pt x="219" y="270"/>
                      <a:pt x="282" y="206"/>
                      <a:pt x="282" y="129"/>
                    </a:cubicBezTo>
                    <a:cubicBezTo>
                      <a:pt x="282" y="93"/>
                      <a:pt x="269" y="59"/>
                      <a:pt x="245" y="33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36" name="Google Shape;636;g23df38d5a3f_0_0"/>
              <p:cNvSpPr/>
              <p:nvPr/>
            </p:nvSpPr>
            <p:spPr>
              <a:xfrm>
                <a:off x="-1236663" y="2741613"/>
                <a:ext cx="390525" cy="266700"/>
              </a:xfrm>
              <a:custGeom>
                <a:rect b="b" l="l" r="r" t="t"/>
                <a:pathLst>
                  <a:path extrusionOk="0" h="108" w="158">
                    <a:moveTo>
                      <a:pt x="79" y="70"/>
                    </a:moveTo>
                    <a:cubicBezTo>
                      <a:pt x="12" y="3"/>
                      <a:pt x="12" y="3"/>
                      <a:pt x="12" y="3"/>
                    </a:cubicBezTo>
                    <a:cubicBezTo>
                      <a:pt x="9" y="0"/>
                      <a:pt x="5" y="0"/>
                      <a:pt x="3" y="3"/>
                    </a:cubicBezTo>
                    <a:cubicBezTo>
                      <a:pt x="0" y="5"/>
                      <a:pt x="0" y="9"/>
                      <a:pt x="3" y="11"/>
                    </a:cubicBezTo>
                    <a:cubicBezTo>
                      <a:pt x="69" y="77"/>
                      <a:pt x="69" y="77"/>
                      <a:pt x="69" y="77"/>
                    </a:cubicBezTo>
                    <a:cubicBezTo>
                      <a:pt x="66" y="81"/>
                      <a:pt x="65" y="85"/>
                      <a:pt x="65" y="89"/>
                    </a:cubicBezTo>
                    <a:cubicBezTo>
                      <a:pt x="65" y="99"/>
                      <a:pt x="74" y="108"/>
                      <a:pt x="84" y="108"/>
                    </a:cubicBezTo>
                    <a:cubicBezTo>
                      <a:pt x="95" y="108"/>
                      <a:pt x="103" y="99"/>
                      <a:pt x="103" y="89"/>
                    </a:cubicBezTo>
                    <a:cubicBezTo>
                      <a:pt x="103" y="86"/>
                      <a:pt x="103" y="83"/>
                      <a:pt x="101" y="80"/>
                    </a:cubicBezTo>
                    <a:cubicBezTo>
                      <a:pt x="156" y="26"/>
                      <a:pt x="156" y="26"/>
                      <a:pt x="156" y="26"/>
                    </a:cubicBezTo>
                    <a:cubicBezTo>
                      <a:pt x="158" y="23"/>
                      <a:pt x="158" y="20"/>
                      <a:pt x="156" y="17"/>
                    </a:cubicBezTo>
                    <a:cubicBezTo>
                      <a:pt x="153" y="15"/>
                      <a:pt x="150" y="15"/>
                      <a:pt x="147" y="17"/>
                    </a:cubicBezTo>
                    <a:cubicBezTo>
                      <a:pt x="93" y="72"/>
                      <a:pt x="93" y="72"/>
                      <a:pt x="93" y="72"/>
                    </a:cubicBezTo>
                    <a:cubicBezTo>
                      <a:pt x="90" y="70"/>
                      <a:pt x="87" y="70"/>
                      <a:pt x="84" y="70"/>
                    </a:cubicBezTo>
                    <a:cubicBezTo>
                      <a:pt x="82" y="70"/>
                      <a:pt x="81" y="70"/>
                      <a:pt x="79" y="7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37" name="Google Shape;637;g23df38d5a3f_0_0"/>
              <p:cNvSpPr/>
              <p:nvPr/>
            </p:nvSpPr>
            <p:spPr>
              <a:xfrm>
                <a:off x="-1554163" y="2819401"/>
                <a:ext cx="133350" cy="28575"/>
              </a:xfrm>
              <a:custGeom>
                <a:rect b="b" l="l" r="r" t="t"/>
                <a:pathLst>
                  <a:path extrusionOk="0" h="12" w="54">
                    <a:moveTo>
                      <a:pt x="6" y="12"/>
                    </a:moveTo>
                    <a:cubicBezTo>
                      <a:pt x="48" y="12"/>
                      <a:pt x="48" y="12"/>
                      <a:pt x="48" y="12"/>
                    </a:cubicBezTo>
                    <a:cubicBezTo>
                      <a:pt x="51" y="12"/>
                      <a:pt x="54" y="9"/>
                      <a:pt x="54" y="6"/>
                    </a:cubicBezTo>
                    <a:cubicBezTo>
                      <a:pt x="54" y="3"/>
                      <a:pt x="51" y="0"/>
                      <a:pt x="48" y="0"/>
                    </a:cubicBezTo>
                    <a:cubicBezTo>
                      <a:pt x="6" y="0"/>
                      <a:pt x="6" y="0"/>
                      <a:pt x="6" y="0"/>
                    </a:cubicBezTo>
                    <a:cubicBezTo>
                      <a:pt x="3" y="0"/>
                      <a:pt x="0" y="3"/>
                      <a:pt x="0" y="6"/>
                    </a:cubicBezTo>
                    <a:cubicBezTo>
                      <a:pt x="0" y="9"/>
                      <a:pt x="3" y="12"/>
                      <a:pt x="6" y="12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38" name="Google Shape;638;g23df38d5a3f_0_0"/>
              <p:cNvSpPr/>
              <p:nvPr/>
            </p:nvSpPr>
            <p:spPr>
              <a:xfrm>
                <a:off x="-1606550" y="2946401"/>
                <a:ext cx="209550" cy="30163"/>
              </a:xfrm>
              <a:custGeom>
                <a:rect b="b" l="l" r="r" t="t"/>
                <a:pathLst>
                  <a:path extrusionOk="0" h="12" w="85">
                    <a:moveTo>
                      <a:pt x="79" y="0"/>
                    </a:moveTo>
                    <a:cubicBezTo>
                      <a:pt x="6" y="0"/>
                      <a:pt x="6" y="0"/>
                      <a:pt x="6" y="0"/>
                    </a:cubicBezTo>
                    <a:cubicBezTo>
                      <a:pt x="3" y="0"/>
                      <a:pt x="0" y="2"/>
                      <a:pt x="0" y="6"/>
                    </a:cubicBezTo>
                    <a:cubicBezTo>
                      <a:pt x="0" y="9"/>
                      <a:pt x="3" y="12"/>
                      <a:pt x="6" y="12"/>
                    </a:cubicBezTo>
                    <a:cubicBezTo>
                      <a:pt x="79" y="12"/>
                      <a:pt x="79" y="12"/>
                      <a:pt x="79" y="12"/>
                    </a:cubicBezTo>
                    <a:cubicBezTo>
                      <a:pt x="82" y="12"/>
                      <a:pt x="85" y="9"/>
                      <a:pt x="85" y="6"/>
                    </a:cubicBezTo>
                    <a:cubicBezTo>
                      <a:pt x="85" y="2"/>
                      <a:pt x="82" y="0"/>
                      <a:pt x="7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39" name="Google Shape;639;g23df38d5a3f_0_0"/>
              <p:cNvSpPr/>
              <p:nvPr/>
            </p:nvSpPr>
            <p:spPr>
              <a:xfrm>
                <a:off x="-1554163" y="3073401"/>
                <a:ext cx="133350" cy="31750"/>
              </a:xfrm>
              <a:custGeom>
                <a:rect b="b" l="l" r="r" t="t"/>
                <a:pathLst>
                  <a:path extrusionOk="0" h="13" w="54">
                    <a:moveTo>
                      <a:pt x="48" y="0"/>
                    </a:moveTo>
                    <a:cubicBezTo>
                      <a:pt x="6" y="0"/>
                      <a:pt x="6" y="0"/>
                      <a:pt x="6" y="0"/>
                    </a:cubicBezTo>
                    <a:cubicBezTo>
                      <a:pt x="3" y="0"/>
                      <a:pt x="0" y="3"/>
                      <a:pt x="0" y="7"/>
                    </a:cubicBezTo>
                    <a:cubicBezTo>
                      <a:pt x="0" y="10"/>
                      <a:pt x="3" y="13"/>
                      <a:pt x="6" y="13"/>
                    </a:cubicBezTo>
                    <a:cubicBezTo>
                      <a:pt x="48" y="13"/>
                      <a:pt x="48" y="13"/>
                      <a:pt x="48" y="13"/>
                    </a:cubicBezTo>
                    <a:cubicBezTo>
                      <a:pt x="51" y="13"/>
                      <a:pt x="54" y="10"/>
                      <a:pt x="54" y="7"/>
                    </a:cubicBezTo>
                    <a:cubicBezTo>
                      <a:pt x="54" y="3"/>
                      <a:pt x="51" y="0"/>
                      <a:pt x="4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sp>
        <p:nvSpPr>
          <p:cNvPr id="640" name="Google Shape;640;g23df38d5a3f_0_0"/>
          <p:cNvSpPr txBox="1"/>
          <p:nvPr/>
        </p:nvSpPr>
        <p:spPr>
          <a:xfrm>
            <a:off x="4928900" y="741804"/>
            <a:ext cx="3842400" cy="2036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rPr>
              <a:t>Time Repurposed</a:t>
            </a:r>
            <a:endParaRPr sz="2400">
              <a:solidFill>
                <a:schemeClr val="lt1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chemeClr val="lt1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indent="-3175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DM Sans"/>
              <a:buChar char="●"/>
            </a:pPr>
            <a:r>
              <a:rPr b="0" i="0" lang="en" sz="2000" u="none" cap="none" strike="noStrike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rPr>
              <a:t>332 hours/person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17500" lvl="0" marL="45720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DM Sans"/>
              <a:buChar char="●"/>
            </a:pPr>
            <a:r>
              <a:rPr b="0" i="0" lang="en" sz="2000" u="none" cap="none" strike="noStrike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rPr>
              <a:t>4 people = 1,288 total hour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28600" lvl="0" marL="45720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M Sans"/>
              <a:buNone/>
            </a:pPr>
            <a:r>
              <a:t/>
            </a:r>
            <a:endParaRPr b="0" i="0" sz="2000" u="none" cap="none" strike="noStrike">
              <a:solidFill>
                <a:schemeClr val="lt1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indent="-228600" lvl="0" marL="45720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M Sans"/>
              <a:buNone/>
            </a:pPr>
            <a:r>
              <a:t/>
            </a:r>
            <a:endParaRPr b="0" i="0" sz="2000" u="none" cap="none" strike="noStrike">
              <a:solidFill>
                <a:schemeClr val="lt1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M Sans"/>
              <a:buNone/>
            </a:pPr>
            <a:r>
              <a:t/>
            </a:r>
            <a:endParaRPr b="0" i="0" sz="2000" u="none" cap="none" strike="noStrike">
              <a:solidFill>
                <a:schemeClr val="lt1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indent="-228600" lvl="0" marL="45720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M Sans"/>
              <a:buNone/>
            </a:pPr>
            <a:r>
              <a:t/>
            </a:r>
            <a:endParaRPr b="0" i="0" sz="2000" u="none" cap="none" strike="noStrike">
              <a:solidFill>
                <a:schemeClr val="lt1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indent="-228600" lvl="0" marL="457200" marR="0" rtl="0" algn="l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Clr>
                <a:schemeClr val="dk1"/>
              </a:buClr>
              <a:buSzPts val="1400"/>
              <a:buFont typeface="DM Sans"/>
              <a:buNone/>
            </a:pPr>
            <a:r>
              <a:t/>
            </a:r>
            <a:endParaRPr b="0" i="0" sz="2000" u="none" cap="none" strike="noStrike">
              <a:solidFill>
                <a:schemeClr val="lt1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44" name="Shape 6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" name="Google Shape;645;p11"/>
          <p:cNvSpPr txBox="1"/>
          <p:nvPr/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 fontScale="40000" lnSpcReduction="20000"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66666"/>
              <a:buFont typeface="DM Sans"/>
              <a:buNone/>
            </a:pPr>
            <a:r>
              <a:rPr b="0" i="0" lang="en" sz="7200" u="none" cap="none" strike="noStrik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rPr>
              <a:t>FP</a:t>
            </a:r>
            <a:r>
              <a:rPr lang="en" sz="72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rPr>
              <a:t>AC</a:t>
            </a:r>
            <a:r>
              <a:rPr b="0" i="0" lang="en" sz="7200" u="none" cap="none" strike="noStrik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rPr>
              <a:t> Playbook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46" name="Google Shape;646;p11"/>
          <p:cNvSpPr txBox="1"/>
          <p:nvPr/>
        </p:nvSpPr>
        <p:spPr>
          <a:xfrm>
            <a:off x="268700" y="1017733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200"/>
              <a:buFont typeface="DM Sans"/>
              <a:buNone/>
            </a:pPr>
            <a:r>
              <a:rPr lang="en" sz="1800">
                <a:solidFill>
                  <a:schemeClr val="accent1"/>
                </a:solidFill>
                <a:latin typeface="DM Sans"/>
                <a:ea typeface="DM Sans"/>
                <a:cs typeface="DM Sans"/>
                <a:sym typeface="DM Sans"/>
              </a:rPr>
              <a:t>Move from Reporters to Consultants</a:t>
            </a:r>
            <a:endParaRPr b="0" i="0" sz="7200" u="none" cap="none" strike="noStrike">
              <a:solidFill>
                <a:schemeClr val="accent1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  <p:sp>
        <p:nvSpPr>
          <p:cNvPr id="647" name="Google Shape;647;p11"/>
          <p:cNvSpPr txBox="1"/>
          <p:nvPr/>
        </p:nvSpPr>
        <p:spPr>
          <a:xfrm>
            <a:off x="402165" y="3097159"/>
            <a:ext cx="38424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" sz="24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rPr>
              <a:t>Time </a:t>
            </a:r>
            <a:r>
              <a:rPr lang="en" sz="2400">
                <a:latin typeface="DM Sans"/>
                <a:ea typeface="DM Sans"/>
                <a:cs typeface="DM Sans"/>
                <a:sym typeface="DM Sans"/>
              </a:rPr>
              <a:t>Repurposed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648" name="Google Shape;648;p11"/>
          <p:cNvGrpSpPr/>
          <p:nvPr/>
        </p:nvGrpSpPr>
        <p:grpSpPr>
          <a:xfrm>
            <a:off x="457340" y="1931165"/>
            <a:ext cx="1319617" cy="1115796"/>
            <a:chOff x="5357801" y="774827"/>
            <a:chExt cx="878281" cy="742626"/>
          </a:xfrm>
        </p:grpSpPr>
        <p:sp>
          <p:nvSpPr>
            <p:cNvPr id="649" name="Google Shape;649;p11"/>
            <p:cNvSpPr/>
            <p:nvPr/>
          </p:nvSpPr>
          <p:spPr>
            <a:xfrm rot="-1863781">
              <a:off x="5509385" y="1038752"/>
              <a:ext cx="693039" cy="323068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650" name="Google Shape;650;p11"/>
            <p:cNvPicPr preferRelativeResize="0"/>
            <p:nvPr/>
          </p:nvPicPr>
          <p:blipFill rotWithShape="1">
            <a:blip r:embed="rId3">
              <a:alphaModFix/>
            </a:blip>
            <a:srcRect b="70014" l="54921" r="35892" t="17512"/>
            <a:stretch/>
          </p:blipFill>
          <p:spPr>
            <a:xfrm>
              <a:off x="6007510" y="774827"/>
              <a:ext cx="106829" cy="145075"/>
            </a:xfrm>
            <a:prstGeom prst="rect">
              <a:avLst/>
            </a:prstGeom>
            <a:noFill/>
            <a:ln>
              <a:noFill/>
            </a:ln>
          </p:spPr>
        </p:pic>
        <p:grpSp>
          <p:nvGrpSpPr>
            <p:cNvPr id="651" name="Google Shape;651;p11"/>
            <p:cNvGrpSpPr/>
            <p:nvPr/>
          </p:nvGrpSpPr>
          <p:grpSpPr>
            <a:xfrm>
              <a:off x="5357801" y="865409"/>
              <a:ext cx="670902" cy="483326"/>
              <a:chOff x="-1606550" y="2643188"/>
              <a:chExt cx="925512" cy="666750"/>
            </a:xfrm>
          </p:grpSpPr>
          <p:sp>
            <p:nvSpPr>
              <p:cNvPr id="652" name="Google Shape;652;p11"/>
              <p:cNvSpPr/>
              <p:nvPr/>
            </p:nvSpPr>
            <p:spPr>
              <a:xfrm>
                <a:off x="-1376363" y="2643188"/>
                <a:ext cx="695325" cy="666750"/>
              </a:xfrm>
              <a:custGeom>
                <a:rect b="b" l="l" r="r" t="t"/>
                <a:pathLst>
                  <a:path extrusionOk="0" h="270" w="282">
                    <a:moveTo>
                      <a:pt x="245" y="33"/>
                    </a:moveTo>
                    <a:cubicBezTo>
                      <a:pt x="242" y="31"/>
                      <a:pt x="238" y="31"/>
                      <a:pt x="236" y="33"/>
                    </a:cubicBezTo>
                    <a:cubicBezTo>
                      <a:pt x="233" y="35"/>
                      <a:pt x="233" y="39"/>
                      <a:pt x="236" y="42"/>
                    </a:cubicBezTo>
                    <a:cubicBezTo>
                      <a:pt x="256" y="64"/>
                      <a:pt x="268" y="92"/>
                      <a:pt x="269" y="123"/>
                    </a:cubicBezTo>
                    <a:cubicBezTo>
                      <a:pt x="257" y="123"/>
                      <a:pt x="257" y="123"/>
                      <a:pt x="257" y="123"/>
                    </a:cubicBezTo>
                    <a:cubicBezTo>
                      <a:pt x="253" y="123"/>
                      <a:pt x="250" y="125"/>
                      <a:pt x="250" y="129"/>
                    </a:cubicBezTo>
                    <a:cubicBezTo>
                      <a:pt x="250" y="132"/>
                      <a:pt x="253" y="135"/>
                      <a:pt x="257" y="135"/>
                    </a:cubicBezTo>
                    <a:cubicBezTo>
                      <a:pt x="269" y="135"/>
                      <a:pt x="269" y="135"/>
                      <a:pt x="269" y="135"/>
                    </a:cubicBezTo>
                    <a:cubicBezTo>
                      <a:pt x="266" y="201"/>
                      <a:pt x="213" y="254"/>
                      <a:pt x="147" y="257"/>
                    </a:cubicBezTo>
                    <a:cubicBezTo>
                      <a:pt x="147" y="244"/>
                      <a:pt x="147" y="244"/>
                      <a:pt x="147" y="244"/>
                    </a:cubicBezTo>
                    <a:cubicBezTo>
                      <a:pt x="147" y="241"/>
                      <a:pt x="145" y="238"/>
                      <a:pt x="141" y="238"/>
                    </a:cubicBezTo>
                    <a:cubicBezTo>
                      <a:pt x="138" y="238"/>
                      <a:pt x="135" y="241"/>
                      <a:pt x="135" y="244"/>
                    </a:cubicBezTo>
                    <a:cubicBezTo>
                      <a:pt x="135" y="257"/>
                      <a:pt x="135" y="257"/>
                      <a:pt x="135" y="257"/>
                    </a:cubicBezTo>
                    <a:cubicBezTo>
                      <a:pt x="69" y="254"/>
                      <a:pt x="16" y="201"/>
                      <a:pt x="13" y="135"/>
                    </a:cubicBezTo>
                    <a:cubicBezTo>
                      <a:pt x="26" y="135"/>
                      <a:pt x="26" y="135"/>
                      <a:pt x="26" y="135"/>
                    </a:cubicBezTo>
                    <a:cubicBezTo>
                      <a:pt x="29" y="135"/>
                      <a:pt x="32" y="132"/>
                      <a:pt x="32" y="129"/>
                    </a:cubicBezTo>
                    <a:cubicBezTo>
                      <a:pt x="32" y="125"/>
                      <a:pt x="29" y="123"/>
                      <a:pt x="26" y="123"/>
                    </a:cubicBezTo>
                    <a:cubicBezTo>
                      <a:pt x="13" y="123"/>
                      <a:pt x="13" y="123"/>
                      <a:pt x="13" y="123"/>
                    </a:cubicBezTo>
                    <a:cubicBezTo>
                      <a:pt x="15" y="76"/>
                      <a:pt x="43" y="33"/>
                      <a:pt x="86" y="13"/>
                    </a:cubicBezTo>
                    <a:cubicBezTo>
                      <a:pt x="89" y="11"/>
                      <a:pt x="91" y="8"/>
                      <a:pt x="89" y="4"/>
                    </a:cubicBezTo>
                    <a:cubicBezTo>
                      <a:pt x="88" y="1"/>
                      <a:pt x="84" y="0"/>
                      <a:pt x="81" y="2"/>
                    </a:cubicBezTo>
                    <a:cubicBezTo>
                      <a:pt x="32" y="25"/>
                      <a:pt x="0" y="75"/>
                      <a:pt x="0" y="129"/>
                    </a:cubicBezTo>
                    <a:cubicBezTo>
                      <a:pt x="0" y="206"/>
                      <a:pt x="64" y="270"/>
                      <a:pt x="141" y="270"/>
                    </a:cubicBezTo>
                    <a:cubicBezTo>
                      <a:pt x="219" y="270"/>
                      <a:pt x="282" y="206"/>
                      <a:pt x="282" y="129"/>
                    </a:cubicBezTo>
                    <a:cubicBezTo>
                      <a:pt x="282" y="93"/>
                      <a:pt x="269" y="59"/>
                      <a:pt x="245" y="33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53" name="Google Shape;653;p11"/>
              <p:cNvSpPr/>
              <p:nvPr/>
            </p:nvSpPr>
            <p:spPr>
              <a:xfrm>
                <a:off x="-1236663" y="2741613"/>
                <a:ext cx="390525" cy="266700"/>
              </a:xfrm>
              <a:custGeom>
                <a:rect b="b" l="l" r="r" t="t"/>
                <a:pathLst>
                  <a:path extrusionOk="0" h="108" w="158">
                    <a:moveTo>
                      <a:pt x="79" y="70"/>
                    </a:moveTo>
                    <a:cubicBezTo>
                      <a:pt x="12" y="3"/>
                      <a:pt x="12" y="3"/>
                      <a:pt x="12" y="3"/>
                    </a:cubicBezTo>
                    <a:cubicBezTo>
                      <a:pt x="9" y="0"/>
                      <a:pt x="5" y="0"/>
                      <a:pt x="3" y="3"/>
                    </a:cubicBezTo>
                    <a:cubicBezTo>
                      <a:pt x="0" y="5"/>
                      <a:pt x="0" y="9"/>
                      <a:pt x="3" y="11"/>
                    </a:cubicBezTo>
                    <a:cubicBezTo>
                      <a:pt x="69" y="77"/>
                      <a:pt x="69" y="77"/>
                      <a:pt x="69" y="77"/>
                    </a:cubicBezTo>
                    <a:cubicBezTo>
                      <a:pt x="66" y="81"/>
                      <a:pt x="65" y="85"/>
                      <a:pt x="65" y="89"/>
                    </a:cubicBezTo>
                    <a:cubicBezTo>
                      <a:pt x="65" y="99"/>
                      <a:pt x="74" y="108"/>
                      <a:pt x="84" y="108"/>
                    </a:cubicBezTo>
                    <a:cubicBezTo>
                      <a:pt x="95" y="108"/>
                      <a:pt x="103" y="99"/>
                      <a:pt x="103" y="89"/>
                    </a:cubicBezTo>
                    <a:cubicBezTo>
                      <a:pt x="103" y="86"/>
                      <a:pt x="103" y="83"/>
                      <a:pt x="101" y="80"/>
                    </a:cubicBezTo>
                    <a:cubicBezTo>
                      <a:pt x="156" y="26"/>
                      <a:pt x="156" y="26"/>
                      <a:pt x="156" y="26"/>
                    </a:cubicBezTo>
                    <a:cubicBezTo>
                      <a:pt x="158" y="23"/>
                      <a:pt x="158" y="20"/>
                      <a:pt x="156" y="17"/>
                    </a:cubicBezTo>
                    <a:cubicBezTo>
                      <a:pt x="153" y="15"/>
                      <a:pt x="150" y="15"/>
                      <a:pt x="147" y="17"/>
                    </a:cubicBezTo>
                    <a:cubicBezTo>
                      <a:pt x="93" y="72"/>
                      <a:pt x="93" y="72"/>
                      <a:pt x="93" y="72"/>
                    </a:cubicBezTo>
                    <a:cubicBezTo>
                      <a:pt x="90" y="70"/>
                      <a:pt x="87" y="70"/>
                      <a:pt x="84" y="70"/>
                    </a:cubicBezTo>
                    <a:cubicBezTo>
                      <a:pt x="82" y="70"/>
                      <a:pt x="81" y="70"/>
                      <a:pt x="79" y="7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54" name="Google Shape;654;p11"/>
              <p:cNvSpPr/>
              <p:nvPr/>
            </p:nvSpPr>
            <p:spPr>
              <a:xfrm>
                <a:off x="-1554163" y="2819401"/>
                <a:ext cx="133350" cy="28575"/>
              </a:xfrm>
              <a:custGeom>
                <a:rect b="b" l="l" r="r" t="t"/>
                <a:pathLst>
                  <a:path extrusionOk="0" h="12" w="54">
                    <a:moveTo>
                      <a:pt x="6" y="12"/>
                    </a:moveTo>
                    <a:cubicBezTo>
                      <a:pt x="48" y="12"/>
                      <a:pt x="48" y="12"/>
                      <a:pt x="48" y="12"/>
                    </a:cubicBezTo>
                    <a:cubicBezTo>
                      <a:pt x="51" y="12"/>
                      <a:pt x="54" y="9"/>
                      <a:pt x="54" y="6"/>
                    </a:cubicBezTo>
                    <a:cubicBezTo>
                      <a:pt x="54" y="3"/>
                      <a:pt x="51" y="0"/>
                      <a:pt x="48" y="0"/>
                    </a:cubicBezTo>
                    <a:cubicBezTo>
                      <a:pt x="6" y="0"/>
                      <a:pt x="6" y="0"/>
                      <a:pt x="6" y="0"/>
                    </a:cubicBezTo>
                    <a:cubicBezTo>
                      <a:pt x="3" y="0"/>
                      <a:pt x="0" y="3"/>
                      <a:pt x="0" y="6"/>
                    </a:cubicBezTo>
                    <a:cubicBezTo>
                      <a:pt x="0" y="9"/>
                      <a:pt x="3" y="12"/>
                      <a:pt x="6" y="12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55" name="Google Shape;655;p11"/>
              <p:cNvSpPr/>
              <p:nvPr/>
            </p:nvSpPr>
            <p:spPr>
              <a:xfrm>
                <a:off x="-1606550" y="2946401"/>
                <a:ext cx="209550" cy="30163"/>
              </a:xfrm>
              <a:custGeom>
                <a:rect b="b" l="l" r="r" t="t"/>
                <a:pathLst>
                  <a:path extrusionOk="0" h="12" w="85">
                    <a:moveTo>
                      <a:pt x="79" y="0"/>
                    </a:moveTo>
                    <a:cubicBezTo>
                      <a:pt x="6" y="0"/>
                      <a:pt x="6" y="0"/>
                      <a:pt x="6" y="0"/>
                    </a:cubicBezTo>
                    <a:cubicBezTo>
                      <a:pt x="3" y="0"/>
                      <a:pt x="0" y="2"/>
                      <a:pt x="0" y="6"/>
                    </a:cubicBezTo>
                    <a:cubicBezTo>
                      <a:pt x="0" y="9"/>
                      <a:pt x="3" y="12"/>
                      <a:pt x="6" y="12"/>
                    </a:cubicBezTo>
                    <a:cubicBezTo>
                      <a:pt x="79" y="12"/>
                      <a:pt x="79" y="12"/>
                      <a:pt x="79" y="12"/>
                    </a:cubicBezTo>
                    <a:cubicBezTo>
                      <a:pt x="82" y="12"/>
                      <a:pt x="85" y="9"/>
                      <a:pt x="85" y="6"/>
                    </a:cubicBezTo>
                    <a:cubicBezTo>
                      <a:pt x="85" y="2"/>
                      <a:pt x="82" y="0"/>
                      <a:pt x="7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56" name="Google Shape;656;p11"/>
              <p:cNvSpPr/>
              <p:nvPr/>
            </p:nvSpPr>
            <p:spPr>
              <a:xfrm>
                <a:off x="-1554163" y="3073401"/>
                <a:ext cx="133350" cy="31750"/>
              </a:xfrm>
              <a:custGeom>
                <a:rect b="b" l="l" r="r" t="t"/>
                <a:pathLst>
                  <a:path extrusionOk="0" h="13" w="54">
                    <a:moveTo>
                      <a:pt x="48" y="0"/>
                    </a:moveTo>
                    <a:cubicBezTo>
                      <a:pt x="6" y="0"/>
                      <a:pt x="6" y="0"/>
                      <a:pt x="6" y="0"/>
                    </a:cubicBezTo>
                    <a:cubicBezTo>
                      <a:pt x="3" y="0"/>
                      <a:pt x="0" y="3"/>
                      <a:pt x="0" y="7"/>
                    </a:cubicBezTo>
                    <a:cubicBezTo>
                      <a:pt x="0" y="10"/>
                      <a:pt x="3" y="13"/>
                      <a:pt x="6" y="13"/>
                    </a:cubicBezTo>
                    <a:cubicBezTo>
                      <a:pt x="48" y="13"/>
                      <a:pt x="48" y="13"/>
                      <a:pt x="48" y="13"/>
                    </a:cubicBezTo>
                    <a:cubicBezTo>
                      <a:pt x="51" y="13"/>
                      <a:pt x="54" y="10"/>
                      <a:pt x="54" y="7"/>
                    </a:cubicBezTo>
                    <a:cubicBezTo>
                      <a:pt x="54" y="3"/>
                      <a:pt x="51" y="0"/>
                      <a:pt x="4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sp>
        <p:nvSpPr>
          <p:cNvPr id="657" name="Google Shape;657;p11"/>
          <p:cNvSpPr txBox="1"/>
          <p:nvPr/>
        </p:nvSpPr>
        <p:spPr>
          <a:xfrm>
            <a:off x="4888500" y="375250"/>
            <a:ext cx="3943800" cy="4378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" sz="220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rPr>
              <a:t>My Roles Evolution</a:t>
            </a:r>
            <a:endParaRPr sz="2200">
              <a:solidFill>
                <a:schemeClr val="lt1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indent="-330200" lvl="0" marL="45720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DM Sans"/>
              <a:buChar char="●"/>
            </a:pPr>
            <a:r>
              <a:rPr lang="en" sz="180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rPr>
              <a:t>Long Range Forecast</a:t>
            </a:r>
            <a:endParaRPr sz="1800">
              <a:solidFill>
                <a:schemeClr val="lt1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indent="-330200" lvl="0" marL="45720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DM Sans"/>
              <a:buChar char="●"/>
            </a:pPr>
            <a:r>
              <a:rPr lang="en" sz="180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rPr>
              <a:t>Strategic partner in the direction of the company</a:t>
            </a:r>
            <a:endParaRPr sz="1800">
              <a:solidFill>
                <a:schemeClr val="lt1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indent="-330200" lvl="0" marL="45720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DM Sans"/>
              <a:buChar char="●"/>
            </a:pPr>
            <a:r>
              <a:rPr lang="en" sz="180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rPr>
              <a:t>Helping raise capital</a:t>
            </a:r>
            <a:endParaRPr sz="1800">
              <a:solidFill>
                <a:schemeClr val="lt1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M Sans"/>
              <a:buNone/>
            </a:pPr>
            <a:r>
              <a:t/>
            </a:r>
            <a:endParaRPr sz="2200">
              <a:solidFill>
                <a:schemeClr val="lt1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M Sans"/>
              <a:buNone/>
            </a:pPr>
            <a:r>
              <a:rPr lang="en" sz="220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rPr>
              <a:t>My Teams Evolutio</a:t>
            </a:r>
            <a:r>
              <a:rPr lang="en" sz="220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rPr>
              <a:t>n</a:t>
            </a:r>
            <a:endParaRPr sz="2200">
              <a:solidFill>
                <a:schemeClr val="lt1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indent="-330200" lvl="0" marL="45720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DM Sans"/>
              <a:buChar char="●"/>
            </a:pPr>
            <a:r>
              <a:rPr lang="en" sz="180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rPr>
              <a:t>No single point of failure</a:t>
            </a:r>
            <a:endParaRPr sz="1800">
              <a:solidFill>
                <a:schemeClr val="lt1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indent="-3302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DM Sans"/>
              <a:buChar char="●"/>
            </a:pPr>
            <a:r>
              <a:rPr lang="en" sz="180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rPr>
              <a:t>In 2022 FPAC saved $2.2 million in efficiency gains (ROI on Train the Trainer)</a:t>
            </a:r>
            <a:endParaRPr sz="1800">
              <a:solidFill>
                <a:schemeClr val="lt1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indent="-3302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DM Sans"/>
              <a:buChar char="●"/>
            </a:pPr>
            <a:r>
              <a:rPr lang="en" sz="180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rPr>
              <a:t>Work life balance</a:t>
            </a:r>
            <a:endParaRPr sz="1800">
              <a:solidFill>
                <a:schemeClr val="lt1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indent="-228600" lvl="0" marL="45720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M Sans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indent="-228600" lvl="0" marL="457200" marR="0" rtl="0" algn="l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Clr>
                <a:schemeClr val="dk1"/>
              </a:buClr>
              <a:buSzPts val="1400"/>
              <a:buFont typeface="DM Sans"/>
              <a:buNone/>
            </a:pPr>
            <a:r>
              <a:t/>
            </a:r>
            <a:endParaRPr b="0" i="0" sz="2000" u="none" cap="none" strike="noStrike">
              <a:solidFill>
                <a:schemeClr val="lt1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61" name="Shape 6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2" name="Google Shape;662;g1e224a30092_3_9"/>
          <p:cNvSpPr txBox="1"/>
          <p:nvPr>
            <p:ph type="title"/>
          </p:nvPr>
        </p:nvSpPr>
        <p:spPr>
          <a:xfrm>
            <a:off x="298025" y="481000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rPr lang="en"/>
              <a:t>FPAC Playbook</a:t>
            </a:r>
            <a:br>
              <a:rPr lang="en"/>
            </a:br>
            <a:endParaRPr/>
          </a:p>
        </p:txBody>
      </p:sp>
      <p:cxnSp>
        <p:nvCxnSpPr>
          <p:cNvPr id="663" name="Google Shape;663;g1e224a30092_3_9"/>
          <p:cNvCxnSpPr/>
          <p:nvPr/>
        </p:nvCxnSpPr>
        <p:spPr>
          <a:xfrm flipH="1" rot="10800000">
            <a:off x="10925" y="1517687"/>
            <a:ext cx="9094800" cy="3300"/>
          </a:xfrm>
          <a:prstGeom prst="straightConnector1">
            <a:avLst/>
          </a:prstGeom>
          <a:noFill/>
          <a:ln cap="flat" cmpd="sng" w="1905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</p:cxnSp>
      <p:grpSp>
        <p:nvGrpSpPr>
          <p:cNvPr id="664" name="Google Shape;664;g1e224a30092_3_9"/>
          <p:cNvGrpSpPr/>
          <p:nvPr/>
        </p:nvGrpSpPr>
        <p:grpSpPr>
          <a:xfrm>
            <a:off x="246088" y="1517669"/>
            <a:ext cx="6915974" cy="2108155"/>
            <a:chOff x="247500" y="2017611"/>
            <a:chExt cx="6915974" cy="2416500"/>
          </a:xfrm>
        </p:grpSpPr>
        <p:sp>
          <p:nvSpPr>
            <p:cNvPr id="665" name="Google Shape;665;g1e224a30092_3_9"/>
            <p:cNvSpPr txBox="1"/>
            <p:nvPr/>
          </p:nvSpPr>
          <p:spPr>
            <a:xfrm>
              <a:off x="247500" y="2562111"/>
              <a:ext cx="1550400" cy="1872000"/>
            </a:xfrm>
            <a:prstGeom prst="rect">
              <a:avLst/>
            </a:prstGeom>
            <a:noFill/>
            <a:ln cap="flat" cmpd="sng" w="19050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91425" lIns="91425" spcFirstLastPara="1" rIns="91425" wrap="square" tIns="91425">
              <a:norm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Clr>
                  <a:schemeClr val="accent1"/>
                </a:buClr>
                <a:buSzPts val="2000"/>
                <a:buFont typeface="Arial"/>
                <a:buNone/>
              </a:pPr>
              <a:r>
                <a:rPr lang="en" sz="2000">
                  <a:solidFill>
                    <a:schemeClr val="accent1"/>
                  </a:solidFill>
                  <a:latin typeface="DM Sans"/>
                  <a:ea typeface="DM Sans"/>
                  <a:cs typeface="DM Sans"/>
                  <a:sym typeface="DM Sans"/>
                </a:rPr>
                <a:t>Phase 1:</a:t>
              </a:r>
              <a:endParaRPr sz="2000">
                <a:solidFill>
                  <a:schemeClr val="accent1"/>
                </a:solidFill>
                <a:latin typeface="DM Sans"/>
                <a:ea typeface="DM Sans"/>
                <a:cs typeface="DM Sans"/>
                <a:sym typeface="DM Sans"/>
              </a:endParaRPr>
            </a:p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Clr>
                  <a:schemeClr val="accent1"/>
                </a:buClr>
                <a:buSzPts val="2000"/>
                <a:buFont typeface="Arial"/>
                <a:buNone/>
              </a:pPr>
              <a:r>
                <a:t/>
              </a:r>
              <a:endParaRPr sz="2000">
                <a:solidFill>
                  <a:schemeClr val="accent1"/>
                </a:solidFill>
                <a:latin typeface="DM Sans"/>
                <a:ea typeface="DM Sans"/>
                <a:cs typeface="DM Sans"/>
                <a:sym typeface="DM Sans"/>
              </a:endParaRPr>
            </a:p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Clr>
                  <a:schemeClr val="accent1"/>
                </a:buClr>
                <a:buSzPts val="2000"/>
                <a:buFont typeface="Arial"/>
                <a:buNone/>
              </a:pPr>
              <a:r>
                <a:rPr lang="en">
                  <a:solidFill>
                    <a:schemeClr val="accent1"/>
                  </a:solidFill>
                  <a:latin typeface="DM Sans"/>
                  <a:ea typeface="DM Sans"/>
                  <a:cs typeface="DM Sans"/>
                  <a:sym typeface="DM Sans"/>
                </a:rPr>
                <a:t>Report Automation</a:t>
              </a:r>
              <a:endParaRPr b="0" i="0" sz="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6" name="Google Shape;666;g1e224a30092_3_9"/>
            <p:cNvSpPr txBox="1"/>
            <p:nvPr/>
          </p:nvSpPr>
          <p:spPr>
            <a:xfrm>
              <a:off x="1980552" y="2562111"/>
              <a:ext cx="1550400" cy="1872000"/>
            </a:xfrm>
            <a:prstGeom prst="rect">
              <a:avLst/>
            </a:prstGeom>
            <a:noFill/>
            <a:ln cap="flat" cmpd="sng" w="19050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91425" lIns="91425" spcFirstLastPara="1" rIns="91425" wrap="square" tIns="91425">
              <a:norm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Clr>
                  <a:schemeClr val="accent1"/>
                </a:buClr>
                <a:buSzPts val="1800"/>
                <a:buFont typeface="Arial"/>
                <a:buNone/>
              </a:pPr>
              <a:r>
                <a:rPr lang="en" sz="1800">
                  <a:solidFill>
                    <a:schemeClr val="accent1"/>
                  </a:solidFill>
                  <a:latin typeface="DM Sans"/>
                  <a:ea typeface="DM Sans"/>
                  <a:cs typeface="DM Sans"/>
                  <a:sym typeface="DM Sans"/>
                </a:rPr>
                <a:t>Phase 2:</a:t>
              </a:r>
              <a:endParaRPr sz="1800">
                <a:solidFill>
                  <a:schemeClr val="accent1"/>
                </a:solidFill>
                <a:latin typeface="DM Sans"/>
                <a:ea typeface="DM Sans"/>
                <a:cs typeface="DM Sans"/>
                <a:sym typeface="DM Sans"/>
              </a:endParaRPr>
            </a:p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Clr>
                  <a:schemeClr val="accent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accent1"/>
                </a:solidFill>
                <a:latin typeface="DM Sans"/>
                <a:ea typeface="DM Sans"/>
                <a:cs typeface="DM Sans"/>
                <a:sym typeface="DM Sans"/>
              </a:endParaRPr>
            </a:p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Clr>
                  <a:schemeClr val="accent1"/>
                </a:buClr>
                <a:buSzPts val="1800"/>
                <a:buFont typeface="Arial"/>
                <a:buNone/>
              </a:pPr>
              <a:r>
                <a:rPr lang="en">
                  <a:solidFill>
                    <a:schemeClr val="accent1"/>
                  </a:solidFill>
                  <a:latin typeface="DM Sans"/>
                  <a:ea typeface="DM Sans"/>
                  <a:cs typeface="DM Sans"/>
                  <a:sym typeface="DM Sans"/>
                </a:rPr>
                <a:t>Budget / Forecasting Automation</a:t>
              </a:r>
              <a:endParaRPr b="0" i="0" sz="1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7" name="Google Shape;667;g1e224a30092_3_9"/>
            <p:cNvSpPr txBox="1"/>
            <p:nvPr/>
          </p:nvSpPr>
          <p:spPr>
            <a:xfrm>
              <a:off x="3796807" y="2562111"/>
              <a:ext cx="1550400" cy="1872000"/>
            </a:xfrm>
            <a:prstGeom prst="rect">
              <a:avLst/>
            </a:prstGeom>
            <a:noFill/>
            <a:ln cap="flat" cmpd="sng" w="19050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91425" lIns="91425" spcFirstLastPara="1" rIns="91425" wrap="square" tIns="91425">
              <a:norm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Clr>
                  <a:schemeClr val="accent1"/>
                </a:buClr>
                <a:buSzPts val="1800"/>
                <a:buFont typeface="Arial"/>
                <a:buNone/>
              </a:pPr>
              <a:r>
                <a:rPr lang="en" sz="1800">
                  <a:solidFill>
                    <a:schemeClr val="accent1"/>
                  </a:solidFill>
                  <a:latin typeface="DM Sans"/>
                  <a:ea typeface="DM Sans"/>
                  <a:cs typeface="DM Sans"/>
                  <a:sym typeface="DM Sans"/>
                </a:rPr>
                <a:t>Phase 3: </a:t>
              </a:r>
              <a:endParaRPr sz="1800">
                <a:solidFill>
                  <a:schemeClr val="accent1"/>
                </a:solidFill>
                <a:latin typeface="DM Sans"/>
                <a:ea typeface="DM Sans"/>
                <a:cs typeface="DM Sans"/>
                <a:sym typeface="DM Sans"/>
              </a:endParaRPr>
            </a:p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Clr>
                  <a:schemeClr val="accent1"/>
                </a:buClr>
                <a:buSzPts val="1800"/>
                <a:buFont typeface="Arial"/>
                <a:buNone/>
              </a:pPr>
              <a:r>
                <a:t/>
              </a:r>
              <a:endParaRPr>
                <a:solidFill>
                  <a:schemeClr val="accent1"/>
                </a:solidFill>
                <a:latin typeface="DM Sans"/>
                <a:ea typeface="DM Sans"/>
                <a:cs typeface="DM Sans"/>
                <a:sym typeface="DM Sans"/>
              </a:endParaRPr>
            </a:p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Clr>
                  <a:schemeClr val="accent1"/>
                </a:buClr>
                <a:buSzPts val="1800"/>
                <a:buFont typeface="Arial"/>
                <a:buNone/>
              </a:pPr>
              <a:r>
                <a:rPr lang="en">
                  <a:solidFill>
                    <a:schemeClr val="accent1"/>
                  </a:solidFill>
                  <a:latin typeface="DM Sans"/>
                  <a:ea typeface="DM Sans"/>
                  <a:cs typeface="DM Sans"/>
                  <a:sym typeface="DM Sans"/>
                </a:rPr>
                <a:t>Rolling 12 Month Forecasting</a:t>
              </a:r>
              <a:endParaRPr b="0" i="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8" name="Google Shape;668;g1e224a30092_3_9"/>
            <p:cNvSpPr txBox="1"/>
            <p:nvPr/>
          </p:nvSpPr>
          <p:spPr>
            <a:xfrm>
              <a:off x="5613074" y="2562111"/>
              <a:ext cx="1550400" cy="1872000"/>
            </a:xfrm>
            <a:prstGeom prst="rect">
              <a:avLst/>
            </a:prstGeom>
            <a:noFill/>
            <a:ln cap="flat" cmpd="sng" w="19050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91425" lIns="91425" spcFirstLastPara="1" rIns="91425" wrap="square" tIns="91425">
              <a:norm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Clr>
                  <a:schemeClr val="accent1"/>
                </a:buClr>
                <a:buSzPts val="1800"/>
                <a:buFont typeface="Arial"/>
                <a:buNone/>
              </a:pPr>
              <a:r>
                <a:rPr lang="en" sz="1800">
                  <a:solidFill>
                    <a:schemeClr val="accent1"/>
                  </a:solidFill>
                  <a:latin typeface="DM Sans"/>
                  <a:ea typeface="DM Sans"/>
                  <a:cs typeface="DM Sans"/>
                  <a:sym typeface="DM Sans"/>
                </a:rPr>
                <a:t>Phase 4:</a:t>
              </a:r>
              <a:endParaRPr sz="1800">
                <a:solidFill>
                  <a:schemeClr val="accent1"/>
                </a:solidFill>
                <a:latin typeface="DM Sans"/>
                <a:ea typeface="DM Sans"/>
                <a:cs typeface="DM Sans"/>
                <a:sym typeface="DM Sans"/>
              </a:endParaRPr>
            </a:p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Clr>
                  <a:schemeClr val="accent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accent1"/>
                </a:solidFill>
                <a:latin typeface="DM Sans"/>
                <a:ea typeface="DM Sans"/>
                <a:cs typeface="DM Sans"/>
                <a:sym typeface="DM Sans"/>
              </a:endParaRPr>
            </a:p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Clr>
                  <a:schemeClr val="accent1"/>
                </a:buClr>
                <a:buSzPts val="1800"/>
                <a:buFont typeface="Arial"/>
                <a:buNone/>
              </a:pPr>
              <a:r>
                <a:rPr lang="en">
                  <a:solidFill>
                    <a:schemeClr val="accent1"/>
                  </a:solidFill>
                  <a:latin typeface="DM Sans"/>
                  <a:ea typeface="DM Sans"/>
                  <a:cs typeface="DM Sans"/>
                  <a:sym typeface="DM Sans"/>
                </a:rPr>
                <a:t>Introduction of AI</a:t>
              </a:r>
              <a:endParaRPr>
                <a:solidFill>
                  <a:schemeClr val="accent1"/>
                </a:solidFill>
                <a:latin typeface="DM Sans"/>
                <a:ea typeface="DM Sans"/>
                <a:cs typeface="DM Sans"/>
                <a:sym typeface="DM Sans"/>
              </a:endParaRPr>
            </a:p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endParaRPr>
            </a:p>
          </p:txBody>
        </p:sp>
        <p:cxnSp>
          <p:nvCxnSpPr>
            <p:cNvPr id="669" name="Google Shape;669;g1e224a30092_3_9"/>
            <p:cNvCxnSpPr>
              <a:stCxn id="665" idx="0"/>
            </p:cNvCxnSpPr>
            <p:nvPr/>
          </p:nvCxnSpPr>
          <p:spPr>
            <a:xfrm rot="10800000">
              <a:off x="1022700" y="2017611"/>
              <a:ext cx="0" cy="544500"/>
            </a:xfrm>
            <a:prstGeom prst="straightConnector1">
              <a:avLst/>
            </a:prstGeom>
            <a:noFill/>
            <a:ln cap="flat" cmpd="sng" w="19050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670" name="Google Shape;670;g1e224a30092_3_9"/>
            <p:cNvCxnSpPr/>
            <p:nvPr/>
          </p:nvCxnSpPr>
          <p:spPr>
            <a:xfrm rot="10800000">
              <a:off x="2755750" y="2017612"/>
              <a:ext cx="0" cy="544500"/>
            </a:xfrm>
            <a:prstGeom prst="straightConnector1">
              <a:avLst/>
            </a:prstGeom>
            <a:noFill/>
            <a:ln cap="flat" cmpd="sng" w="19050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671" name="Google Shape;671;g1e224a30092_3_9"/>
            <p:cNvCxnSpPr/>
            <p:nvPr/>
          </p:nvCxnSpPr>
          <p:spPr>
            <a:xfrm rot="10800000">
              <a:off x="4572013" y="2017612"/>
              <a:ext cx="0" cy="544500"/>
            </a:xfrm>
            <a:prstGeom prst="straightConnector1">
              <a:avLst/>
            </a:prstGeom>
            <a:noFill/>
            <a:ln cap="flat" cmpd="sng" w="19050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672" name="Google Shape;672;g1e224a30092_3_9"/>
            <p:cNvCxnSpPr/>
            <p:nvPr/>
          </p:nvCxnSpPr>
          <p:spPr>
            <a:xfrm rot="10800000">
              <a:off x="6305063" y="2017612"/>
              <a:ext cx="0" cy="544500"/>
            </a:xfrm>
            <a:prstGeom prst="straightConnector1">
              <a:avLst/>
            </a:prstGeom>
            <a:noFill/>
            <a:ln cap="flat" cmpd="sng" w="19050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</p:cxnSp>
      </p:grpSp>
      <p:grpSp>
        <p:nvGrpSpPr>
          <p:cNvPr id="673" name="Google Shape;673;g1e224a30092_3_9"/>
          <p:cNvGrpSpPr/>
          <p:nvPr/>
        </p:nvGrpSpPr>
        <p:grpSpPr>
          <a:xfrm>
            <a:off x="7355662" y="1517670"/>
            <a:ext cx="1550400" cy="2108154"/>
            <a:chOff x="5613074" y="2017612"/>
            <a:chExt cx="1550400" cy="2416499"/>
          </a:xfrm>
        </p:grpSpPr>
        <p:sp>
          <p:nvSpPr>
            <p:cNvPr id="674" name="Google Shape;674;g1e224a30092_3_9"/>
            <p:cNvSpPr txBox="1"/>
            <p:nvPr/>
          </p:nvSpPr>
          <p:spPr>
            <a:xfrm>
              <a:off x="5613074" y="2562111"/>
              <a:ext cx="1550400" cy="1872000"/>
            </a:xfrm>
            <a:prstGeom prst="rect">
              <a:avLst/>
            </a:prstGeom>
            <a:noFill/>
            <a:ln cap="flat" cmpd="sng" w="19050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91425" lIns="91425" spcFirstLastPara="1" rIns="91425" wrap="square" tIns="91425">
              <a:norm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Clr>
                  <a:schemeClr val="accent1"/>
                </a:buClr>
                <a:buSzPts val="1800"/>
                <a:buFont typeface="Arial"/>
                <a:buNone/>
              </a:pPr>
              <a:r>
                <a:rPr lang="en" sz="1800">
                  <a:solidFill>
                    <a:schemeClr val="accent1"/>
                  </a:solidFill>
                  <a:latin typeface="DM Sans"/>
                  <a:ea typeface="DM Sans"/>
                  <a:cs typeface="DM Sans"/>
                  <a:sym typeface="DM Sans"/>
                </a:rPr>
                <a:t>Phase 5:</a:t>
              </a:r>
              <a:endParaRPr sz="1800">
                <a:solidFill>
                  <a:schemeClr val="accent1"/>
                </a:solidFill>
                <a:latin typeface="DM Sans"/>
                <a:ea typeface="DM Sans"/>
                <a:cs typeface="DM Sans"/>
                <a:sym typeface="DM Sans"/>
              </a:endParaRPr>
            </a:p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Clr>
                  <a:schemeClr val="accent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accent1"/>
                </a:solidFill>
                <a:latin typeface="DM Sans"/>
                <a:ea typeface="DM Sans"/>
                <a:cs typeface="DM Sans"/>
                <a:sym typeface="DM Sans"/>
              </a:endParaRPr>
            </a:p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Clr>
                  <a:schemeClr val="accent1"/>
                </a:buClr>
                <a:buSzPts val="1800"/>
                <a:buFont typeface="Arial"/>
                <a:buNone/>
              </a:pPr>
              <a:r>
                <a:rPr lang="en">
                  <a:solidFill>
                    <a:schemeClr val="accent1"/>
                  </a:solidFill>
                  <a:latin typeface="DM Sans"/>
                  <a:ea typeface="DM Sans"/>
                  <a:cs typeface="DM Sans"/>
                  <a:sym typeface="DM Sans"/>
                </a:rPr>
                <a:t>Cash Flow Automation</a:t>
              </a:r>
              <a:endParaRPr>
                <a:solidFill>
                  <a:schemeClr val="accent1"/>
                </a:solidFill>
                <a:latin typeface="DM Sans"/>
                <a:ea typeface="DM Sans"/>
                <a:cs typeface="DM Sans"/>
                <a:sym typeface="DM Sans"/>
              </a:endParaRPr>
            </a:p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endParaRPr>
            </a:p>
          </p:txBody>
        </p:sp>
        <p:cxnSp>
          <p:nvCxnSpPr>
            <p:cNvPr id="675" name="Google Shape;675;g1e224a30092_3_9"/>
            <p:cNvCxnSpPr/>
            <p:nvPr/>
          </p:nvCxnSpPr>
          <p:spPr>
            <a:xfrm rot="10800000">
              <a:off x="6305063" y="2017612"/>
              <a:ext cx="0" cy="544500"/>
            </a:xfrm>
            <a:prstGeom prst="straightConnector1">
              <a:avLst/>
            </a:prstGeom>
            <a:noFill/>
            <a:ln cap="flat" cmpd="sng" w="19050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</p:cxnSp>
      </p:grp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79" name="Shape 6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0" name="Google Shape;680;p12"/>
          <p:cNvSpPr txBox="1"/>
          <p:nvPr>
            <p:ph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 fontScale="90000"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rPr lang="en">
                <a:solidFill>
                  <a:schemeClr val="dk1"/>
                </a:solidFill>
              </a:rPr>
              <a:t>Questions?</a:t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681" name="Google Shape;681;p12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1200"/>
              </a:spcAft>
              <a:buSzPts val="1800"/>
              <a:buNone/>
            </a:pPr>
            <a:r>
              <a:rPr lang="en"/>
              <a:t>Q&amp;A with your speaker</a:t>
            </a:r>
            <a:endParaRPr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685" name="Shape 68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02" name="Shape 5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3" name="Google Shape;503;p2"/>
          <p:cNvSpPr txBox="1"/>
          <p:nvPr/>
        </p:nvSpPr>
        <p:spPr>
          <a:xfrm>
            <a:off x="3220525" y="533225"/>
            <a:ext cx="5143500" cy="4091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97790" marR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b="1" i="0" lang="en" sz="2200" u="none" cap="none" strike="noStrik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rPr>
              <a:t>Playbook for FP&amp;A Automation</a:t>
            </a:r>
            <a:endParaRPr b="1" i="0" sz="2200" u="none" cap="none" strike="noStrike">
              <a:solidFill>
                <a:schemeClr val="dk1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indent="-359410" lvl="0" marL="457200" marR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60"/>
              <a:buFont typeface="DM Sans"/>
              <a:buChar char="●"/>
            </a:pPr>
            <a:r>
              <a:rPr b="0" i="0" lang="en" sz="2000" u="none" cap="none" strike="noStrik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rPr>
              <a:t>Initial FP&amp;A Plan</a:t>
            </a:r>
            <a:endParaRPr b="0" i="0" sz="2000" u="none" cap="none" strike="noStrike">
              <a:solidFill>
                <a:schemeClr val="dk1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indent="-359410" lvl="0" marL="457200" marR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60"/>
              <a:buFont typeface="DM Sans"/>
              <a:buChar char="●"/>
            </a:pPr>
            <a:r>
              <a:rPr b="0" i="0" lang="en" sz="2000" u="none" cap="none" strike="noStrik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rPr>
              <a:t>Reporting</a:t>
            </a:r>
            <a:endParaRPr b="0" i="0" sz="2000" u="none" cap="none" strike="noStrike">
              <a:solidFill>
                <a:schemeClr val="dk1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indent="-359410" lvl="0" marL="457200" marR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60"/>
              <a:buFont typeface="DM Sans"/>
              <a:buChar char="●"/>
            </a:pPr>
            <a:r>
              <a:rPr b="0" i="0" lang="en" sz="2000" u="none" cap="none" strike="noStrik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rPr>
              <a:t>Budget/Forecast Automation</a:t>
            </a:r>
            <a:endParaRPr b="0" i="0" sz="2000" u="none" cap="none" strike="noStrike">
              <a:solidFill>
                <a:schemeClr val="dk1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indent="-359410" lvl="0" marL="457200" marR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60"/>
              <a:buFont typeface="DM Sans"/>
              <a:buChar char="●"/>
            </a:pPr>
            <a:r>
              <a:rPr b="0" i="0" lang="en" sz="2000" u="none" cap="none" strike="noStrik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rPr>
              <a:t>12 Month Rolling Forecast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59410" lvl="0" marL="457200" marR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60"/>
              <a:buFont typeface="DM Sans"/>
              <a:buChar char="●"/>
            </a:pPr>
            <a:r>
              <a:rPr b="0" i="0" lang="en" sz="2000" u="none" cap="none" strike="noStrik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rPr>
              <a:t>Introduction of AI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59410" lvl="0" marL="457200" marR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60"/>
              <a:buFont typeface="DM Sans"/>
              <a:buChar char="●"/>
            </a:pPr>
            <a:r>
              <a:rPr b="0" i="0" lang="en" sz="2000" u="none" cap="none" strike="noStrik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rPr>
              <a:t>Cash Flow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59410" lvl="0" marL="457200" marR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60"/>
              <a:buFont typeface="DM Sans"/>
              <a:buChar char="●"/>
            </a:pPr>
            <a:r>
              <a:rPr b="0" i="0" lang="en" sz="2000" u="none" cap="none" strike="noStrik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rPr>
              <a:t>What does it all mean?</a:t>
            </a:r>
            <a:endParaRPr b="0" i="0" sz="2060" u="none" cap="none" strike="noStrike">
              <a:solidFill>
                <a:schemeClr val="dk1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  <p:sp>
        <p:nvSpPr>
          <p:cNvPr id="504" name="Google Shape;504;p2"/>
          <p:cNvSpPr txBox="1"/>
          <p:nvPr/>
        </p:nvSpPr>
        <p:spPr>
          <a:xfrm>
            <a:off x="619050" y="533225"/>
            <a:ext cx="1581300" cy="841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" sz="2400" u="none" cap="none" strike="noStrike">
                <a:solidFill>
                  <a:srgbClr val="FFFFFF"/>
                </a:solidFill>
                <a:latin typeface="DM Sans"/>
                <a:ea typeface="DM Sans"/>
                <a:cs typeface="DM Sans"/>
                <a:sym typeface="DM Sans"/>
              </a:rPr>
              <a:t>Content</a:t>
            </a:r>
            <a:endParaRPr b="0" i="0" sz="2400" u="none" cap="none" strike="noStrike">
              <a:solidFill>
                <a:srgbClr val="FFFFFF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08" name="Shape 5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9" name="Google Shape;509;g1e224a30092_3_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714500" y="1245175"/>
            <a:ext cx="5715000" cy="24193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13" name="Shape 5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4" name="Google Shape;514;p3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rPr lang="en"/>
              <a:t>FP&amp;A Playbook</a:t>
            </a:r>
            <a:br>
              <a:rPr lang="en"/>
            </a:br>
            <a:endParaRPr/>
          </a:p>
        </p:txBody>
      </p:sp>
      <p:sp>
        <p:nvSpPr>
          <p:cNvPr id="515" name="Google Shape;515;p3"/>
          <p:cNvSpPr txBox="1"/>
          <p:nvPr>
            <p:ph idx="2" type="title"/>
          </p:nvPr>
        </p:nvSpPr>
        <p:spPr>
          <a:xfrm>
            <a:off x="311700" y="10177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None/>
            </a:pPr>
            <a:r>
              <a:rPr lang="en" sz="2000"/>
              <a:t>Development of Plan</a:t>
            </a:r>
            <a:br>
              <a:rPr lang="en"/>
            </a:br>
            <a:endParaRPr/>
          </a:p>
        </p:txBody>
      </p:sp>
      <p:sp>
        <p:nvSpPr>
          <p:cNvPr id="516" name="Google Shape;516;p3"/>
          <p:cNvSpPr txBox="1"/>
          <p:nvPr/>
        </p:nvSpPr>
        <p:spPr>
          <a:xfrm>
            <a:off x="311699" y="2108149"/>
            <a:ext cx="4260301" cy="1898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35139" lvl="1" marL="34290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678"/>
              <a:buFont typeface="Arial"/>
              <a:buChar char="●"/>
            </a:pPr>
            <a:r>
              <a:rPr b="0" i="0" lang="en" sz="1600" u="none" cap="none" strike="noStrik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rPr>
              <a:t>Planful implemented but only</a:t>
            </a:r>
            <a:br>
              <a:rPr b="0" i="0" lang="en" sz="1600" u="none" cap="none" strike="noStrik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rPr>
            </a:br>
            <a:r>
              <a:rPr b="0" i="0" lang="en" sz="1600" u="none" cap="none" strike="noStrik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rPr>
              <a:t>1 person knew the system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35139" lvl="1" marL="34290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678"/>
              <a:buFont typeface="Arial"/>
              <a:buChar char="●"/>
            </a:pPr>
            <a:r>
              <a:rPr b="0" i="0" lang="en" sz="1600" u="none" cap="none" strike="noStrik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rPr>
              <a:t>Exit Planful SME &amp; New FP&amp;A</a:t>
            </a:r>
            <a:br>
              <a:rPr b="0" i="0" lang="en" sz="1600" u="none" cap="none" strike="noStrik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rPr>
            </a:br>
            <a:r>
              <a:rPr b="0" i="0" lang="en" sz="1600" u="none" cap="none" strike="noStrik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rPr>
              <a:t>Lead </a:t>
            </a:r>
            <a:r>
              <a:rPr lang="en" sz="16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rPr>
              <a:t>doesn’t embrace Planful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35139" lvl="1" marL="34290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678"/>
              <a:buFont typeface="Arial"/>
              <a:buChar char="●"/>
            </a:pPr>
            <a:r>
              <a:rPr b="0" i="0" lang="en" sz="1600" u="none" cap="none" strike="noStrik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rPr>
              <a:t>Second New FP&amp;A Lead joins</a:t>
            </a:r>
            <a:br>
              <a:rPr b="0" i="0" lang="en" sz="1600" u="none" cap="none" strike="noStrik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rPr>
            </a:br>
            <a:r>
              <a:rPr b="0" i="0" lang="en" sz="1600" u="none" cap="none" strike="noStrik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rPr>
              <a:t>in May of 2018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35139" lvl="1" marL="34290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678"/>
              <a:buFont typeface="Arial"/>
              <a:buChar char="●"/>
            </a:pPr>
            <a:r>
              <a:rPr b="0" i="0" lang="en" sz="1600" u="none" cap="none" strike="noStrik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rPr>
              <a:t>Planful reaches out for annual</a:t>
            </a:r>
            <a:br>
              <a:rPr b="0" i="0" lang="en" sz="1600" u="none" cap="none" strike="noStrik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rPr>
            </a:br>
            <a:r>
              <a:rPr b="0" i="0" lang="en" sz="1600" u="none" cap="none" strike="noStrik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rPr>
              <a:t>contract negotiation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28586" lvl="1" marL="34290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678"/>
              <a:buFont typeface="Arial"/>
              <a:buNone/>
            </a:pPr>
            <a:r>
              <a:t/>
            </a:r>
            <a:endParaRPr b="0" i="0" sz="1600" u="none" cap="none" strike="noStrike">
              <a:solidFill>
                <a:schemeClr val="dk1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  <p:sp>
        <p:nvSpPr>
          <p:cNvPr id="517" name="Google Shape;517;p3"/>
          <p:cNvSpPr txBox="1"/>
          <p:nvPr/>
        </p:nvSpPr>
        <p:spPr>
          <a:xfrm>
            <a:off x="311700" y="1646525"/>
            <a:ext cx="4572000" cy="46162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1" i="0" lang="en" sz="2400" u="none" cap="none" strike="noStrike">
                <a:solidFill>
                  <a:srgbClr val="7C4FFF"/>
                </a:solidFill>
                <a:latin typeface="DM Sans"/>
                <a:ea typeface="DM Sans"/>
                <a:cs typeface="DM Sans"/>
                <a:sym typeface="DM Sans"/>
              </a:rPr>
              <a:t>Early Years</a:t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18" name="Google Shape;518;p3"/>
          <p:cNvSpPr/>
          <p:nvPr/>
        </p:nvSpPr>
        <p:spPr>
          <a:xfrm>
            <a:off x="4767943" y="0"/>
            <a:ext cx="4376057" cy="5143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19" name="Google Shape;519;p3"/>
          <p:cNvSpPr txBox="1"/>
          <p:nvPr/>
        </p:nvSpPr>
        <p:spPr>
          <a:xfrm>
            <a:off x="4947226" y="2010074"/>
            <a:ext cx="4260300" cy="1898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35139" lvl="1" marL="34290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678"/>
              <a:buFont typeface="Arial"/>
              <a:buChar char="●"/>
            </a:pPr>
            <a:r>
              <a:rPr b="0" i="0" lang="en" sz="1600" u="none" cap="none" strike="noStrike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rPr>
              <a:t>System generated monthly Management reporting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35139" lvl="1" marL="34290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678"/>
              <a:buFont typeface="Arial"/>
              <a:buChar char="●"/>
            </a:pPr>
            <a:r>
              <a:rPr b="0" i="0" lang="en" sz="1600" u="none" cap="none" strike="noStrike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rPr>
              <a:t>Automated KPI reporting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35139" lvl="1" marL="34290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678"/>
              <a:buFont typeface="Arial"/>
              <a:buChar char="●"/>
            </a:pPr>
            <a:r>
              <a:rPr b="0" i="0" lang="en" sz="1600" u="none" cap="none" strike="noStrike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rPr>
              <a:t>Automated budgeting / forecasting</a:t>
            </a:r>
            <a:endParaRPr b="0" i="0" sz="1600" u="none" cap="none" strike="noStrike">
              <a:solidFill>
                <a:schemeClr val="lt1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indent="-330186" lvl="1" marL="34290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DM Sans"/>
              <a:buChar char="●"/>
            </a:pPr>
            <a:r>
              <a:rPr lang="en" sz="160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rPr>
              <a:t>Additional subject matter experts</a:t>
            </a:r>
            <a:endParaRPr sz="1600">
              <a:solidFill>
                <a:schemeClr val="lt1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  <p:sp>
        <p:nvSpPr>
          <p:cNvPr id="520" name="Google Shape;520;p3"/>
          <p:cNvSpPr txBox="1"/>
          <p:nvPr/>
        </p:nvSpPr>
        <p:spPr>
          <a:xfrm>
            <a:off x="4947227" y="1548450"/>
            <a:ext cx="45720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1" i="0" lang="en" sz="2400" u="none" cap="none" strike="noStrike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rPr>
              <a:t>Initial FP&amp;A Plan</a:t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21" name="Google Shape;521;p3"/>
          <p:cNvSpPr/>
          <p:nvPr/>
        </p:nvSpPr>
        <p:spPr>
          <a:xfrm>
            <a:off x="5055056" y="3829050"/>
            <a:ext cx="3729907" cy="694923"/>
          </a:xfrm>
          <a:prstGeom prst="roundRect">
            <a:avLst>
              <a:gd fmla="val 11737" name="adj"/>
            </a:avLst>
          </a:prstGeom>
          <a:solidFill>
            <a:schemeClr val="accent5"/>
          </a:solidFill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22" name="Google Shape;522;p3"/>
          <p:cNvSpPr txBox="1"/>
          <p:nvPr/>
        </p:nvSpPr>
        <p:spPr>
          <a:xfrm>
            <a:off x="5198648" y="4007254"/>
            <a:ext cx="3729907" cy="33851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1" i="0" lang="en" sz="1600" u="none" cap="none" strike="noStrik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rPr>
              <a:t>Was Planful the tool??</a:t>
            </a:r>
            <a:endParaRPr b="1" i="0" sz="1400" u="none" cap="none" strike="noStrike">
              <a:solidFill>
                <a:srgbClr val="000000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26" name="Shape 5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7" name="Google Shape;52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rPr lang="en"/>
              <a:t>FP&amp;A Playbook</a:t>
            </a:r>
            <a:br>
              <a:rPr lang="en"/>
            </a:br>
            <a:endParaRPr/>
          </a:p>
        </p:txBody>
      </p:sp>
      <p:sp>
        <p:nvSpPr>
          <p:cNvPr id="528" name="Google Shape;528;p4"/>
          <p:cNvSpPr txBox="1"/>
          <p:nvPr>
            <p:ph idx="2" type="title"/>
          </p:nvPr>
        </p:nvSpPr>
        <p:spPr>
          <a:xfrm>
            <a:off x="311700" y="1017725"/>
            <a:ext cx="800045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</a:pPr>
            <a:r>
              <a:rPr lang="en" sz="2000"/>
              <a:t>Initial Contract Negotiation</a:t>
            </a:r>
            <a:endParaRPr sz="2000"/>
          </a:p>
        </p:txBody>
      </p:sp>
      <p:cxnSp>
        <p:nvCxnSpPr>
          <p:cNvPr id="529" name="Google Shape;529;p4"/>
          <p:cNvCxnSpPr/>
          <p:nvPr/>
        </p:nvCxnSpPr>
        <p:spPr>
          <a:xfrm flipH="1" rot="10800000">
            <a:off x="10925" y="2023312"/>
            <a:ext cx="9094800" cy="3300"/>
          </a:xfrm>
          <a:prstGeom prst="straightConnector1">
            <a:avLst/>
          </a:prstGeom>
          <a:noFill/>
          <a:ln cap="flat" cmpd="sng" w="1905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</p:cxnSp>
      <p:grpSp>
        <p:nvGrpSpPr>
          <p:cNvPr id="530" name="Google Shape;530;p4"/>
          <p:cNvGrpSpPr/>
          <p:nvPr/>
        </p:nvGrpSpPr>
        <p:grpSpPr>
          <a:xfrm>
            <a:off x="1100338" y="2017612"/>
            <a:ext cx="6915974" cy="2108164"/>
            <a:chOff x="247500" y="2017611"/>
            <a:chExt cx="6915974" cy="2416589"/>
          </a:xfrm>
        </p:grpSpPr>
        <p:sp>
          <p:nvSpPr>
            <p:cNvPr id="531" name="Google Shape;531;p4"/>
            <p:cNvSpPr txBox="1"/>
            <p:nvPr/>
          </p:nvSpPr>
          <p:spPr>
            <a:xfrm>
              <a:off x="247500" y="2562111"/>
              <a:ext cx="1550400" cy="1872089"/>
            </a:xfrm>
            <a:prstGeom prst="rect">
              <a:avLst/>
            </a:prstGeom>
            <a:noFill/>
            <a:ln cap="flat" cmpd="sng" w="19050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91425" lIns="91425" spcFirstLastPara="1" rIns="91425" wrap="square" tIns="91425">
              <a:norm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b="0" i="0" lang="en" sz="1400" u="none" cap="none" strike="noStrike">
                  <a:solidFill>
                    <a:schemeClr val="dk1"/>
                  </a:solidFill>
                  <a:latin typeface="DM Sans"/>
                  <a:ea typeface="DM Sans"/>
                  <a:cs typeface="DM Sans"/>
                  <a:sym typeface="DM Sans"/>
                </a:rPr>
                <a:t>Reviewed Merchants’</a:t>
              </a:r>
              <a:br>
                <a:rPr b="0" i="0" lang="en" sz="1400" u="none" cap="none" strike="noStrike">
                  <a:solidFill>
                    <a:schemeClr val="dk1"/>
                  </a:solidFill>
                  <a:latin typeface="DM Sans"/>
                  <a:ea typeface="DM Sans"/>
                  <a:cs typeface="DM Sans"/>
                  <a:sym typeface="DM Sans"/>
                </a:rPr>
              </a:br>
              <a:r>
                <a:rPr b="0" i="0" lang="en" sz="1400" u="none" cap="none" strike="noStrike">
                  <a:solidFill>
                    <a:schemeClr val="dk1"/>
                  </a:solidFill>
                  <a:latin typeface="DM Sans"/>
                  <a:ea typeface="DM Sans"/>
                  <a:cs typeface="DM Sans"/>
                  <a:sym typeface="DM Sans"/>
                </a:rPr>
                <a:t>FP&amp;A goals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2" name="Google Shape;532;p4"/>
            <p:cNvSpPr txBox="1"/>
            <p:nvPr/>
          </p:nvSpPr>
          <p:spPr>
            <a:xfrm>
              <a:off x="1980552" y="2562111"/>
              <a:ext cx="1550400" cy="1872089"/>
            </a:xfrm>
            <a:prstGeom prst="rect">
              <a:avLst/>
            </a:prstGeom>
            <a:noFill/>
            <a:ln cap="flat" cmpd="sng" w="19050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91425" lIns="91425" spcFirstLastPara="1" rIns="91425" wrap="square" tIns="91425">
              <a:norm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b="0" i="0" lang="en" sz="1400" u="none" cap="none" strike="noStrike">
                  <a:solidFill>
                    <a:srgbClr val="000000"/>
                  </a:solidFill>
                  <a:latin typeface="DM Sans"/>
                  <a:ea typeface="DM Sans"/>
                  <a:cs typeface="DM Sans"/>
                  <a:sym typeface="DM Sans"/>
                </a:rPr>
                <a:t>Discussed</a:t>
              </a:r>
              <a:br>
                <a:rPr b="0" i="0" lang="en" sz="1400" u="none" cap="none" strike="noStrike">
                  <a:solidFill>
                    <a:srgbClr val="000000"/>
                  </a:solidFill>
                  <a:latin typeface="DM Sans"/>
                  <a:ea typeface="DM Sans"/>
                  <a:cs typeface="DM Sans"/>
                  <a:sym typeface="DM Sans"/>
                </a:rPr>
              </a:br>
              <a:r>
                <a:rPr b="0" i="0" lang="en" sz="1400" u="none" cap="none" strike="noStrike">
                  <a:solidFill>
                    <a:srgbClr val="000000"/>
                  </a:solidFill>
                  <a:latin typeface="DM Sans"/>
                  <a:ea typeface="DM Sans"/>
                  <a:cs typeface="DM Sans"/>
                  <a:sym typeface="DM Sans"/>
                </a:rPr>
                <a:t>Planful’s suite</a:t>
              </a:r>
              <a:br>
                <a:rPr b="0" i="0" lang="en" sz="1400" u="none" cap="none" strike="noStrike">
                  <a:solidFill>
                    <a:srgbClr val="000000"/>
                  </a:solidFill>
                  <a:latin typeface="DM Sans"/>
                  <a:ea typeface="DM Sans"/>
                  <a:cs typeface="DM Sans"/>
                  <a:sym typeface="DM Sans"/>
                </a:rPr>
              </a:br>
              <a:r>
                <a:rPr b="0" i="0" lang="en" sz="1400" u="none" cap="none" strike="noStrike">
                  <a:solidFill>
                    <a:srgbClr val="000000"/>
                  </a:solidFill>
                  <a:latin typeface="DM Sans"/>
                  <a:ea typeface="DM Sans"/>
                  <a:cs typeface="DM Sans"/>
                  <a:sym typeface="DM Sans"/>
                </a:rPr>
                <a:t>of products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3" name="Google Shape;533;p4"/>
            <p:cNvSpPr txBox="1"/>
            <p:nvPr/>
          </p:nvSpPr>
          <p:spPr>
            <a:xfrm>
              <a:off x="3796807" y="2562111"/>
              <a:ext cx="1550400" cy="1872089"/>
            </a:xfrm>
            <a:prstGeom prst="rect">
              <a:avLst/>
            </a:prstGeom>
            <a:noFill/>
            <a:ln cap="flat" cmpd="sng" w="19050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91425" lIns="91425" spcFirstLastPara="1" rIns="91425" wrap="square" tIns="91425">
              <a:norm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b="0" i="0" lang="en" sz="1400" u="none" cap="none" strike="noStrike">
                  <a:solidFill>
                    <a:srgbClr val="000000"/>
                  </a:solidFill>
                  <a:latin typeface="DM Sans"/>
                  <a:ea typeface="DM Sans"/>
                  <a:cs typeface="DM Sans"/>
                  <a:sym typeface="DM Sans"/>
                </a:rPr>
                <a:t>Determined</a:t>
              </a:r>
              <a:br>
                <a:rPr b="0" i="0" lang="en" sz="1400" u="none" cap="none" strike="noStrike">
                  <a:solidFill>
                    <a:srgbClr val="000000"/>
                  </a:solidFill>
                  <a:latin typeface="DM Sans"/>
                  <a:ea typeface="DM Sans"/>
                  <a:cs typeface="DM Sans"/>
                  <a:sym typeface="DM Sans"/>
                </a:rPr>
              </a:br>
              <a:r>
                <a:rPr b="0" i="0" lang="en" sz="1400" u="none" cap="none" strike="noStrike">
                  <a:solidFill>
                    <a:srgbClr val="000000"/>
                  </a:solidFill>
                  <a:latin typeface="DM Sans"/>
                  <a:ea typeface="DM Sans"/>
                  <a:cs typeface="DM Sans"/>
                  <a:sym typeface="DM Sans"/>
                </a:rPr>
                <a:t>there was </a:t>
              </a:r>
              <a:br>
                <a:rPr b="0" i="0" lang="en" sz="1400" u="none" cap="none" strike="noStrike">
                  <a:solidFill>
                    <a:srgbClr val="000000"/>
                  </a:solidFill>
                  <a:latin typeface="DM Sans"/>
                  <a:ea typeface="DM Sans"/>
                  <a:cs typeface="DM Sans"/>
                  <a:sym typeface="DM Sans"/>
                </a:rPr>
              </a:br>
              <a:r>
                <a:rPr b="0" i="0" lang="en" sz="1400" u="none" cap="none" strike="noStrike">
                  <a:solidFill>
                    <a:srgbClr val="000000"/>
                  </a:solidFill>
                  <a:latin typeface="DM Sans"/>
                  <a:ea typeface="DM Sans"/>
                  <a:cs typeface="DM Sans"/>
                  <a:sym typeface="DM Sans"/>
                </a:rPr>
                <a:t>a match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4" name="Google Shape;534;p4"/>
            <p:cNvSpPr txBox="1"/>
            <p:nvPr/>
          </p:nvSpPr>
          <p:spPr>
            <a:xfrm>
              <a:off x="5613074" y="2562111"/>
              <a:ext cx="1550400" cy="1872089"/>
            </a:xfrm>
            <a:prstGeom prst="rect">
              <a:avLst/>
            </a:prstGeom>
            <a:noFill/>
            <a:ln cap="flat" cmpd="sng" w="19050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91425" lIns="91425" spcFirstLastPara="1" rIns="91425" wrap="square" tIns="91425">
              <a:norm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b="0" i="0" lang="en" sz="1400" u="none" cap="none" strike="noStrike">
                  <a:solidFill>
                    <a:schemeClr val="dk1"/>
                  </a:solidFill>
                  <a:latin typeface="DM Sans"/>
                  <a:ea typeface="DM Sans"/>
                  <a:cs typeface="DM Sans"/>
                  <a:sym typeface="DM Sans"/>
                </a:rPr>
                <a:t>Signed a</a:t>
              </a:r>
              <a:br>
                <a:rPr b="0" i="0" lang="en" sz="1400" u="none" cap="none" strike="noStrike">
                  <a:solidFill>
                    <a:schemeClr val="dk1"/>
                  </a:solidFill>
                  <a:latin typeface="DM Sans"/>
                  <a:ea typeface="DM Sans"/>
                  <a:cs typeface="DM Sans"/>
                  <a:sym typeface="DM Sans"/>
                </a:rPr>
              </a:br>
              <a:r>
                <a:rPr b="0" i="0" lang="en" sz="1400" u="none" cap="none" strike="noStrike">
                  <a:solidFill>
                    <a:schemeClr val="dk1"/>
                  </a:solidFill>
                  <a:latin typeface="DM Sans"/>
                  <a:ea typeface="DM Sans"/>
                  <a:cs typeface="DM Sans"/>
                  <a:sym typeface="DM Sans"/>
                </a:rPr>
                <a:t>3-year contract</a:t>
              </a:r>
              <a:br>
                <a:rPr b="0" i="0" lang="en" sz="1400" u="none" cap="none" strike="noStrike">
                  <a:solidFill>
                    <a:schemeClr val="dk1"/>
                  </a:solidFill>
                  <a:latin typeface="DM Sans"/>
                  <a:ea typeface="DM Sans"/>
                  <a:cs typeface="DM Sans"/>
                  <a:sym typeface="DM Sans"/>
                </a:rPr>
              </a:br>
              <a:r>
                <a:rPr b="0" i="0" lang="en" sz="1400" u="none" cap="none" strike="noStrike">
                  <a:solidFill>
                    <a:schemeClr val="dk1"/>
                  </a:solidFill>
                  <a:latin typeface="DM Sans"/>
                  <a:ea typeface="DM Sans"/>
                  <a:cs typeface="DM Sans"/>
                  <a:sym typeface="DM Sans"/>
                </a:rPr>
                <a:t>&amp; included a</a:t>
              </a:r>
              <a:br>
                <a:rPr b="0" i="0" lang="en" sz="1400" u="none" cap="none" strike="noStrike">
                  <a:solidFill>
                    <a:schemeClr val="dk1"/>
                  </a:solidFill>
                  <a:latin typeface="DM Sans"/>
                  <a:ea typeface="DM Sans"/>
                  <a:cs typeface="DM Sans"/>
                  <a:sym typeface="DM Sans"/>
                </a:rPr>
              </a:br>
              <a:r>
                <a:rPr b="1" i="0" lang="en" sz="1400" u="none" cap="none" strike="noStrike">
                  <a:solidFill>
                    <a:schemeClr val="dk1"/>
                  </a:solidFill>
                  <a:latin typeface="DM Sans"/>
                  <a:ea typeface="DM Sans"/>
                  <a:cs typeface="DM Sans"/>
                  <a:sym typeface="DM Sans"/>
                </a:rPr>
                <a:t>“Train the Trainer” </a:t>
              </a:r>
              <a:r>
                <a:rPr b="0" i="0" lang="en" sz="1400" u="none" cap="none" strike="noStrike">
                  <a:solidFill>
                    <a:schemeClr val="dk1"/>
                  </a:solidFill>
                  <a:latin typeface="DM Sans"/>
                  <a:ea typeface="DM Sans"/>
                  <a:cs typeface="DM Sans"/>
                  <a:sym typeface="DM Sans"/>
                </a:rPr>
                <a:t>package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cxnSp>
          <p:nvCxnSpPr>
            <p:cNvPr id="535" name="Google Shape;535;p4"/>
            <p:cNvCxnSpPr>
              <a:stCxn id="531" idx="0"/>
            </p:cNvCxnSpPr>
            <p:nvPr/>
          </p:nvCxnSpPr>
          <p:spPr>
            <a:xfrm rot="10800000">
              <a:off x="1022700" y="2017611"/>
              <a:ext cx="0" cy="544500"/>
            </a:xfrm>
            <a:prstGeom prst="straightConnector1">
              <a:avLst/>
            </a:prstGeom>
            <a:noFill/>
            <a:ln cap="flat" cmpd="sng" w="19050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536" name="Google Shape;536;p4"/>
            <p:cNvCxnSpPr/>
            <p:nvPr/>
          </p:nvCxnSpPr>
          <p:spPr>
            <a:xfrm rot="10800000">
              <a:off x="2755750" y="2017612"/>
              <a:ext cx="0" cy="544500"/>
            </a:xfrm>
            <a:prstGeom prst="straightConnector1">
              <a:avLst/>
            </a:prstGeom>
            <a:noFill/>
            <a:ln cap="flat" cmpd="sng" w="19050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537" name="Google Shape;537;p4"/>
            <p:cNvCxnSpPr/>
            <p:nvPr/>
          </p:nvCxnSpPr>
          <p:spPr>
            <a:xfrm rot="10800000">
              <a:off x="4572013" y="2017612"/>
              <a:ext cx="0" cy="544500"/>
            </a:xfrm>
            <a:prstGeom prst="straightConnector1">
              <a:avLst/>
            </a:prstGeom>
            <a:noFill/>
            <a:ln cap="flat" cmpd="sng" w="19050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538" name="Google Shape;538;p4"/>
            <p:cNvCxnSpPr/>
            <p:nvPr/>
          </p:nvCxnSpPr>
          <p:spPr>
            <a:xfrm rot="10800000">
              <a:off x="6305063" y="2017612"/>
              <a:ext cx="0" cy="544500"/>
            </a:xfrm>
            <a:prstGeom prst="straightConnector1">
              <a:avLst/>
            </a:prstGeom>
            <a:noFill/>
            <a:ln cap="flat" cmpd="sng" w="19050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</p:cxnSp>
      </p:grp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42" name="Shape 5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3" name="Google Shape;543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rPr lang="en"/>
              <a:t>FP&amp;A Playbook</a:t>
            </a:r>
            <a:endParaRPr/>
          </a:p>
        </p:txBody>
      </p:sp>
      <p:sp>
        <p:nvSpPr>
          <p:cNvPr id="544" name="Google Shape;544;p5"/>
          <p:cNvSpPr txBox="1"/>
          <p:nvPr>
            <p:ph idx="2" type="title"/>
          </p:nvPr>
        </p:nvSpPr>
        <p:spPr>
          <a:xfrm>
            <a:off x="311700" y="10177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</a:pPr>
            <a:r>
              <a:rPr lang="en"/>
              <a:t>Meet the Trainer</a:t>
            </a:r>
            <a:endParaRPr/>
          </a:p>
        </p:txBody>
      </p:sp>
      <p:grpSp>
        <p:nvGrpSpPr>
          <p:cNvPr id="545" name="Google Shape;545;p5"/>
          <p:cNvGrpSpPr/>
          <p:nvPr/>
        </p:nvGrpSpPr>
        <p:grpSpPr>
          <a:xfrm>
            <a:off x="3113433" y="1112292"/>
            <a:ext cx="5527798" cy="3500863"/>
            <a:chOff x="2066995" y="1590425"/>
            <a:chExt cx="4266421" cy="2702008"/>
          </a:xfrm>
        </p:grpSpPr>
        <p:pic>
          <p:nvPicPr>
            <p:cNvPr id="546" name="Google Shape;546;p5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2066995" y="1590425"/>
              <a:ext cx="2026506" cy="2702008"/>
            </a:xfrm>
            <a:prstGeom prst="rect">
              <a:avLst/>
            </a:prstGeom>
            <a:noFill/>
            <a:ln cap="flat" cmpd="sng" w="2857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</p:pic>
        <p:pic>
          <p:nvPicPr>
            <p:cNvPr id="547" name="Google Shape;547;p5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4306910" y="1590425"/>
              <a:ext cx="2026506" cy="2702008"/>
            </a:xfrm>
            <a:prstGeom prst="rect">
              <a:avLst/>
            </a:prstGeom>
            <a:noFill/>
            <a:ln cap="flat" cmpd="sng" w="2857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</p:pic>
      </p:grp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51" name="Shape 5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" name="Google Shape;552;p6"/>
          <p:cNvSpPr txBox="1"/>
          <p:nvPr>
            <p:ph type="title"/>
          </p:nvPr>
        </p:nvSpPr>
        <p:spPr>
          <a:xfrm>
            <a:off x="311700" y="15727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rPr lang="en"/>
              <a:t>FP&amp;A Playbook</a:t>
            </a:r>
            <a:br>
              <a:rPr lang="en"/>
            </a:br>
            <a:endParaRPr/>
          </a:p>
        </p:txBody>
      </p:sp>
      <p:sp>
        <p:nvSpPr>
          <p:cNvPr id="553" name="Google Shape;553;p6"/>
          <p:cNvSpPr txBox="1"/>
          <p:nvPr>
            <p:ph idx="2" type="title"/>
          </p:nvPr>
        </p:nvSpPr>
        <p:spPr>
          <a:xfrm>
            <a:off x="311700" y="604000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None/>
            </a:pPr>
            <a:r>
              <a:rPr lang="en" sz="2000"/>
              <a:t>Phase 1 – Report Automation</a:t>
            </a:r>
            <a:br>
              <a:rPr lang="en" sz="1800"/>
            </a:br>
            <a:endParaRPr sz="1800"/>
          </a:p>
        </p:txBody>
      </p:sp>
      <p:sp>
        <p:nvSpPr>
          <p:cNvPr id="554" name="Google Shape;554;p6"/>
          <p:cNvSpPr/>
          <p:nvPr/>
        </p:nvSpPr>
        <p:spPr>
          <a:xfrm>
            <a:off x="5350329" y="0"/>
            <a:ext cx="3793671" cy="5143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555" name="Google Shape;555;p6"/>
          <p:cNvGrpSpPr/>
          <p:nvPr/>
        </p:nvGrpSpPr>
        <p:grpSpPr>
          <a:xfrm>
            <a:off x="417080" y="1055734"/>
            <a:ext cx="3665213" cy="3270917"/>
            <a:chOff x="344932" y="1788084"/>
            <a:chExt cx="4009203" cy="3577901"/>
          </a:xfrm>
        </p:grpSpPr>
        <p:pic>
          <p:nvPicPr>
            <p:cNvPr id="556" name="Google Shape;556;p6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344932" y="1788084"/>
              <a:ext cx="4009203" cy="151003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557" name="Google Shape;557;p6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344932" y="3602583"/>
              <a:ext cx="4009203" cy="1763402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558" name="Google Shape;558;p6"/>
          <p:cNvGrpSpPr/>
          <p:nvPr/>
        </p:nvGrpSpPr>
        <p:grpSpPr>
          <a:xfrm>
            <a:off x="5566584" y="1055736"/>
            <a:ext cx="4572001" cy="3066045"/>
            <a:chOff x="4956984" y="786265"/>
            <a:chExt cx="4572001" cy="3066045"/>
          </a:xfrm>
        </p:grpSpPr>
        <p:sp>
          <p:nvSpPr>
            <p:cNvPr id="559" name="Google Shape;559;p6"/>
            <p:cNvSpPr txBox="1"/>
            <p:nvPr/>
          </p:nvSpPr>
          <p:spPr>
            <a:xfrm>
              <a:off x="4956984" y="1247889"/>
              <a:ext cx="4260301" cy="18981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-335139" lvl="1" marL="342900" marR="0" rtl="0" algn="l">
                <a:lnSpc>
                  <a:spcPct val="100000"/>
                </a:lnSpc>
                <a:spcBef>
                  <a:spcPts val="600"/>
                </a:spcBef>
                <a:spcAft>
                  <a:spcPts val="0"/>
                </a:spcAft>
                <a:buClr>
                  <a:schemeClr val="lt1"/>
                </a:buClr>
                <a:buSzPts val="1678"/>
                <a:buFont typeface="Arial"/>
                <a:buChar char="●"/>
              </a:pPr>
              <a:r>
                <a:rPr b="0" i="0" lang="en" sz="1600" u="none" cap="none" strike="noStrike">
                  <a:solidFill>
                    <a:schemeClr val="lt1"/>
                  </a:solidFill>
                  <a:latin typeface="DM Sans"/>
                  <a:ea typeface="DM Sans"/>
                  <a:cs typeface="DM Sans"/>
                  <a:sym typeface="DM Sans"/>
                </a:rPr>
                <a:t>Management report to start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-335139" lvl="1" marL="342900" marR="0" rtl="0" algn="l">
                <a:lnSpc>
                  <a:spcPct val="100000"/>
                </a:lnSpc>
                <a:spcBef>
                  <a:spcPts val="600"/>
                </a:spcBef>
                <a:spcAft>
                  <a:spcPts val="0"/>
                </a:spcAft>
                <a:buClr>
                  <a:schemeClr val="lt1"/>
                </a:buClr>
                <a:buSzPts val="1678"/>
                <a:buFont typeface="Arial"/>
                <a:buChar char="●"/>
              </a:pPr>
              <a:r>
                <a:rPr b="0" i="0" lang="en" sz="1600" u="none" cap="none" strike="noStrike">
                  <a:solidFill>
                    <a:schemeClr val="lt1"/>
                  </a:solidFill>
                  <a:latin typeface="DM Sans"/>
                  <a:ea typeface="DM Sans"/>
                  <a:cs typeface="DM Sans"/>
                  <a:sym typeface="DM Sans"/>
                </a:rPr>
                <a:t>Scorecard second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-335139" lvl="1" marL="342900" marR="0" rtl="0" algn="l">
                <a:lnSpc>
                  <a:spcPct val="100000"/>
                </a:lnSpc>
                <a:spcBef>
                  <a:spcPts val="600"/>
                </a:spcBef>
                <a:spcAft>
                  <a:spcPts val="0"/>
                </a:spcAft>
                <a:buClr>
                  <a:schemeClr val="lt1"/>
                </a:buClr>
                <a:buSzPts val="1678"/>
                <a:buFont typeface="Arial"/>
                <a:buChar char="●"/>
              </a:pPr>
              <a:r>
                <a:rPr b="0" i="0" lang="en" sz="1600" u="none" cap="none" strike="noStrike">
                  <a:solidFill>
                    <a:schemeClr val="lt1"/>
                  </a:solidFill>
                  <a:latin typeface="DM Sans"/>
                  <a:ea typeface="DM Sans"/>
                  <a:cs typeface="DM Sans"/>
                  <a:sym typeface="DM Sans"/>
                </a:rPr>
                <a:t>Budget / Forecast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-335139" lvl="1" marL="342900" marR="0" rtl="0" algn="l">
                <a:lnSpc>
                  <a:spcPct val="100000"/>
                </a:lnSpc>
                <a:spcBef>
                  <a:spcPts val="600"/>
                </a:spcBef>
                <a:spcAft>
                  <a:spcPts val="0"/>
                </a:spcAft>
                <a:buClr>
                  <a:schemeClr val="lt1"/>
                </a:buClr>
                <a:buSzPts val="1678"/>
                <a:buFont typeface="Arial"/>
                <a:buChar char="●"/>
              </a:pPr>
              <a:r>
                <a:rPr b="0" i="0" lang="en" sz="1600" u="none" cap="none" strike="noStrike">
                  <a:solidFill>
                    <a:schemeClr val="lt1"/>
                  </a:solidFill>
                  <a:latin typeface="DM Sans"/>
                  <a:ea typeface="DM Sans"/>
                  <a:cs typeface="DM Sans"/>
                  <a:sym typeface="DM Sans"/>
                </a:rPr>
                <a:t>Balance Sheet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-335139" lvl="1" marL="342900" marR="0" rtl="0" algn="l">
                <a:lnSpc>
                  <a:spcPct val="100000"/>
                </a:lnSpc>
                <a:spcBef>
                  <a:spcPts val="600"/>
                </a:spcBef>
                <a:spcAft>
                  <a:spcPts val="0"/>
                </a:spcAft>
                <a:buClr>
                  <a:schemeClr val="lt1"/>
                </a:buClr>
                <a:buSzPts val="1678"/>
                <a:buFont typeface="Arial"/>
                <a:buChar char="●"/>
              </a:pPr>
              <a:r>
                <a:rPr b="0" i="0" lang="en" sz="1600" u="none" cap="none" strike="noStrike">
                  <a:solidFill>
                    <a:schemeClr val="lt1"/>
                  </a:solidFill>
                  <a:latin typeface="DM Sans"/>
                  <a:ea typeface="DM Sans"/>
                  <a:cs typeface="DM Sans"/>
                  <a:sym typeface="DM Sans"/>
                </a:rPr>
                <a:t>Adhoc KPI analysis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1" marL="7760" marR="0" rtl="0" algn="l">
                <a:lnSpc>
                  <a:spcPct val="100000"/>
                </a:lnSpc>
                <a:spcBef>
                  <a:spcPts val="600"/>
                </a:spcBef>
                <a:spcAft>
                  <a:spcPts val="0"/>
                </a:spcAft>
                <a:buClr>
                  <a:schemeClr val="dk1"/>
                </a:buClr>
                <a:buSzPts val="1678"/>
                <a:buFont typeface="DM Sans"/>
                <a:buNone/>
              </a:pPr>
              <a:r>
                <a:t/>
              </a:r>
              <a:endParaRPr b="0" i="0" sz="1600" u="none" cap="none" strike="noStrike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endParaRPr>
            </a:p>
          </p:txBody>
        </p:sp>
        <p:sp>
          <p:nvSpPr>
            <p:cNvPr id="560" name="Google Shape;560;p6"/>
            <p:cNvSpPr txBox="1"/>
            <p:nvPr/>
          </p:nvSpPr>
          <p:spPr>
            <a:xfrm>
              <a:off x="4956985" y="786265"/>
              <a:ext cx="4572000" cy="46162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r>
                <a:rPr b="1" i="0" lang="en" sz="2400" u="none" cap="none" strike="noStrike">
                  <a:solidFill>
                    <a:schemeClr val="lt1"/>
                  </a:solidFill>
                  <a:latin typeface="DM Sans"/>
                  <a:ea typeface="DM Sans"/>
                  <a:cs typeface="DM Sans"/>
                  <a:sym typeface="DM Sans"/>
                </a:rPr>
                <a:t>Spotlight Reporting</a:t>
              </a:r>
              <a:endPara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1" name="Google Shape;561;p6"/>
            <p:cNvSpPr/>
            <p:nvPr/>
          </p:nvSpPr>
          <p:spPr>
            <a:xfrm>
              <a:off x="5025467" y="3157387"/>
              <a:ext cx="3197234" cy="694923"/>
            </a:xfrm>
            <a:prstGeom prst="roundRect">
              <a:avLst>
                <a:gd fmla="val 11737" name="adj"/>
              </a:avLst>
            </a:prstGeom>
            <a:solidFill>
              <a:schemeClr val="accent5"/>
            </a:solidFill>
            <a:ln cap="flat" cmpd="sng" w="19050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2" name="Google Shape;562;p6"/>
            <p:cNvSpPr txBox="1"/>
            <p:nvPr/>
          </p:nvSpPr>
          <p:spPr>
            <a:xfrm>
              <a:off x="5169059" y="3335591"/>
              <a:ext cx="3197234" cy="33851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rPr b="1" i="0" lang="en" sz="1600" u="none" cap="none" strike="noStrike">
                  <a:solidFill>
                    <a:schemeClr val="dk1"/>
                  </a:solidFill>
                  <a:latin typeface="DM Sans"/>
                  <a:ea typeface="DM Sans"/>
                  <a:cs typeface="DM Sans"/>
                  <a:sym typeface="DM Sans"/>
                </a:rPr>
                <a:t>Savings of 12 hours</a:t>
              </a:r>
              <a:endParaRPr b="1" i="0" sz="14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endParaRPr>
            </a:p>
          </p:txBody>
        </p:sp>
      </p:grpSp>
      <p:pic>
        <p:nvPicPr>
          <p:cNvPr id="563" name="Google Shape;563;p6"/>
          <p:cNvPicPr preferRelativeResize="0"/>
          <p:nvPr/>
        </p:nvPicPr>
        <p:blipFill rotWithShape="1">
          <a:blip r:embed="rId4">
            <a:alphaModFix/>
          </a:blip>
          <a:srcRect b="9598" l="29140" r="29135" t="26917"/>
          <a:stretch/>
        </p:blipFill>
        <p:spPr>
          <a:xfrm>
            <a:off x="1699500" y="3128500"/>
            <a:ext cx="2436900" cy="1971600"/>
          </a:xfrm>
          <a:prstGeom prst="ellipse">
            <a:avLst/>
          </a:prstGeom>
          <a:noFill/>
          <a:ln cap="flat" cmpd="sng" w="952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67" name="Shape 5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8" name="Google Shape;568;p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rPr lang="en"/>
              <a:t>FP&amp;A Playbook</a:t>
            </a:r>
            <a:endParaRPr/>
          </a:p>
        </p:txBody>
      </p:sp>
      <p:sp>
        <p:nvSpPr>
          <p:cNvPr id="569" name="Google Shape;569;p7"/>
          <p:cNvSpPr txBox="1"/>
          <p:nvPr>
            <p:ph idx="2" type="title"/>
          </p:nvPr>
        </p:nvSpPr>
        <p:spPr>
          <a:xfrm>
            <a:off x="311700" y="10177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</a:pPr>
            <a:r>
              <a:rPr lang="en" sz="1800"/>
              <a:t>Phase 2 – Budget / Forecasting Automation</a:t>
            </a:r>
            <a:endParaRPr/>
          </a:p>
        </p:txBody>
      </p:sp>
      <p:sp>
        <p:nvSpPr>
          <p:cNvPr id="570" name="Google Shape;570;p7"/>
          <p:cNvSpPr/>
          <p:nvPr/>
        </p:nvSpPr>
        <p:spPr>
          <a:xfrm>
            <a:off x="5350329" y="0"/>
            <a:ext cx="3793671" cy="5143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571" name="Google Shape;571;p7"/>
          <p:cNvGrpSpPr/>
          <p:nvPr/>
        </p:nvGrpSpPr>
        <p:grpSpPr>
          <a:xfrm>
            <a:off x="5566585" y="786913"/>
            <a:ext cx="4572000" cy="3661376"/>
            <a:chOff x="4956985" y="517442"/>
            <a:chExt cx="4572000" cy="3661376"/>
          </a:xfrm>
        </p:grpSpPr>
        <p:sp>
          <p:nvSpPr>
            <p:cNvPr id="572" name="Google Shape;572;p7"/>
            <p:cNvSpPr txBox="1"/>
            <p:nvPr/>
          </p:nvSpPr>
          <p:spPr>
            <a:xfrm>
              <a:off x="4956985" y="979066"/>
              <a:ext cx="3265716" cy="319975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-335139" lvl="1" marL="342900" marR="0" rtl="0" algn="l">
                <a:lnSpc>
                  <a:spcPct val="100000"/>
                </a:lnSpc>
                <a:spcBef>
                  <a:spcPts val="600"/>
                </a:spcBef>
                <a:spcAft>
                  <a:spcPts val="0"/>
                </a:spcAft>
                <a:buClr>
                  <a:schemeClr val="lt1"/>
                </a:buClr>
                <a:buSzPts val="1678"/>
                <a:buFont typeface="Arial"/>
                <a:buChar char="●"/>
              </a:pPr>
              <a:r>
                <a:rPr b="0" i="0" lang="en" sz="1600" u="none" cap="none" strike="noStrike">
                  <a:solidFill>
                    <a:schemeClr val="lt1"/>
                  </a:solidFill>
                  <a:latin typeface="DM Sans"/>
                  <a:ea typeface="DM Sans"/>
                  <a:cs typeface="DM Sans"/>
                  <a:sym typeface="DM Sans"/>
                </a:rPr>
                <a:t>1 Hour/week of training</a:t>
              </a:r>
              <a:br>
                <a:rPr b="0" i="0" lang="en" sz="1600" u="none" cap="none" strike="noStrike">
                  <a:solidFill>
                    <a:schemeClr val="lt1"/>
                  </a:solidFill>
                  <a:latin typeface="DM Sans"/>
                  <a:ea typeface="DM Sans"/>
                  <a:cs typeface="DM Sans"/>
                  <a:sym typeface="DM Sans"/>
                </a:rPr>
              </a:br>
              <a:r>
                <a:rPr b="0" i="0" lang="en" sz="1600" u="none" cap="none" strike="noStrike">
                  <a:solidFill>
                    <a:schemeClr val="lt1"/>
                  </a:solidFill>
                  <a:latin typeface="DM Sans"/>
                  <a:ea typeface="DM Sans"/>
                  <a:cs typeface="DM Sans"/>
                  <a:sym typeface="DM Sans"/>
                </a:rPr>
                <a:t>with Ron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-335139" lvl="1" marL="342900" marR="0" rtl="0" algn="l">
                <a:lnSpc>
                  <a:spcPct val="100000"/>
                </a:lnSpc>
                <a:spcBef>
                  <a:spcPts val="600"/>
                </a:spcBef>
                <a:spcAft>
                  <a:spcPts val="0"/>
                </a:spcAft>
                <a:buClr>
                  <a:schemeClr val="lt1"/>
                </a:buClr>
                <a:buSzPts val="1678"/>
                <a:buFont typeface="Arial"/>
                <a:buChar char="●"/>
              </a:pPr>
              <a:r>
                <a:rPr b="0" i="0" lang="en" sz="1600" u="none" cap="none" strike="noStrike">
                  <a:solidFill>
                    <a:schemeClr val="lt1"/>
                  </a:solidFill>
                  <a:latin typeface="DM Sans"/>
                  <a:ea typeface="DM Sans"/>
                  <a:cs typeface="DM Sans"/>
                  <a:sym typeface="DM Sans"/>
                </a:rPr>
                <a:t>Moved 16 P&amp;L &amp; Balance Sheet templates into Planful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-335139" lvl="1" marL="342900" marR="0" rtl="0" algn="l">
                <a:lnSpc>
                  <a:spcPct val="100000"/>
                </a:lnSpc>
                <a:spcBef>
                  <a:spcPts val="600"/>
                </a:spcBef>
                <a:spcAft>
                  <a:spcPts val="0"/>
                </a:spcAft>
                <a:buClr>
                  <a:schemeClr val="lt1"/>
                </a:buClr>
                <a:buSzPts val="1678"/>
                <a:buFont typeface="Arial"/>
                <a:buChar char="●"/>
              </a:pPr>
              <a:r>
                <a:rPr b="0" i="0" lang="en" sz="1600" u="none" cap="none" strike="noStrike">
                  <a:solidFill>
                    <a:schemeClr val="lt1"/>
                  </a:solidFill>
                  <a:latin typeface="DM Sans"/>
                  <a:ea typeface="DM Sans"/>
                  <a:cs typeface="DM Sans"/>
                  <a:sym typeface="DM Sans"/>
                </a:rPr>
                <a:t>Linking &amp; roll-up</a:t>
              </a:r>
              <a:br>
                <a:rPr b="0" i="0" lang="en" sz="1600" u="none" cap="none" strike="noStrike">
                  <a:solidFill>
                    <a:schemeClr val="lt1"/>
                  </a:solidFill>
                  <a:latin typeface="DM Sans"/>
                  <a:ea typeface="DM Sans"/>
                  <a:cs typeface="DM Sans"/>
                  <a:sym typeface="DM Sans"/>
                </a:rPr>
              </a:br>
              <a:r>
                <a:rPr b="0" i="0" lang="en" sz="1600" u="none" cap="none" strike="noStrike">
                  <a:solidFill>
                    <a:schemeClr val="lt1"/>
                  </a:solidFill>
                  <a:latin typeface="DM Sans"/>
                  <a:ea typeface="DM Sans"/>
                  <a:cs typeface="DM Sans"/>
                  <a:sym typeface="DM Sans"/>
                </a:rPr>
                <a:t>fears removed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-335139" lvl="1" marL="342900" marR="0" rtl="0" algn="l">
                <a:lnSpc>
                  <a:spcPct val="100000"/>
                </a:lnSpc>
                <a:spcBef>
                  <a:spcPts val="600"/>
                </a:spcBef>
                <a:spcAft>
                  <a:spcPts val="0"/>
                </a:spcAft>
                <a:buClr>
                  <a:schemeClr val="lt1"/>
                </a:buClr>
                <a:buSzPts val="1678"/>
                <a:buFont typeface="Arial"/>
                <a:buChar char="●"/>
              </a:pPr>
              <a:r>
                <a:rPr b="0" i="0" lang="en" sz="1600" u="none" cap="none" strike="noStrike">
                  <a:solidFill>
                    <a:schemeClr val="lt1"/>
                  </a:solidFill>
                  <a:latin typeface="DM Sans"/>
                  <a:ea typeface="DM Sans"/>
                  <a:cs typeface="DM Sans"/>
                  <a:sym typeface="DM Sans"/>
                </a:rPr>
                <a:t>3-month budget process down to 6 weeks</a:t>
              </a:r>
              <a:br>
                <a:rPr b="0" i="0" lang="en" sz="1600" u="none" cap="none" strike="noStrike">
                  <a:solidFill>
                    <a:schemeClr val="lt1"/>
                  </a:solidFill>
                  <a:latin typeface="DM Sans"/>
                  <a:ea typeface="DM Sans"/>
                  <a:cs typeface="DM Sans"/>
                  <a:sym typeface="DM Sans"/>
                </a:rPr>
              </a:br>
              <a:r>
                <a:rPr b="0" i="0" lang="en" sz="1600" u="none" cap="none" strike="noStrike">
                  <a:solidFill>
                    <a:schemeClr val="lt1"/>
                  </a:solidFill>
                  <a:latin typeface="DM Sans"/>
                  <a:ea typeface="DM Sans"/>
                  <a:cs typeface="DM Sans"/>
                  <a:sym typeface="DM Sans"/>
                </a:rPr>
                <a:t>(280 Hours)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-335139" lvl="1" marL="342900" marR="0" rtl="0" algn="l">
                <a:lnSpc>
                  <a:spcPct val="100000"/>
                </a:lnSpc>
                <a:spcBef>
                  <a:spcPts val="600"/>
                </a:spcBef>
                <a:spcAft>
                  <a:spcPts val="0"/>
                </a:spcAft>
                <a:buClr>
                  <a:schemeClr val="lt1"/>
                </a:buClr>
                <a:buSzPts val="1678"/>
                <a:buFont typeface="Arial"/>
                <a:buChar char="●"/>
              </a:pPr>
              <a:r>
                <a:rPr b="0" i="0" lang="en" sz="1600" u="none" cap="none" strike="noStrike">
                  <a:solidFill>
                    <a:schemeClr val="lt1"/>
                  </a:solidFill>
                  <a:latin typeface="DM Sans"/>
                  <a:ea typeface="DM Sans"/>
                  <a:cs typeface="DM Sans"/>
                  <a:sym typeface="DM Sans"/>
                </a:rPr>
                <a:t>2 week forecast process down to 1 week (40 Hours)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3" name="Google Shape;573;p7"/>
            <p:cNvSpPr txBox="1"/>
            <p:nvPr/>
          </p:nvSpPr>
          <p:spPr>
            <a:xfrm>
              <a:off x="4956985" y="517442"/>
              <a:ext cx="4572000" cy="46162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r>
                <a:rPr b="1" i="0" lang="en" sz="2400" u="none" cap="none" strike="noStrike">
                  <a:solidFill>
                    <a:schemeClr val="lt1"/>
                  </a:solidFill>
                  <a:latin typeface="DM Sans"/>
                  <a:ea typeface="DM Sans"/>
                  <a:cs typeface="DM Sans"/>
                  <a:sym typeface="DM Sans"/>
                </a:rPr>
                <a:t>Templates</a:t>
              </a:r>
              <a:endPara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574" name="Google Shape;574;p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11700" y="1519675"/>
            <a:ext cx="4465049" cy="1681725"/>
          </a:xfrm>
          <a:prstGeom prst="rect">
            <a:avLst/>
          </a:prstGeom>
          <a:noFill/>
          <a:ln>
            <a:noFill/>
          </a:ln>
        </p:spPr>
      </p:pic>
      <p:pic>
        <p:nvPicPr>
          <p:cNvPr id="575" name="Google Shape;575;p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167536" y="2571750"/>
            <a:ext cx="2762966" cy="214536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79" name="Shape 5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0" name="Google Shape;580;p8"/>
          <p:cNvSpPr/>
          <p:nvPr/>
        </p:nvSpPr>
        <p:spPr>
          <a:xfrm rot="-1863781">
            <a:off x="538360" y="1716763"/>
            <a:ext cx="693039" cy="323068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81" name="Google Shape;581;p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rPr lang="en"/>
              <a:t>FP&amp;A Playbook</a:t>
            </a:r>
            <a:endParaRPr/>
          </a:p>
        </p:txBody>
      </p:sp>
      <p:sp>
        <p:nvSpPr>
          <p:cNvPr id="582" name="Google Shape;582;p8"/>
          <p:cNvSpPr txBox="1"/>
          <p:nvPr>
            <p:ph idx="2" type="title"/>
          </p:nvPr>
        </p:nvSpPr>
        <p:spPr>
          <a:xfrm>
            <a:off x="311700" y="10177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</a:pPr>
            <a:r>
              <a:rPr lang="en" sz="1800"/>
              <a:t>Phase 3 – Rolling 12 Month Forecasting</a:t>
            </a:r>
            <a:endParaRPr/>
          </a:p>
        </p:txBody>
      </p:sp>
      <p:grpSp>
        <p:nvGrpSpPr>
          <p:cNvPr id="583" name="Google Shape;583;p8"/>
          <p:cNvGrpSpPr/>
          <p:nvPr/>
        </p:nvGrpSpPr>
        <p:grpSpPr>
          <a:xfrm>
            <a:off x="311700" y="2316728"/>
            <a:ext cx="4690204" cy="2229714"/>
            <a:chOff x="311700" y="2316728"/>
            <a:chExt cx="4690204" cy="2229714"/>
          </a:xfrm>
        </p:grpSpPr>
        <p:sp>
          <p:nvSpPr>
            <p:cNvPr id="584" name="Google Shape;584;p8"/>
            <p:cNvSpPr txBox="1"/>
            <p:nvPr/>
          </p:nvSpPr>
          <p:spPr>
            <a:xfrm>
              <a:off x="311700" y="2648342"/>
              <a:ext cx="4260300" cy="18981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-317500" lvl="0" marL="45720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Char char="●"/>
              </a:pPr>
              <a:r>
                <a:rPr b="0" i="0" lang="en" sz="1400" u="none" cap="none" strike="noStrike">
                  <a:solidFill>
                    <a:srgbClr val="000000"/>
                  </a:solidFill>
                  <a:latin typeface="DM Sans"/>
                  <a:ea typeface="DM Sans"/>
                  <a:cs typeface="DM Sans"/>
                  <a:sym typeface="DM Sans"/>
                </a:rPr>
                <a:t>Changing KPI’s &amp; customer</a:t>
              </a:r>
              <a:br>
                <a:rPr b="0" i="0" lang="en" sz="1400" u="none" cap="none" strike="noStrike">
                  <a:solidFill>
                    <a:srgbClr val="000000"/>
                  </a:solidFill>
                  <a:latin typeface="DM Sans"/>
                  <a:ea typeface="DM Sans"/>
                  <a:cs typeface="DM Sans"/>
                  <a:sym typeface="DM Sans"/>
                </a:rPr>
              </a:br>
              <a:r>
                <a:rPr b="0" i="0" lang="en" sz="1400" u="none" cap="none" strike="noStrike">
                  <a:solidFill>
                    <a:srgbClr val="000000"/>
                  </a:solidFill>
                  <a:latin typeface="DM Sans"/>
                  <a:ea typeface="DM Sans"/>
                  <a:cs typeface="DM Sans"/>
                  <a:sym typeface="DM Sans"/>
                </a:rPr>
                <a:t>financial situation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-317500" lvl="0" marL="45720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Char char="●"/>
              </a:pPr>
              <a:r>
                <a:rPr b="0" i="0" lang="en" sz="1400" u="none" cap="none" strike="noStrike">
                  <a:solidFill>
                    <a:srgbClr val="000000"/>
                  </a:solidFill>
                  <a:latin typeface="DM Sans"/>
                  <a:ea typeface="DM Sans"/>
                  <a:cs typeface="DM Sans"/>
                  <a:sym typeface="DM Sans"/>
                </a:rPr>
                <a:t>Forced to review full-year financial</a:t>
              </a:r>
              <a:br>
                <a:rPr b="0" i="0" lang="en" sz="1400" u="none" cap="none" strike="noStrike">
                  <a:solidFill>
                    <a:srgbClr val="000000"/>
                  </a:solidFill>
                  <a:latin typeface="DM Sans"/>
                  <a:ea typeface="DM Sans"/>
                  <a:cs typeface="DM Sans"/>
                  <a:sym typeface="DM Sans"/>
                </a:rPr>
              </a:br>
              <a:r>
                <a:rPr b="0" i="0" lang="en" sz="1400" u="none" cap="none" strike="noStrike">
                  <a:solidFill>
                    <a:srgbClr val="000000"/>
                  </a:solidFill>
                  <a:latin typeface="DM Sans"/>
                  <a:ea typeface="DM Sans"/>
                  <a:cs typeface="DM Sans"/>
                  <a:sym typeface="DM Sans"/>
                </a:rPr>
                <a:t>outlook weekly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-317500" lvl="0" marL="45720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Char char="●"/>
              </a:pPr>
              <a:r>
                <a:rPr b="0" i="0" lang="en" sz="1400" u="none" cap="none" strike="noStrike">
                  <a:solidFill>
                    <a:srgbClr val="000000"/>
                  </a:solidFill>
                  <a:latin typeface="DM Sans"/>
                  <a:ea typeface="DM Sans"/>
                  <a:cs typeface="DM Sans"/>
                  <a:sym typeface="DM Sans"/>
                </a:rPr>
                <a:t>Weekly forecasting allowed Executive</a:t>
              </a:r>
              <a:br>
                <a:rPr b="0" i="0" lang="en" sz="1400" u="none" cap="none" strike="noStrike">
                  <a:solidFill>
                    <a:srgbClr val="000000"/>
                  </a:solidFill>
                  <a:latin typeface="DM Sans"/>
                  <a:ea typeface="DM Sans"/>
                  <a:cs typeface="DM Sans"/>
                  <a:sym typeface="DM Sans"/>
                </a:rPr>
              </a:br>
              <a:r>
                <a:rPr b="0" i="0" lang="en" sz="1400" u="none" cap="none" strike="noStrike">
                  <a:solidFill>
                    <a:srgbClr val="000000"/>
                  </a:solidFill>
                  <a:latin typeface="DM Sans"/>
                  <a:ea typeface="DM Sans"/>
                  <a:cs typeface="DM Sans"/>
                  <a:sym typeface="DM Sans"/>
                </a:rPr>
                <a:t>Team to make timely &amp; accurate decisions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-317500" lvl="0" marL="45720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Char char="●"/>
              </a:pPr>
              <a:r>
                <a:rPr b="0" i="0" lang="en" sz="1400" u="none" cap="none" strike="noStrike">
                  <a:solidFill>
                    <a:srgbClr val="000000"/>
                  </a:solidFill>
                  <a:latin typeface="DM Sans"/>
                  <a:ea typeface="DM Sans"/>
                  <a:cs typeface="DM Sans"/>
                  <a:sym typeface="DM Sans"/>
                </a:rPr>
                <a:t>Merchants had best year EVAH!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5" name="Google Shape;585;p8"/>
            <p:cNvSpPr txBox="1"/>
            <p:nvPr/>
          </p:nvSpPr>
          <p:spPr>
            <a:xfrm>
              <a:off x="429904" y="2316728"/>
              <a:ext cx="4572000" cy="36933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rPr b="1" i="0" lang="en" sz="1800" u="none" cap="none" strike="noStrike">
                  <a:solidFill>
                    <a:srgbClr val="7C4FFF"/>
                  </a:solidFill>
                  <a:latin typeface="DM Sans"/>
                  <a:ea typeface="DM Sans"/>
                  <a:cs typeface="DM Sans"/>
                  <a:sym typeface="DM Sans"/>
                </a:rPr>
                <a:t>Covid Shuts Down the World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586" name="Google Shape;586;p8"/>
          <p:cNvGrpSpPr/>
          <p:nvPr/>
        </p:nvGrpSpPr>
        <p:grpSpPr>
          <a:xfrm>
            <a:off x="4722779" y="1642695"/>
            <a:ext cx="4260300" cy="2903747"/>
            <a:chOff x="311700" y="1642695"/>
            <a:chExt cx="4260300" cy="2903747"/>
          </a:xfrm>
        </p:grpSpPr>
        <p:pic>
          <p:nvPicPr>
            <p:cNvPr id="587" name="Google Shape;587;p8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429904" y="1642695"/>
              <a:ext cx="631453" cy="53525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588" name="Google Shape;588;p8"/>
            <p:cNvSpPr txBox="1"/>
            <p:nvPr/>
          </p:nvSpPr>
          <p:spPr>
            <a:xfrm>
              <a:off x="311700" y="2648342"/>
              <a:ext cx="4260300" cy="18981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-317500" lvl="0" marL="45720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Char char="●"/>
              </a:pPr>
              <a:r>
                <a:rPr b="0" i="0" lang="en" sz="1400" u="none" cap="none" strike="noStrike">
                  <a:solidFill>
                    <a:srgbClr val="000000"/>
                  </a:solidFill>
                  <a:latin typeface="DM Sans"/>
                  <a:ea typeface="DM Sans"/>
                  <a:cs typeface="DM Sans"/>
                  <a:sym typeface="DM Sans"/>
                </a:rPr>
                <a:t>Merchants now does a rolling 12 month forecast every month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-317500" lvl="0" marL="45720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Char char="●"/>
              </a:pPr>
              <a:r>
                <a:rPr b="0" i="0" lang="en" sz="1400" u="none" cap="none" strike="noStrike">
                  <a:solidFill>
                    <a:srgbClr val="000000"/>
                  </a:solidFill>
                  <a:latin typeface="DM Sans"/>
                  <a:ea typeface="DM Sans"/>
                  <a:cs typeface="DM Sans"/>
                  <a:sym typeface="DM Sans"/>
                </a:rPr>
                <a:t>The majority of changes are key KPI’s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-317500" lvl="0" marL="45720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Char char="●"/>
              </a:pPr>
              <a:r>
                <a:rPr b="0" i="0" lang="en" sz="1400" u="none" cap="none" strike="noStrike">
                  <a:solidFill>
                    <a:srgbClr val="000000"/>
                  </a:solidFill>
                  <a:latin typeface="DM Sans"/>
                  <a:ea typeface="DM Sans"/>
                  <a:cs typeface="DM Sans"/>
                  <a:sym typeface="DM Sans"/>
                </a:rPr>
                <a:t>Huge growth from a company </a:t>
              </a:r>
              <a:r>
                <a:rPr lang="en">
                  <a:latin typeface="DM Sans"/>
                  <a:ea typeface="DM Sans"/>
                  <a:cs typeface="DM Sans"/>
                  <a:sym typeface="DM Sans"/>
                </a:rPr>
                <a:t>that forecasted 2 times a year</a:t>
              </a:r>
              <a:endParaRPr b="0" i="0" sz="14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endParaRPr>
            </a:p>
            <a:p>
              <a:pPr indent="-317500" lvl="0" marL="45720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SzPts val="1400"/>
                <a:buFont typeface="DM Sans"/>
                <a:buChar char="●"/>
              </a:pPr>
              <a:r>
                <a:rPr lang="en">
                  <a:latin typeface="DM Sans"/>
                  <a:ea typeface="DM Sans"/>
                  <a:cs typeface="DM Sans"/>
                  <a:sym typeface="DM Sans"/>
                </a:rPr>
                <a:t>FP&amp;A &gt; FPAC</a:t>
              </a:r>
              <a:endParaRPr>
                <a:latin typeface="DM Sans"/>
                <a:ea typeface="DM Sans"/>
                <a:cs typeface="DM Sans"/>
                <a:sym typeface="DM Sans"/>
              </a:endParaRPr>
            </a:p>
          </p:txBody>
        </p:sp>
        <p:sp>
          <p:nvSpPr>
            <p:cNvPr id="589" name="Google Shape;589;p8"/>
            <p:cNvSpPr txBox="1"/>
            <p:nvPr/>
          </p:nvSpPr>
          <p:spPr>
            <a:xfrm>
              <a:off x="429904" y="2316728"/>
              <a:ext cx="4142096" cy="36933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rPr b="1" i="0" lang="en" sz="1800" u="none" cap="none" strike="noStrike">
                  <a:solidFill>
                    <a:srgbClr val="7C4FFF"/>
                  </a:solidFill>
                  <a:latin typeface="DM Sans"/>
                  <a:ea typeface="DM Sans"/>
                  <a:cs typeface="DM Sans"/>
                  <a:sym typeface="DM Sans"/>
                </a:rPr>
                <a:t>Rolling Forecast Stays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590" name="Google Shape;590;p8"/>
          <p:cNvGrpSpPr/>
          <p:nvPr/>
        </p:nvGrpSpPr>
        <p:grpSpPr>
          <a:xfrm>
            <a:off x="504702" y="1630785"/>
            <a:ext cx="481855" cy="555987"/>
            <a:chOff x="2482667" y="160734"/>
            <a:chExt cx="4179093" cy="4822031"/>
          </a:xfrm>
        </p:grpSpPr>
        <p:sp>
          <p:nvSpPr>
            <p:cNvPr id="591" name="Google Shape;591;p8"/>
            <p:cNvSpPr/>
            <p:nvPr/>
          </p:nvSpPr>
          <p:spPr>
            <a:xfrm>
              <a:off x="2482667" y="160734"/>
              <a:ext cx="4179093" cy="4822031"/>
            </a:xfrm>
            <a:custGeom>
              <a:rect b="b" l="l" r="r" t="t"/>
              <a:pathLst>
                <a:path extrusionOk="0" h="4822031" w="4179093">
                  <a:moveTo>
                    <a:pt x="4098727" y="0"/>
                  </a:moveTo>
                  <a:lnTo>
                    <a:pt x="1044773" y="0"/>
                  </a:lnTo>
                  <a:cubicBezTo>
                    <a:pt x="1000402" y="0"/>
                    <a:pt x="964406" y="35931"/>
                    <a:pt x="964406" y="80367"/>
                  </a:cubicBezTo>
                  <a:lnTo>
                    <a:pt x="964406" y="482203"/>
                  </a:lnTo>
                  <a:lnTo>
                    <a:pt x="562570" y="482203"/>
                  </a:lnTo>
                  <a:cubicBezTo>
                    <a:pt x="518199" y="482203"/>
                    <a:pt x="482203" y="518135"/>
                    <a:pt x="482203" y="562570"/>
                  </a:cubicBezTo>
                  <a:lnTo>
                    <a:pt x="482203" y="964406"/>
                  </a:lnTo>
                  <a:lnTo>
                    <a:pt x="80367" y="964406"/>
                  </a:lnTo>
                  <a:cubicBezTo>
                    <a:pt x="35996" y="964406"/>
                    <a:pt x="0" y="1000338"/>
                    <a:pt x="0" y="1044773"/>
                  </a:cubicBezTo>
                  <a:lnTo>
                    <a:pt x="0" y="4741664"/>
                  </a:lnTo>
                  <a:cubicBezTo>
                    <a:pt x="0" y="4786113"/>
                    <a:pt x="35996" y="4822031"/>
                    <a:pt x="80367" y="4822031"/>
                  </a:cubicBezTo>
                  <a:lnTo>
                    <a:pt x="3134320" y="4822031"/>
                  </a:lnTo>
                  <a:cubicBezTo>
                    <a:pt x="3178692" y="4822031"/>
                    <a:pt x="3214688" y="4786113"/>
                    <a:pt x="3214688" y="4741664"/>
                  </a:cubicBezTo>
                  <a:lnTo>
                    <a:pt x="3214688" y="4339828"/>
                  </a:lnTo>
                  <a:lnTo>
                    <a:pt x="3616523" y="4339828"/>
                  </a:lnTo>
                  <a:cubicBezTo>
                    <a:pt x="3660895" y="4339828"/>
                    <a:pt x="3696891" y="4303910"/>
                    <a:pt x="3696891" y="4259461"/>
                  </a:cubicBezTo>
                  <a:lnTo>
                    <a:pt x="3696891" y="3857625"/>
                  </a:lnTo>
                  <a:lnTo>
                    <a:pt x="4098727" y="3857625"/>
                  </a:lnTo>
                  <a:cubicBezTo>
                    <a:pt x="4143089" y="3857625"/>
                    <a:pt x="4179094" y="3821694"/>
                    <a:pt x="4179094" y="3777258"/>
                  </a:cubicBezTo>
                  <a:lnTo>
                    <a:pt x="4179094" y="80367"/>
                  </a:lnTo>
                  <a:cubicBezTo>
                    <a:pt x="4179094" y="35932"/>
                    <a:pt x="4143089" y="0"/>
                    <a:pt x="4098727" y="0"/>
                  </a:cubicBezTo>
                  <a:close/>
                  <a:moveTo>
                    <a:pt x="3053953" y="4661297"/>
                  </a:moveTo>
                  <a:lnTo>
                    <a:pt x="160734" y="4661297"/>
                  </a:lnTo>
                  <a:lnTo>
                    <a:pt x="160734" y="1125141"/>
                  </a:lnTo>
                  <a:lnTo>
                    <a:pt x="3053953" y="1125141"/>
                  </a:lnTo>
                  <a:close/>
                  <a:moveTo>
                    <a:pt x="3536156" y="4179094"/>
                  </a:moveTo>
                  <a:lnTo>
                    <a:pt x="3214688" y="4179094"/>
                  </a:lnTo>
                  <a:lnTo>
                    <a:pt x="3214688" y="1044773"/>
                  </a:lnTo>
                  <a:cubicBezTo>
                    <a:pt x="3214688" y="1000338"/>
                    <a:pt x="3178692" y="964406"/>
                    <a:pt x="3134320" y="964406"/>
                  </a:cubicBezTo>
                  <a:lnTo>
                    <a:pt x="642937" y="964406"/>
                  </a:lnTo>
                  <a:lnTo>
                    <a:pt x="642937" y="642938"/>
                  </a:lnTo>
                  <a:lnTo>
                    <a:pt x="3536156" y="642938"/>
                  </a:lnTo>
                  <a:close/>
                  <a:moveTo>
                    <a:pt x="4018360" y="3696891"/>
                  </a:moveTo>
                  <a:lnTo>
                    <a:pt x="3696891" y="3696891"/>
                  </a:lnTo>
                  <a:lnTo>
                    <a:pt x="3696891" y="562570"/>
                  </a:lnTo>
                  <a:cubicBezTo>
                    <a:pt x="3696891" y="518135"/>
                    <a:pt x="3660895" y="482203"/>
                    <a:pt x="3616523" y="482203"/>
                  </a:cubicBezTo>
                  <a:lnTo>
                    <a:pt x="1125141" y="482203"/>
                  </a:lnTo>
                  <a:lnTo>
                    <a:pt x="1125141" y="160734"/>
                  </a:lnTo>
                  <a:lnTo>
                    <a:pt x="4018360" y="16073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2" name="Google Shape;592;p8"/>
            <p:cNvSpPr/>
            <p:nvPr/>
          </p:nvSpPr>
          <p:spPr>
            <a:xfrm>
              <a:off x="2827479" y="1711276"/>
              <a:ext cx="836941" cy="619380"/>
            </a:xfrm>
            <a:custGeom>
              <a:rect b="b" l="l" r="r" t="t"/>
              <a:pathLst>
                <a:path extrusionOk="0" h="619380" w="836941">
                  <a:moveTo>
                    <a:pt x="297912" y="425376"/>
                  </a:moveTo>
                  <a:lnTo>
                    <a:pt x="113637" y="241102"/>
                  </a:lnTo>
                  <a:lnTo>
                    <a:pt x="0" y="354739"/>
                  </a:lnTo>
                  <a:lnTo>
                    <a:pt x="241102" y="595840"/>
                  </a:lnTo>
                  <a:cubicBezTo>
                    <a:pt x="256755" y="611511"/>
                    <a:pt x="277333" y="619380"/>
                    <a:pt x="297912" y="619380"/>
                  </a:cubicBezTo>
                  <a:cubicBezTo>
                    <a:pt x="318490" y="619380"/>
                    <a:pt x="339068" y="611511"/>
                    <a:pt x="354739" y="595840"/>
                  </a:cubicBezTo>
                  <a:lnTo>
                    <a:pt x="836942" y="113637"/>
                  </a:lnTo>
                  <a:lnTo>
                    <a:pt x="723305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3" name="Google Shape;593;p8"/>
            <p:cNvSpPr/>
            <p:nvPr/>
          </p:nvSpPr>
          <p:spPr>
            <a:xfrm>
              <a:off x="2827479" y="3800823"/>
              <a:ext cx="836941" cy="619371"/>
            </a:xfrm>
            <a:custGeom>
              <a:rect b="b" l="l" r="r" t="t"/>
              <a:pathLst>
                <a:path extrusionOk="0" h="619371" w="836941">
                  <a:moveTo>
                    <a:pt x="297912" y="425376"/>
                  </a:moveTo>
                  <a:lnTo>
                    <a:pt x="113637" y="241102"/>
                  </a:lnTo>
                  <a:lnTo>
                    <a:pt x="0" y="354739"/>
                  </a:lnTo>
                  <a:lnTo>
                    <a:pt x="241102" y="595840"/>
                  </a:lnTo>
                  <a:cubicBezTo>
                    <a:pt x="256755" y="611528"/>
                    <a:pt x="277333" y="619372"/>
                    <a:pt x="297912" y="619372"/>
                  </a:cubicBezTo>
                  <a:cubicBezTo>
                    <a:pt x="318490" y="619372"/>
                    <a:pt x="339068" y="611528"/>
                    <a:pt x="354739" y="595840"/>
                  </a:cubicBezTo>
                  <a:lnTo>
                    <a:pt x="836942" y="113637"/>
                  </a:lnTo>
                  <a:lnTo>
                    <a:pt x="723305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4" name="Google Shape;594;p8"/>
            <p:cNvSpPr/>
            <p:nvPr/>
          </p:nvSpPr>
          <p:spPr>
            <a:xfrm>
              <a:off x="2907820" y="2756015"/>
              <a:ext cx="756591" cy="756591"/>
            </a:xfrm>
            <a:custGeom>
              <a:rect b="b" l="l" r="r" t="t"/>
              <a:pathLst>
                <a:path extrusionOk="0" h="756591" w="756591">
                  <a:moveTo>
                    <a:pt x="642937" y="0"/>
                  </a:moveTo>
                  <a:lnTo>
                    <a:pt x="378296" y="264659"/>
                  </a:lnTo>
                  <a:lnTo>
                    <a:pt x="113654" y="0"/>
                  </a:lnTo>
                  <a:lnTo>
                    <a:pt x="0" y="113654"/>
                  </a:lnTo>
                  <a:lnTo>
                    <a:pt x="264659" y="378296"/>
                  </a:lnTo>
                  <a:lnTo>
                    <a:pt x="0" y="642938"/>
                  </a:lnTo>
                  <a:lnTo>
                    <a:pt x="113654" y="756592"/>
                  </a:lnTo>
                  <a:lnTo>
                    <a:pt x="378296" y="491933"/>
                  </a:lnTo>
                  <a:lnTo>
                    <a:pt x="642937" y="756592"/>
                  </a:lnTo>
                  <a:lnTo>
                    <a:pt x="756592" y="642938"/>
                  </a:lnTo>
                  <a:lnTo>
                    <a:pt x="491933" y="378296"/>
                  </a:lnTo>
                  <a:lnTo>
                    <a:pt x="756592" y="11365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5" name="Google Shape;595;p8"/>
            <p:cNvSpPr/>
            <p:nvPr/>
          </p:nvSpPr>
          <p:spPr>
            <a:xfrm>
              <a:off x="3929062" y="1928812"/>
              <a:ext cx="1366242" cy="160734"/>
            </a:xfrm>
            <a:custGeom>
              <a:rect b="b" l="l" r="r" t="t"/>
              <a:pathLst>
                <a:path extrusionOk="0" h="160734" w="1366242">
                  <a:moveTo>
                    <a:pt x="0" y="0"/>
                  </a:moveTo>
                  <a:lnTo>
                    <a:pt x="1366242" y="0"/>
                  </a:lnTo>
                  <a:lnTo>
                    <a:pt x="1366242" y="160734"/>
                  </a:lnTo>
                  <a:lnTo>
                    <a:pt x="0" y="16073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6" name="Google Shape;596;p8"/>
            <p:cNvSpPr/>
            <p:nvPr/>
          </p:nvSpPr>
          <p:spPr>
            <a:xfrm>
              <a:off x="3929062" y="2973585"/>
              <a:ext cx="1366242" cy="160734"/>
            </a:xfrm>
            <a:custGeom>
              <a:rect b="b" l="l" r="r" t="t"/>
              <a:pathLst>
                <a:path extrusionOk="0" h="160734" w="1366242">
                  <a:moveTo>
                    <a:pt x="0" y="0"/>
                  </a:moveTo>
                  <a:lnTo>
                    <a:pt x="1366242" y="0"/>
                  </a:lnTo>
                  <a:lnTo>
                    <a:pt x="1366242" y="160734"/>
                  </a:lnTo>
                  <a:lnTo>
                    <a:pt x="0" y="16073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7" name="Google Shape;597;p8"/>
            <p:cNvSpPr/>
            <p:nvPr/>
          </p:nvSpPr>
          <p:spPr>
            <a:xfrm>
              <a:off x="3929062" y="4018359"/>
              <a:ext cx="1366242" cy="160734"/>
            </a:xfrm>
            <a:custGeom>
              <a:rect b="b" l="l" r="r" t="t"/>
              <a:pathLst>
                <a:path extrusionOk="0" h="160734" w="1366242">
                  <a:moveTo>
                    <a:pt x="0" y="0"/>
                  </a:moveTo>
                  <a:lnTo>
                    <a:pt x="1366242" y="0"/>
                  </a:lnTo>
                  <a:lnTo>
                    <a:pt x="1366242" y="160734"/>
                  </a:lnTo>
                  <a:lnTo>
                    <a:pt x="0" y="16073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8" name="Google Shape;598;p8"/>
            <p:cNvSpPr/>
            <p:nvPr/>
          </p:nvSpPr>
          <p:spPr>
            <a:xfrm>
              <a:off x="5134570" y="4500562"/>
              <a:ext cx="160734" cy="160734"/>
            </a:xfrm>
            <a:custGeom>
              <a:rect b="b" l="l" r="r" t="t"/>
              <a:pathLst>
                <a:path extrusionOk="0" h="160734" w="160734">
                  <a:moveTo>
                    <a:pt x="0" y="0"/>
                  </a:moveTo>
                  <a:lnTo>
                    <a:pt x="160734" y="0"/>
                  </a:lnTo>
                  <a:lnTo>
                    <a:pt x="160734" y="160734"/>
                  </a:lnTo>
                  <a:lnTo>
                    <a:pt x="0" y="16073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9" name="Google Shape;599;p8"/>
            <p:cNvSpPr/>
            <p:nvPr/>
          </p:nvSpPr>
          <p:spPr>
            <a:xfrm>
              <a:off x="4813101" y="4500562"/>
              <a:ext cx="160734" cy="160734"/>
            </a:xfrm>
            <a:custGeom>
              <a:rect b="b" l="l" r="r" t="t"/>
              <a:pathLst>
                <a:path extrusionOk="0" h="160734" w="160734">
                  <a:moveTo>
                    <a:pt x="0" y="0"/>
                  </a:moveTo>
                  <a:lnTo>
                    <a:pt x="160734" y="0"/>
                  </a:lnTo>
                  <a:lnTo>
                    <a:pt x="160734" y="160734"/>
                  </a:lnTo>
                  <a:lnTo>
                    <a:pt x="0" y="16073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0" name="Google Shape;600;p8"/>
            <p:cNvSpPr/>
            <p:nvPr/>
          </p:nvSpPr>
          <p:spPr>
            <a:xfrm>
              <a:off x="4491632" y="4500562"/>
              <a:ext cx="160734" cy="160734"/>
            </a:xfrm>
            <a:custGeom>
              <a:rect b="b" l="l" r="r" t="t"/>
              <a:pathLst>
                <a:path extrusionOk="0" h="160734" w="160734">
                  <a:moveTo>
                    <a:pt x="0" y="0"/>
                  </a:moveTo>
                  <a:lnTo>
                    <a:pt x="160734" y="0"/>
                  </a:lnTo>
                  <a:lnTo>
                    <a:pt x="160734" y="160734"/>
                  </a:lnTo>
                  <a:lnTo>
                    <a:pt x="0" y="16073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601" name="Google Shape;601;p8"/>
          <p:cNvPicPr preferRelativeResize="0"/>
          <p:nvPr/>
        </p:nvPicPr>
        <p:blipFill rotWithShape="1">
          <a:blip r:embed="rId4">
            <a:alphaModFix/>
          </a:blip>
          <a:srcRect b="70014" l="54921" r="35892" t="17512"/>
          <a:stretch/>
        </p:blipFill>
        <p:spPr>
          <a:xfrm>
            <a:off x="397873" y="1572353"/>
            <a:ext cx="106829" cy="1450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2_Perform Theme">
  <a:themeElements>
    <a:clrScheme name="Simple Light">
      <a:dk1>
        <a:srgbClr val="000000"/>
      </a:dk1>
      <a:lt1>
        <a:srgbClr val="FFFFFF"/>
      </a:lt1>
      <a:dk2>
        <a:srgbClr val="344054"/>
      </a:dk2>
      <a:lt2>
        <a:srgbClr val="FEF9F0"/>
      </a:lt2>
      <a:accent1>
        <a:srgbClr val="7C4FFF"/>
      </a:accent1>
      <a:accent2>
        <a:srgbClr val="36CC99"/>
      </a:accent2>
      <a:accent3>
        <a:srgbClr val="F7C565"/>
      </a:accent3>
      <a:accent4>
        <a:srgbClr val="6B87FF"/>
      </a:accent4>
      <a:accent5>
        <a:srgbClr val="E85DC5"/>
      </a:accent5>
      <a:accent6>
        <a:srgbClr val="FC3E3E"/>
      </a:accent6>
      <a:hlink>
        <a:srgbClr val="7C4FFF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Perform Theme">
  <a:themeElements>
    <a:clrScheme name="Simple Light">
      <a:dk1>
        <a:srgbClr val="000000"/>
      </a:dk1>
      <a:lt1>
        <a:srgbClr val="FFFFFF"/>
      </a:lt1>
      <a:dk2>
        <a:srgbClr val="344054"/>
      </a:dk2>
      <a:lt2>
        <a:srgbClr val="FEF9F0"/>
      </a:lt2>
      <a:accent1>
        <a:srgbClr val="7C4FFF"/>
      </a:accent1>
      <a:accent2>
        <a:srgbClr val="36CC99"/>
      </a:accent2>
      <a:accent3>
        <a:srgbClr val="F7C565"/>
      </a:accent3>
      <a:accent4>
        <a:srgbClr val="6B87FF"/>
      </a:accent4>
      <a:accent5>
        <a:srgbClr val="E85DC5"/>
      </a:accent5>
      <a:accent6>
        <a:srgbClr val="FC3E3E"/>
      </a:accent6>
      <a:hlink>
        <a:srgbClr val="7C4FFF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4.xml><?xml version="1.0" encoding="utf-8"?>
<a:theme xmlns:a="http://schemas.openxmlformats.org/drawingml/2006/main" xmlns:r="http://schemas.openxmlformats.org/officeDocument/2006/relationships" name="1_Perform Theme">
  <a:themeElements>
    <a:clrScheme name="Simple Light">
      <a:dk1>
        <a:srgbClr val="000000"/>
      </a:dk1>
      <a:lt1>
        <a:srgbClr val="FFFFFF"/>
      </a:lt1>
      <a:dk2>
        <a:srgbClr val="344054"/>
      </a:dk2>
      <a:lt2>
        <a:srgbClr val="FEF9F0"/>
      </a:lt2>
      <a:accent1>
        <a:srgbClr val="7C4FFF"/>
      </a:accent1>
      <a:accent2>
        <a:srgbClr val="36CC99"/>
      </a:accent2>
      <a:accent3>
        <a:srgbClr val="F7C565"/>
      </a:accent3>
      <a:accent4>
        <a:srgbClr val="6B87FF"/>
      </a:accent4>
      <a:accent5>
        <a:srgbClr val="E85DC5"/>
      </a:accent5>
      <a:accent6>
        <a:srgbClr val="FC3E3E"/>
      </a:accent6>
      <a:hlink>
        <a:srgbClr val="7C4FFF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