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8" r:id="rId5"/>
    <p:sldMasterId id="214748369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DM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http://customooxmlschemas.google.com/">
      <go:slidesCustomData xmlns:go="http://customooxmlschemas.google.com/" r:id="rId29" roundtripDataSignature="AMtx7micNGLnTluNqE16IAdfhgnEVCgu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DMSans-bold.fntdata"/><Relationship Id="rId25" Type="http://schemas.openxmlformats.org/officeDocument/2006/relationships/font" Target="fonts/DMSans-regular.fntdata"/><Relationship Id="rId28" Type="http://schemas.openxmlformats.org/officeDocument/2006/relationships/font" Target="fonts/DMSans-boldItalic.fntdata"/><Relationship Id="rId27" Type="http://schemas.openxmlformats.org/officeDocument/2006/relationships/font" Target="fonts/DMSans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customschemas.google.com/relationships/presentationmetadata" Target="meta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42d6b9aa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242d6b9aab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42d6b9aabf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242d6b9aabf_0_2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 1">
  <p:cSld name="CUSTOM_1_1_1_1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3"/>
          <p:cNvPicPr preferRelativeResize="0"/>
          <p:nvPr/>
        </p:nvPicPr>
        <p:blipFill rotWithShape="1">
          <a:blip r:embed="rId2">
            <a:alphaModFix/>
          </a:blip>
          <a:srcRect b="7826" l="88048" r="0" t="9350"/>
          <a:stretch/>
        </p:blipFill>
        <p:spPr>
          <a:xfrm>
            <a:off x="7933800" y="-100"/>
            <a:ext cx="1210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3"/>
          <p:cNvSpPr/>
          <p:nvPr/>
        </p:nvSpPr>
        <p:spPr>
          <a:xfrm>
            <a:off x="0" y="-100"/>
            <a:ext cx="7933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/>
          <p:nvPr>
            <p:ph type="ctrTitle"/>
          </p:nvPr>
        </p:nvSpPr>
        <p:spPr>
          <a:xfrm>
            <a:off x="197500" y="1512500"/>
            <a:ext cx="6851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2" name="Google Shape;12;p13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25" y="711150"/>
            <a:ext cx="2599624" cy="3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 txBox="1"/>
          <p:nvPr>
            <p:ph idx="2" type="ctrTitle"/>
          </p:nvPr>
        </p:nvSpPr>
        <p:spPr>
          <a:xfrm>
            <a:off x="197500" y="3763400"/>
            <a:ext cx="61527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">
  <p:cSld name="CUSTOM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4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4"/>
          <p:cNvSpPr/>
          <p:nvPr/>
        </p:nvSpPr>
        <p:spPr>
          <a:xfrm>
            <a:off x="0" y="0"/>
            <a:ext cx="7933800" cy="514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4"/>
          <p:cNvSpPr txBox="1"/>
          <p:nvPr>
            <p:ph type="ctrTitle"/>
          </p:nvPr>
        </p:nvSpPr>
        <p:spPr>
          <a:xfrm>
            <a:off x="197500" y="1650225"/>
            <a:ext cx="4464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64" name="Google Shape;64;p24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Content">
  <p:cSld name="Title and Bullet Content_2">
    <p:bg>
      <p:bgPr>
        <a:solidFill>
          <a:schemeClr val="accen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/>
          <p:nvPr/>
        </p:nvSpPr>
        <p:spPr>
          <a:xfrm>
            <a:off x="0" y="2278625"/>
            <a:ext cx="9158700" cy="286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5"/>
          <p:cNvSpPr txBox="1"/>
          <p:nvPr>
            <p:ph idx="1" type="body"/>
          </p:nvPr>
        </p:nvSpPr>
        <p:spPr>
          <a:xfrm>
            <a:off x="1474850" y="2416925"/>
            <a:ext cx="6032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chemeClr val="accen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○"/>
              <a:defRPr>
                <a:solidFill>
                  <a:schemeClr val="accen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8" name="Google Shape;68;p25"/>
          <p:cNvSpPr txBox="1"/>
          <p:nvPr>
            <p:ph type="title"/>
          </p:nvPr>
        </p:nvSpPr>
        <p:spPr>
          <a:xfrm>
            <a:off x="1828800" y="589950"/>
            <a:ext cx="55011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69" name="Google Shape;6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4" name="Google Shape;7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idx="1" type="body"/>
          </p:nvPr>
        </p:nvSpPr>
        <p:spPr>
          <a:xfrm>
            <a:off x="311700" y="1597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1" name="Google Shape;8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3" name="Google Shape;9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0"/>
          <p:cNvPicPr preferRelativeResize="0"/>
          <p:nvPr/>
        </p:nvPicPr>
        <p:blipFill rotWithShape="1">
          <a:blip r:embed="rId2">
            <a:alphaModFix/>
          </a:blip>
          <a:srcRect b="0" l="0" r="911" t="7062"/>
          <a:stretch/>
        </p:blipFill>
        <p:spPr>
          <a:xfrm>
            <a:off x="-51450" y="-76200"/>
            <a:ext cx="9247002" cy="53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0"/>
          <p:cNvSpPr/>
          <p:nvPr/>
        </p:nvSpPr>
        <p:spPr>
          <a:xfrm>
            <a:off x="671100" y="437400"/>
            <a:ext cx="7801800" cy="4268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0"/>
          <p:cNvSpPr txBox="1"/>
          <p:nvPr>
            <p:ph type="title"/>
          </p:nvPr>
        </p:nvSpPr>
        <p:spPr>
          <a:xfrm>
            <a:off x="311700" y="2170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98" name="Google Shape;9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637" y="4295075"/>
            <a:ext cx="1462825" cy="2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0"/>
          <p:cNvPicPr preferRelativeResize="0"/>
          <p:nvPr/>
        </p:nvPicPr>
        <p:blipFill rotWithShape="1">
          <a:blip r:embed="rId4">
            <a:alphaModFix/>
          </a:blip>
          <a:srcRect b="-30191" l="0" r="-10985" t="0"/>
          <a:stretch/>
        </p:blipFill>
        <p:spPr>
          <a:xfrm>
            <a:off x="7500250" y="3983736"/>
            <a:ext cx="1574902" cy="142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" name="Google Shape;10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8" name="Google Shape;10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9" name="Google Shape;10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Blank">
  <p:cSld name="BIG_NUMBER_1_3"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Logo">
  <p:cSld name="CAPTION_ONLY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Logo">
  <p:cSld name="No Logo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 1">
  <p:cSld name="Landscape slide 1 1"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4"/>
          <p:cNvPicPr preferRelativeResize="0"/>
          <p:nvPr/>
        </p:nvPicPr>
        <p:blipFill rotWithShape="1">
          <a:blip r:embed="rId2">
            <a:alphaModFix/>
          </a:blip>
          <a:srcRect b="7826" l="88048" r="0" t="9350"/>
          <a:stretch/>
        </p:blipFill>
        <p:spPr>
          <a:xfrm>
            <a:off x="7933800" y="-100"/>
            <a:ext cx="1210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4"/>
          <p:cNvSpPr/>
          <p:nvPr/>
        </p:nvSpPr>
        <p:spPr>
          <a:xfrm>
            <a:off x="0" y="-100"/>
            <a:ext cx="7933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4"/>
          <p:cNvSpPr txBox="1"/>
          <p:nvPr>
            <p:ph type="ctrTitle"/>
          </p:nvPr>
        </p:nvSpPr>
        <p:spPr>
          <a:xfrm>
            <a:off x="197500" y="1512500"/>
            <a:ext cx="6851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19" name="Google Shape;119;p34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25" y="711150"/>
            <a:ext cx="2599624" cy="3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4"/>
          <p:cNvSpPr txBox="1"/>
          <p:nvPr>
            <p:ph idx="2" type="ctrTitle"/>
          </p:nvPr>
        </p:nvSpPr>
        <p:spPr>
          <a:xfrm>
            <a:off x="197500" y="3763400"/>
            <a:ext cx="61527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2 1">
  <p:cSld name="One Column 2 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5"/>
          <p:cNvPicPr preferRelativeResize="0"/>
          <p:nvPr/>
        </p:nvPicPr>
        <p:blipFill rotWithShape="1">
          <a:blip r:embed="rId2">
            <a:alphaModFix/>
          </a:blip>
          <a:srcRect b="8058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5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5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6" name="Google Shape;12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0"/>
            <a:ext cx="2591725" cy="31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8">
          <p15:clr>
            <a:srgbClr val="FA7B17"/>
          </p15:clr>
        </p15:guide>
        <p15:guide id="2" pos="5151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1" name="Google Shape;13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2" name="Google Shape;13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7" name="Google Shape;137;p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8" name="Google Shape;13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9" name="Google Shape;13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 and two columns 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1" type="body"/>
          </p:nvPr>
        </p:nvSpPr>
        <p:spPr>
          <a:xfrm>
            <a:off x="311700" y="18394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3" name="Google Shape;143;p38"/>
          <p:cNvSpPr txBox="1"/>
          <p:nvPr>
            <p:ph idx="2" type="body"/>
          </p:nvPr>
        </p:nvSpPr>
        <p:spPr>
          <a:xfrm>
            <a:off x="4832400" y="18394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4" name="Google Shape;14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38"/>
          <p:cNvSpPr txBox="1"/>
          <p:nvPr>
            <p:ph idx="3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46" name="Google Shape;14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0" name="Google Shape;150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1" name="Google Shape;151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2" name="Google Shape;15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3" name="Google Shape;15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bg>
      <p:bgPr>
        <a:solidFill>
          <a:schemeClr val="accen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0"/>
          <p:cNvSpPr txBox="1"/>
          <p:nvPr>
            <p:ph type="title"/>
          </p:nvPr>
        </p:nvSpPr>
        <p:spPr>
          <a:xfrm>
            <a:off x="5674000" y="269975"/>
            <a:ext cx="303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6" name="Google Shape;156;p40"/>
          <p:cNvSpPr txBox="1"/>
          <p:nvPr/>
        </p:nvSpPr>
        <p:spPr>
          <a:xfrm>
            <a:off x="1563225" y="23112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7" name="Google Shape;157;p40"/>
          <p:cNvSpPr/>
          <p:nvPr/>
        </p:nvSpPr>
        <p:spPr>
          <a:xfrm>
            <a:off x="0" y="0"/>
            <a:ext cx="5478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0"/>
          <p:cNvSpPr txBox="1"/>
          <p:nvPr>
            <p:ph idx="1" type="body"/>
          </p:nvPr>
        </p:nvSpPr>
        <p:spPr>
          <a:xfrm>
            <a:off x="5832875" y="1967225"/>
            <a:ext cx="3311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59" name="Google Shape;15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" name="Google Shape;163;p41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64" name="Google Shape;16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n">
  <p:cSld name="Clea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2 1">
  <p:cSld name="Clean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5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5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0"/>
            <a:ext cx="2591725" cy="31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8">
          <p15:clr>
            <a:srgbClr val="FA7B17"/>
          </p15:clr>
        </p15:guide>
        <p15:guide id="2" pos="5151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right with title">
  <p:cSld name="Shapes right with title">
    <p:bg>
      <p:bgPr>
        <a:solidFill>
          <a:schemeClr val="accen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3"/>
          <p:cNvSpPr txBox="1"/>
          <p:nvPr>
            <p:ph type="title"/>
          </p:nvPr>
        </p:nvSpPr>
        <p:spPr>
          <a:xfrm>
            <a:off x="2973900" y="95175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9" name="Google Shape;169;p43"/>
          <p:cNvSpPr txBox="1"/>
          <p:nvPr>
            <p:ph idx="1" type="body"/>
          </p:nvPr>
        </p:nvSpPr>
        <p:spPr>
          <a:xfrm>
            <a:off x="2973900" y="2559375"/>
            <a:ext cx="5844300" cy="23773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170" name="Google Shape;17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096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860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 Layout 4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74" name="Google Shape;17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">
  <p:cSld name="Landscape slide 1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5"/>
          <p:cNvPicPr preferRelativeResize="0"/>
          <p:nvPr/>
        </p:nvPicPr>
        <p:blipFill rotWithShape="1">
          <a:blip r:embed="rId2">
            <a:alphaModFix/>
          </a:blip>
          <a:srcRect b="8058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5"/>
          <p:cNvSpPr/>
          <p:nvPr/>
        </p:nvSpPr>
        <p:spPr>
          <a:xfrm>
            <a:off x="0" y="0"/>
            <a:ext cx="7933800" cy="514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5"/>
          <p:cNvSpPr txBox="1"/>
          <p:nvPr>
            <p:ph type="ctrTitle"/>
          </p:nvPr>
        </p:nvSpPr>
        <p:spPr>
          <a:xfrm>
            <a:off x="197500" y="1650225"/>
            <a:ext cx="4464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79" name="Google Shape;179;p45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Content">
  <p:cSld name="Title and Bullet Content">
    <p:bg>
      <p:bgPr>
        <a:solidFill>
          <a:schemeClr val="accen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6"/>
          <p:cNvSpPr/>
          <p:nvPr/>
        </p:nvSpPr>
        <p:spPr>
          <a:xfrm>
            <a:off x="0" y="2278625"/>
            <a:ext cx="9158700" cy="286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6"/>
          <p:cNvSpPr txBox="1"/>
          <p:nvPr>
            <p:ph idx="1" type="body"/>
          </p:nvPr>
        </p:nvSpPr>
        <p:spPr>
          <a:xfrm>
            <a:off x="1474850" y="2416925"/>
            <a:ext cx="6032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chemeClr val="accen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○"/>
              <a:defRPr>
                <a:solidFill>
                  <a:schemeClr val="accen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3" name="Google Shape;183;p46"/>
          <p:cNvSpPr txBox="1"/>
          <p:nvPr>
            <p:ph type="title"/>
          </p:nvPr>
        </p:nvSpPr>
        <p:spPr>
          <a:xfrm>
            <a:off x="1828800" y="589950"/>
            <a:ext cx="55011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184" name="Google Shape;18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7" name="Google Shape;187;p47"/>
          <p:cNvSpPr txBox="1"/>
          <p:nvPr>
            <p:ph idx="1" type="body"/>
          </p:nvPr>
        </p:nvSpPr>
        <p:spPr>
          <a:xfrm>
            <a:off x="247500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88" name="Google Shape;188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89" name="Google Shape;189;p47"/>
          <p:cNvCxnSpPr/>
          <p:nvPr/>
        </p:nvCxnSpPr>
        <p:spPr>
          <a:xfrm flipH="1" rot="10800000">
            <a:off x="10925" y="1462875"/>
            <a:ext cx="9094800" cy="3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0" name="Google Shape;190;p47"/>
          <p:cNvSpPr txBox="1"/>
          <p:nvPr>
            <p:ph idx="2" type="body"/>
          </p:nvPr>
        </p:nvSpPr>
        <p:spPr>
          <a:xfrm>
            <a:off x="1980552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91" name="Google Shape;191;p47"/>
          <p:cNvSpPr txBox="1"/>
          <p:nvPr>
            <p:ph idx="3" type="body"/>
          </p:nvPr>
        </p:nvSpPr>
        <p:spPr>
          <a:xfrm>
            <a:off x="3796807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92" name="Google Shape;192;p47"/>
          <p:cNvSpPr txBox="1"/>
          <p:nvPr>
            <p:ph idx="4" type="body"/>
          </p:nvPr>
        </p:nvSpPr>
        <p:spPr>
          <a:xfrm>
            <a:off x="5613074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93" name="Google Shape;193;p47"/>
          <p:cNvSpPr txBox="1"/>
          <p:nvPr>
            <p:ph idx="5" type="body"/>
          </p:nvPr>
        </p:nvSpPr>
        <p:spPr>
          <a:xfrm>
            <a:off x="7346126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pic>
        <p:nvPicPr>
          <p:cNvPr id="194" name="Google Shape;19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 and body 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8"/>
          <p:cNvSpPr txBox="1"/>
          <p:nvPr>
            <p:ph idx="1" type="body"/>
          </p:nvPr>
        </p:nvSpPr>
        <p:spPr>
          <a:xfrm>
            <a:off x="311700" y="1597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8" name="Google Shape;198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0" name="Google Shape;200;p48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01" name="Google Shape;20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 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9"/>
          <p:cNvPicPr preferRelativeResize="0"/>
          <p:nvPr/>
        </p:nvPicPr>
        <p:blipFill rotWithShape="1">
          <a:blip r:embed="rId2">
            <a:alphaModFix/>
          </a:blip>
          <a:srcRect b="0" l="0" r="911" t="7062"/>
          <a:stretch/>
        </p:blipFill>
        <p:spPr>
          <a:xfrm>
            <a:off x="-51450" y="-76200"/>
            <a:ext cx="9247002" cy="53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9"/>
          <p:cNvSpPr/>
          <p:nvPr/>
        </p:nvSpPr>
        <p:spPr>
          <a:xfrm>
            <a:off x="671100" y="437400"/>
            <a:ext cx="7801800" cy="4268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9"/>
          <p:cNvSpPr txBox="1"/>
          <p:nvPr>
            <p:ph type="title"/>
          </p:nvPr>
        </p:nvSpPr>
        <p:spPr>
          <a:xfrm>
            <a:off x="311700" y="2170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8" name="Google Shape;20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637" y="4295075"/>
            <a:ext cx="1462825" cy="2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9"/>
          <p:cNvPicPr preferRelativeResize="0"/>
          <p:nvPr/>
        </p:nvPicPr>
        <p:blipFill rotWithShape="1">
          <a:blip r:embed="rId4">
            <a:alphaModFix/>
          </a:blip>
          <a:srcRect b="-30191" l="0" r="-10985" t="0"/>
          <a:stretch/>
        </p:blipFill>
        <p:spPr>
          <a:xfrm>
            <a:off x="7500250" y="3983736"/>
            <a:ext cx="1574902" cy="142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2" name="Google Shape;212;p5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3" name="Google Shape;213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4" name="Google Shape;21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7" name="Google Shape;217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8" name="Google Shape;21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tra Wide Chart">
  <p:cSld name="Extra Wide Chart">
    <p:bg>
      <p:bgPr>
        <a:solidFill>
          <a:schemeClr val="accen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2"/>
          <p:cNvSpPr txBox="1"/>
          <p:nvPr>
            <p:ph type="title"/>
          </p:nvPr>
        </p:nvSpPr>
        <p:spPr>
          <a:xfrm>
            <a:off x="7264575" y="269975"/>
            <a:ext cx="144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1" name="Google Shape;221;p52"/>
          <p:cNvSpPr txBox="1"/>
          <p:nvPr/>
        </p:nvSpPr>
        <p:spPr>
          <a:xfrm>
            <a:off x="1563225" y="23112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2" name="Google Shape;222;p52"/>
          <p:cNvSpPr/>
          <p:nvPr/>
        </p:nvSpPr>
        <p:spPr>
          <a:xfrm>
            <a:off x="0" y="0"/>
            <a:ext cx="705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2"/>
          <p:cNvSpPr txBox="1"/>
          <p:nvPr>
            <p:ph idx="1" type="body"/>
          </p:nvPr>
        </p:nvSpPr>
        <p:spPr>
          <a:xfrm>
            <a:off x="7319525" y="1967225"/>
            <a:ext cx="18243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24" name="Google Shape;22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" name="Google Shape;25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" name="Google Shape;26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" name="Google Shape;2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2">
  <p:cSld name="Big number 2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53"/>
          <p:cNvPicPr preferRelativeResize="0"/>
          <p:nvPr/>
        </p:nvPicPr>
        <p:blipFill rotWithShape="1">
          <a:blip r:embed="rId2">
            <a:alphaModFix/>
          </a:blip>
          <a:srcRect b="8058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3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3"/>
          <p:cNvSpPr txBox="1"/>
          <p:nvPr>
            <p:ph type="title"/>
          </p:nvPr>
        </p:nvSpPr>
        <p:spPr>
          <a:xfrm>
            <a:off x="311700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30" name="Google Shape;230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1" name="Google Shape;231;p53"/>
          <p:cNvSpPr txBox="1"/>
          <p:nvPr>
            <p:ph idx="2" type="title"/>
          </p:nvPr>
        </p:nvSpPr>
        <p:spPr>
          <a:xfrm>
            <a:off x="3005400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32" name="Google Shape;232;p53"/>
          <p:cNvSpPr txBox="1"/>
          <p:nvPr>
            <p:ph idx="3" type="title"/>
          </p:nvPr>
        </p:nvSpPr>
        <p:spPr>
          <a:xfrm>
            <a:off x="5813275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33" name="Google Shape;233;p53"/>
          <p:cNvSpPr txBox="1"/>
          <p:nvPr>
            <p:ph idx="4" type="title"/>
          </p:nvPr>
        </p:nvSpPr>
        <p:spPr>
          <a:xfrm>
            <a:off x="311700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34" name="Google Shape;234;p53"/>
          <p:cNvSpPr txBox="1"/>
          <p:nvPr>
            <p:ph idx="5" type="title"/>
          </p:nvPr>
        </p:nvSpPr>
        <p:spPr>
          <a:xfrm>
            <a:off x="3005400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35" name="Google Shape;235;p53"/>
          <p:cNvSpPr txBox="1"/>
          <p:nvPr>
            <p:ph idx="6" type="title"/>
          </p:nvPr>
        </p:nvSpPr>
        <p:spPr>
          <a:xfrm>
            <a:off x="5813275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36" name="Google Shape;236;p53"/>
          <p:cNvSpPr txBox="1"/>
          <p:nvPr>
            <p:ph idx="1" type="body"/>
          </p:nvPr>
        </p:nvSpPr>
        <p:spPr>
          <a:xfrm>
            <a:off x="3117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7" name="Google Shape;237;p53"/>
          <p:cNvSpPr txBox="1"/>
          <p:nvPr>
            <p:ph idx="7" type="body"/>
          </p:nvPr>
        </p:nvSpPr>
        <p:spPr>
          <a:xfrm>
            <a:off x="30054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8" name="Google Shape;238;p53"/>
          <p:cNvSpPr txBox="1"/>
          <p:nvPr>
            <p:ph idx="8" type="body"/>
          </p:nvPr>
        </p:nvSpPr>
        <p:spPr>
          <a:xfrm>
            <a:off x="56991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9" name="Google Shape;239;p53"/>
          <p:cNvSpPr txBox="1"/>
          <p:nvPr>
            <p:ph idx="9" type="body"/>
          </p:nvPr>
        </p:nvSpPr>
        <p:spPr>
          <a:xfrm>
            <a:off x="3117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0" name="Google Shape;240;p53"/>
          <p:cNvSpPr txBox="1"/>
          <p:nvPr>
            <p:ph idx="13" type="body"/>
          </p:nvPr>
        </p:nvSpPr>
        <p:spPr>
          <a:xfrm>
            <a:off x="30054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1" name="Google Shape;241;p53"/>
          <p:cNvSpPr txBox="1"/>
          <p:nvPr>
            <p:ph idx="14" type="body"/>
          </p:nvPr>
        </p:nvSpPr>
        <p:spPr>
          <a:xfrm>
            <a:off x="56991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2" name="Google Shape;242;p53"/>
          <p:cNvSpPr txBox="1"/>
          <p:nvPr>
            <p:ph idx="15" type="title"/>
          </p:nvPr>
        </p:nvSpPr>
        <p:spPr>
          <a:xfrm>
            <a:off x="311700" y="220975"/>
            <a:ext cx="5501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55"/>
          <p:cNvPicPr preferRelativeResize="0"/>
          <p:nvPr/>
        </p:nvPicPr>
        <p:blipFill rotWithShape="1">
          <a:blip r:embed="rId2">
            <a:alphaModFix/>
          </a:blip>
          <a:srcRect b="8058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55"/>
          <p:cNvSpPr/>
          <p:nvPr/>
        </p:nvSpPr>
        <p:spPr>
          <a:xfrm>
            <a:off x="251400" y="237525"/>
            <a:ext cx="8641200" cy="17604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55"/>
          <p:cNvSpPr/>
          <p:nvPr/>
        </p:nvSpPr>
        <p:spPr>
          <a:xfrm>
            <a:off x="2514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55"/>
          <p:cNvSpPr/>
          <p:nvPr/>
        </p:nvSpPr>
        <p:spPr>
          <a:xfrm>
            <a:off x="3200288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55"/>
          <p:cNvSpPr/>
          <p:nvPr/>
        </p:nvSpPr>
        <p:spPr>
          <a:xfrm>
            <a:off x="61366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55"/>
          <p:cNvSpPr txBox="1"/>
          <p:nvPr>
            <p:ph type="title"/>
          </p:nvPr>
        </p:nvSpPr>
        <p:spPr>
          <a:xfrm>
            <a:off x="3225638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2" name="Google Shape;252;p55"/>
          <p:cNvSpPr txBox="1"/>
          <p:nvPr>
            <p:ph idx="1" type="body"/>
          </p:nvPr>
        </p:nvSpPr>
        <p:spPr>
          <a:xfrm>
            <a:off x="3225638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3" name="Google Shape;253;p55"/>
          <p:cNvSpPr txBox="1"/>
          <p:nvPr>
            <p:ph idx="2" type="title"/>
          </p:nvPr>
        </p:nvSpPr>
        <p:spPr>
          <a:xfrm>
            <a:off x="616202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54" name="Google Shape;254;p55"/>
          <p:cNvSpPr txBox="1"/>
          <p:nvPr>
            <p:ph idx="3" type="body"/>
          </p:nvPr>
        </p:nvSpPr>
        <p:spPr>
          <a:xfrm>
            <a:off x="616202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5" name="Google Shape;255;p55"/>
          <p:cNvSpPr txBox="1"/>
          <p:nvPr>
            <p:ph idx="4" type="title"/>
          </p:nvPr>
        </p:nvSpPr>
        <p:spPr>
          <a:xfrm>
            <a:off x="251400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56" name="Google Shape;256;p55"/>
          <p:cNvSpPr txBox="1"/>
          <p:nvPr>
            <p:ph idx="5" type="body"/>
          </p:nvPr>
        </p:nvSpPr>
        <p:spPr>
          <a:xfrm>
            <a:off x="251400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7" name="Google Shape;257;p55"/>
          <p:cNvSpPr txBox="1"/>
          <p:nvPr>
            <p:ph idx="6" type="title"/>
          </p:nvPr>
        </p:nvSpPr>
        <p:spPr>
          <a:xfrm>
            <a:off x="0" y="673025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Blank">
  <p:cSld name="White-Blank"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 Layout 2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1" name="Google Shape;261;p57"/>
          <p:cNvSpPr/>
          <p:nvPr/>
        </p:nvSpPr>
        <p:spPr>
          <a:xfrm>
            <a:off x="480763" y="1417293"/>
            <a:ext cx="2614200" cy="1218600"/>
          </a:xfrm>
          <a:prstGeom prst="roundRect">
            <a:avLst>
              <a:gd fmla="val 13383" name="adj"/>
            </a:avLst>
          </a:prstGeom>
          <a:solidFill>
            <a:srgbClr val="E2DB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57"/>
          <p:cNvSpPr/>
          <p:nvPr/>
        </p:nvSpPr>
        <p:spPr>
          <a:xfrm>
            <a:off x="3214663" y="1417293"/>
            <a:ext cx="2614200" cy="1218600"/>
          </a:xfrm>
          <a:prstGeom prst="roundRect">
            <a:avLst>
              <a:gd fmla="val 12247" name="adj"/>
            </a:avLst>
          </a:prstGeom>
          <a:solidFill>
            <a:srgbClr val="FCCB6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7"/>
          <p:cNvSpPr/>
          <p:nvPr/>
        </p:nvSpPr>
        <p:spPr>
          <a:xfrm>
            <a:off x="5948563" y="1417293"/>
            <a:ext cx="2614200" cy="1218600"/>
          </a:xfrm>
          <a:prstGeom prst="roundRect">
            <a:avLst>
              <a:gd fmla="val 11110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" name="Google Shape;264;p57"/>
          <p:cNvCxnSpPr/>
          <p:nvPr/>
        </p:nvCxnSpPr>
        <p:spPr>
          <a:xfrm rot="10800000">
            <a:off x="495438" y="2902032"/>
            <a:ext cx="8167800" cy="0"/>
          </a:xfrm>
          <a:prstGeom prst="straightConnector1">
            <a:avLst/>
          </a:prstGeom>
          <a:noFill/>
          <a:ln cap="flat" cmpd="sng" w="9525">
            <a:solidFill>
              <a:srgbClr val="C5CED6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65" name="Google Shape;265;p57"/>
          <p:cNvSpPr txBox="1"/>
          <p:nvPr>
            <p:ph type="title"/>
          </p:nvPr>
        </p:nvSpPr>
        <p:spPr>
          <a:xfrm>
            <a:off x="5486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None/>
              <a:defRPr b="1" sz="47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6" name="Google Shape;266;p57"/>
          <p:cNvSpPr txBox="1"/>
          <p:nvPr>
            <p:ph idx="2" type="title"/>
          </p:nvPr>
        </p:nvSpPr>
        <p:spPr>
          <a:xfrm>
            <a:off x="331565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b="1"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7" name="Google Shape;267;p57"/>
          <p:cNvSpPr txBox="1"/>
          <p:nvPr>
            <p:ph idx="3" type="title"/>
          </p:nvPr>
        </p:nvSpPr>
        <p:spPr>
          <a:xfrm>
            <a:off x="0" y="21900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8" name="Google Shape;268;p57"/>
          <p:cNvSpPr txBox="1"/>
          <p:nvPr>
            <p:ph idx="4" type="title"/>
          </p:nvPr>
        </p:nvSpPr>
        <p:spPr>
          <a:xfrm>
            <a:off x="60827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None/>
              <a:defRPr b="1" sz="47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9" name="Google Shape;269;p57"/>
          <p:cNvSpPr txBox="1"/>
          <p:nvPr>
            <p:ph idx="1" type="subTitle"/>
          </p:nvPr>
        </p:nvSpPr>
        <p:spPr>
          <a:xfrm>
            <a:off x="623400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0" name="Google Shape;270;p57"/>
          <p:cNvSpPr txBox="1"/>
          <p:nvPr>
            <p:ph idx="5" type="subTitle"/>
          </p:nvPr>
        </p:nvSpPr>
        <p:spPr>
          <a:xfrm>
            <a:off x="328598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1" name="Google Shape;271;p57"/>
          <p:cNvSpPr txBox="1"/>
          <p:nvPr>
            <p:ph idx="6" type="subTitle"/>
          </p:nvPr>
        </p:nvSpPr>
        <p:spPr>
          <a:xfrm>
            <a:off x="602553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2" name="Google Shape;272;p57"/>
          <p:cNvSpPr txBox="1"/>
          <p:nvPr>
            <p:ph idx="7" type="body"/>
          </p:nvPr>
        </p:nvSpPr>
        <p:spPr>
          <a:xfrm>
            <a:off x="495450" y="3167375"/>
            <a:ext cx="80673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273" name="Google Shape;273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y the numbers (titled)">
  <p:cSld name="By the numbers (titled)">
    <p:bg>
      <p:bgPr>
        <a:solidFill>
          <a:schemeClr val="lt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6" name="Google Shape;276;p58"/>
          <p:cNvSpPr/>
          <p:nvPr/>
        </p:nvSpPr>
        <p:spPr>
          <a:xfrm>
            <a:off x="1082350" y="1143225"/>
            <a:ext cx="3280800" cy="1529400"/>
          </a:xfrm>
          <a:prstGeom prst="roundRect">
            <a:avLst>
              <a:gd fmla="val 6062" name="adj"/>
            </a:avLst>
          </a:prstGeom>
          <a:solidFill>
            <a:schemeClr val="accent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58"/>
          <p:cNvSpPr/>
          <p:nvPr/>
        </p:nvSpPr>
        <p:spPr>
          <a:xfrm>
            <a:off x="4780887" y="1143225"/>
            <a:ext cx="3280800" cy="1529400"/>
          </a:xfrm>
          <a:prstGeom prst="roundRect">
            <a:avLst>
              <a:gd fmla="val 7393" name="adj"/>
            </a:avLst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EF9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8"/>
          <p:cNvSpPr/>
          <p:nvPr/>
        </p:nvSpPr>
        <p:spPr>
          <a:xfrm>
            <a:off x="1082350" y="2903075"/>
            <a:ext cx="3280800" cy="1529400"/>
          </a:xfrm>
          <a:prstGeom prst="roundRect">
            <a:avLst>
              <a:gd fmla="val 7063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8"/>
          <p:cNvSpPr/>
          <p:nvPr/>
        </p:nvSpPr>
        <p:spPr>
          <a:xfrm>
            <a:off x="4780887" y="2903075"/>
            <a:ext cx="3280800" cy="1529400"/>
          </a:xfrm>
          <a:prstGeom prst="roundRect">
            <a:avLst>
              <a:gd fmla="val 6797" name="adj"/>
            </a:avLst>
          </a:prstGeom>
          <a:solidFill>
            <a:srgbClr val="F7C56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58"/>
          <p:cNvSpPr txBox="1"/>
          <p:nvPr>
            <p:ph type="title"/>
          </p:nvPr>
        </p:nvSpPr>
        <p:spPr>
          <a:xfrm>
            <a:off x="1082350" y="2903075"/>
            <a:ext cx="3280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81" name="Google Shape;281;p58"/>
          <p:cNvSpPr txBox="1"/>
          <p:nvPr>
            <p:ph idx="2" type="title"/>
          </p:nvPr>
        </p:nvSpPr>
        <p:spPr>
          <a:xfrm>
            <a:off x="4780887" y="1143225"/>
            <a:ext cx="3280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2" name="Google Shape;282;p58"/>
          <p:cNvSpPr txBox="1"/>
          <p:nvPr>
            <p:ph idx="3" type="title"/>
          </p:nvPr>
        </p:nvSpPr>
        <p:spPr>
          <a:xfrm>
            <a:off x="4938987" y="3060150"/>
            <a:ext cx="29646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83" name="Google Shape;283;p58"/>
          <p:cNvSpPr txBox="1"/>
          <p:nvPr>
            <p:ph idx="1" type="body"/>
          </p:nvPr>
        </p:nvSpPr>
        <p:spPr>
          <a:xfrm>
            <a:off x="4780887" y="2002900"/>
            <a:ext cx="3280800" cy="5091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4" name="Google Shape;284;p58"/>
          <p:cNvSpPr txBox="1"/>
          <p:nvPr>
            <p:ph idx="4" type="body"/>
          </p:nvPr>
        </p:nvSpPr>
        <p:spPr>
          <a:xfrm>
            <a:off x="1082350" y="3762750"/>
            <a:ext cx="3280800" cy="552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5" name="Google Shape;285;p58"/>
          <p:cNvSpPr txBox="1"/>
          <p:nvPr>
            <p:ph idx="5" type="body"/>
          </p:nvPr>
        </p:nvSpPr>
        <p:spPr>
          <a:xfrm>
            <a:off x="4780887" y="3762750"/>
            <a:ext cx="3280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6" name="Google Shape;286;p58"/>
          <p:cNvSpPr txBox="1"/>
          <p:nvPr>
            <p:ph idx="6" type="title"/>
          </p:nvPr>
        </p:nvSpPr>
        <p:spPr>
          <a:xfrm>
            <a:off x="1420150" y="1143225"/>
            <a:ext cx="26052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87" name="Google Shape;287;p58"/>
          <p:cNvSpPr txBox="1"/>
          <p:nvPr>
            <p:ph idx="7" type="body"/>
          </p:nvPr>
        </p:nvSpPr>
        <p:spPr>
          <a:xfrm>
            <a:off x="1082350" y="2002900"/>
            <a:ext cx="3280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8" name="Google Shape;288;p58"/>
          <p:cNvSpPr/>
          <p:nvPr/>
        </p:nvSpPr>
        <p:spPr>
          <a:xfrm>
            <a:off x="1082375" y="237525"/>
            <a:ext cx="6979200" cy="6423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8"/>
          <p:cNvSpPr txBox="1"/>
          <p:nvPr>
            <p:ph idx="8" type="title"/>
          </p:nvPr>
        </p:nvSpPr>
        <p:spPr>
          <a:xfrm>
            <a:off x="0" y="420825"/>
            <a:ext cx="91440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pic>
        <p:nvPicPr>
          <p:cNvPr id="290" name="Google Shape;29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od to great">
  <p:cSld name="Good to grea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9"/>
          <p:cNvSpPr/>
          <p:nvPr/>
        </p:nvSpPr>
        <p:spPr>
          <a:xfrm>
            <a:off x="173850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9"/>
          <p:cNvSpPr txBox="1"/>
          <p:nvPr>
            <p:ph type="title"/>
          </p:nvPr>
        </p:nvSpPr>
        <p:spPr>
          <a:xfrm>
            <a:off x="204675" y="201125"/>
            <a:ext cx="862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4" name="Google Shape;294;p59"/>
          <p:cNvSpPr/>
          <p:nvPr/>
        </p:nvSpPr>
        <p:spPr>
          <a:xfrm>
            <a:off x="2420942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9"/>
          <p:cNvSpPr txBox="1"/>
          <p:nvPr>
            <p:ph idx="2" type="title"/>
          </p:nvPr>
        </p:nvSpPr>
        <p:spPr>
          <a:xfrm>
            <a:off x="204675" y="1320500"/>
            <a:ext cx="19971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96" name="Google Shape;296;p59"/>
          <p:cNvSpPr/>
          <p:nvPr/>
        </p:nvSpPr>
        <p:spPr>
          <a:xfrm>
            <a:off x="4668034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9"/>
          <p:cNvSpPr txBox="1"/>
          <p:nvPr>
            <p:ph idx="3" type="title"/>
          </p:nvPr>
        </p:nvSpPr>
        <p:spPr>
          <a:xfrm>
            <a:off x="24183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98" name="Google Shape;298;p59"/>
          <p:cNvSpPr/>
          <p:nvPr/>
        </p:nvSpPr>
        <p:spPr>
          <a:xfrm>
            <a:off x="6915125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9"/>
          <p:cNvSpPr txBox="1"/>
          <p:nvPr>
            <p:ph idx="4" type="title"/>
          </p:nvPr>
        </p:nvSpPr>
        <p:spPr>
          <a:xfrm>
            <a:off x="46702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00" name="Google Shape;300;p59"/>
          <p:cNvSpPr txBox="1"/>
          <p:nvPr>
            <p:ph idx="5" type="title"/>
          </p:nvPr>
        </p:nvSpPr>
        <p:spPr>
          <a:xfrm>
            <a:off x="691512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pic>
        <p:nvPicPr>
          <p:cNvPr id="301" name="Google Shape;30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 Logo">
  <p:cSld name="Ending Logo">
    <p:bg>
      <p:bgPr>
        <a:solidFill>
          <a:schemeClr val="accent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7725" y="3967975"/>
            <a:ext cx="7716275" cy="11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0" name="Google Shape;310;p6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1" name="Google Shape;311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4" name="Google Shape;314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IG_NUMBER_1_4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7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7"/>
          <p:cNvSpPr/>
          <p:nvPr/>
        </p:nvSpPr>
        <p:spPr>
          <a:xfrm>
            <a:off x="251400" y="237525"/>
            <a:ext cx="8641200" cy="17604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7"/>
          <p:cNvSpPr/>
          <p:nvPr/>
        </p:nvSpPr>
        <p:spPr>
          <a:xfrm>
            <a:off x="2514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7"/>
          <p:cNvSpPr/>
          <p:nvPr/>
        </p:nvSpPr>
        <p:spPr>
          <a:xfrm>
            <a:off x="3216750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7"/>
          <p:cNvSpPr/>
          <p:nvPr/>
        </p:nvSpPr>
        <p:spPr>
          <a:xfrm>
            <a:off x="61366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7"/>
          <p:cNvSpPr txBox="1"/>
          <p:nvPr>
            <p:ph type="title"/>
          </p:nvPr>
        </p:nvSpPr>
        <p:spPr>
          <a:xfrm>
            <a:off x="326747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326747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17"/>
          <p:cNvSpPr txBox="1"/>
          <p:nvPr>
            <p:ph idx="2" type="title"/>
          </p:nvPr>
        </p:nvSpPr>
        <p:spPr>
          <a:xfrm>
            <a:off x="618202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8" name="Google Shape;38;p17"/>
          <p:cNvSpPr txBox="1"/>
          <p:nvPr>
            <p:ph idx="3" type="body"/>
          </p:nvPr>
        </p:nvSpPr>
        <p:spPr>
          <a:xfrm>
            <a:off x="618202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17"/>
          <p:cNvSpPr txBox="1"/>
          <p:nvPr>
            <p:ph idx="4" type="title"/>
          </p:nvPr>
        </p:nvSpPr>
        <p:spPr>
          <a:xfrm>
            <a:off x="251400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0" name="Google Shape;40;p17"/>
          <p:cNvSpPr txBox="1"/>
          <p:nvPr>
            <p:ph idx="5" type="body"/>
          </p:nvPr>
        </p:nvSpPr>
        <p:spPr>
          <a:xfrm>
            <a:off x="251400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17"/>
          <p:cNvSpPr txBox="1"/>
          <p:nvPr>
            <p:ph idx="6" type="title"/>
          </p:nvPr>
        </p:nvSpPr>
        <p:spPr>
          <a:xfrm>
            <a:off x="0" y="673025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7" name="Google Shape;317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8" name="Google Shape;318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1" name="Google Shape;321;p6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2" name="Google Shape;322;p6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3" name="Google Shape;323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6" name="Google Shape;326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9" name="Google Shape;329;p6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0" name="Google Shape;330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3" name="Google Shape;333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6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7" name="Google Shape;337;p6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8" name="Google Shape;338;p6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9" name="Google Shape;339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42" name="Google Shape;342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5" name="Google Shape;345;p7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6" name="Google Shape;346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right with title">
  <p:cSld name="CUSTOM_3">
    <p:bg>
      <p:bgPr>
        <a:solidFill>
          <a:schemeClr val="accen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type="title"/>
          </p:nvPr>
        </p:nvSpPr>
        <p:spPr>
          <a:xfrm>
            <a:off x="2973900" y="95175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2973900" y="2559375"/>
            <a:ext cx="5844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45" name="Google Shape;4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096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860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9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9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n">
  <p:cSld name="Clean_2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1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9" name="Google Shape;5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29" Type="http://schemas.openxmlformats.org/officeDocument/2006/relationships/theme" Target="../theme/theme4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7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b="0" i="0" sz="3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■"/>
              <a:defRPr b="0" i="0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b="0" i="0" sz="3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■"/>
              <a:defRPr b="0" i="0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"/>
          <p:cNvSpPr txBox="1"/>
          <p:nvPr/>
        </p:nvSpPr>
        <p:spPr>
          <a:xfrm>
            <a:off x="307450" y="1154588"/>
            <a:ext cx="8619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4" name="Google Shape;354;p1"/>
          <p:cNvSpPr txBox="1"/>
          <p:nvPr>
            <p:ph type="ctrTitle"/>
          </p:nvPr>
        </p:nvSpPr>
        <p:spPr>
          <a:xfrm>
            <a:off x="197500" y="1512500"/>
            <a:ext cx="7173006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3200"/>
              <a:t>Product Highlights:</a:t>
            </a:r>
            <a:br>
              <a:rPr lang="en-GB" sz="3200"/>
            </a:br>
            <a:r>
              <a:rPr b="0" lang="en-GB" sz="3200"/>
              <a:t>Mastering Financial Consolidations and Overcoming Financial Complexity Across Your Business</a:t>
            </a:r>
            <a:endParaRPr b="0" sz="3200"/>
          </a:p>
        </p:txBody>
      </p:sp>
      <p:sp>
        <p:nvSpPr>
          <p:cNvPr id="355" name="Google Shape;355;p1"/>
          <p:cNvSpPr txBox="1"/>
          <p:nvPr/>
        </p:nvSpPr>
        <p:spPr>
          <a:xfrm>
            <a:off x="197500" y="3884861"/>
            <a:ext cx="57909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8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Jordan Akers,</a:t>
            </a:r>
            <a:r>
              <a:rPr b="0" i="0" lang="en-GB" sz="18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 Planful</a:t>
            </a:r>
            <a:endParaRPr b="0" i="0" sz="1800" u="none" cap="none" strike="noStrike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Ben Page,</a:t>
            </a:r>
            <a:r>
              <a:rPr lang="en-GB" sz="1800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 Planful</a:t>
            </a:r>
            <a:endParaRPr sz="1800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"/>
          <p:cNvSpPr txBox="1"/>
          <p:nvPr>
            <p:ph type="title"/>
          </p:nvPr>
        </p:nvSpPr>
        <p:spPr>
          <a:xfrm>
            <a:off x="2675550" y="1357499"/>
            <a:ext cx="5534400" cy="1676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7200"/>
              <a:t>Demo</a:t>
            </a:r>
            <a:endParaRPr sz="7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solidFill>
                  <a:schemeClr val="dk1"/>
                </a:solidFill>
              </a:rPr>
              <a:t>Questions?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2" name="Google Shape;432;p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GB"/>
              <a:t>Q&amp;A with your speaker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0"/>
          <p:cNvSpPr txBox="1"/>
          <p:nvPr/>
        </p:nvSpPr>
        <p:spPr>
          <a:xfrm>
            <a:off x="534500" y="2187000"/>
            <a:ext cx="2811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GB" sz="3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Thank you!</a:t>
            </a:r>
            <a:endParaRPr b="1" i="0" sz="38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8" name="Google Shape;438;p10"/>
          <p:cNvSpPr txBox="1"/>
          <p:nvPr/>
        </p:nvSpPr>
        <p:spPr>
          <a:xfrm>
            <a:off x="3810725" y="1258200"/>
            <a:ext cx="281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Up Next</a:t>
            </a:r>
            <a:endParaRPr b="0" i="0" sz="12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9" name="Google Shape;439;p10"/>
          <p:cNvSpPr txBox="1"/>
          <p:nvPr/>
        </p:nvSpPr>
        <p:spPr>
          <a:xfrm>
            <a:off x="3810725" y="1627500"/>
            <a:ext cx="4662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Increasing User Adoption Through Advanced Reporting</a:t>
            </a:r>
            <a:endParaRPr b="1" i="0" sz="3000" u="none" cap="none" strike="noStrike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0" name="Google Shape;440;p10"/>
          <p:cNvSpPr txBox="1"/>
          <p:nvPr/>
        </p:nvSpPr>
        <p:spPr>
          <a:xfrm>
            <a:off x="3810725" y="3197400"/>
            <a:ext cx="30000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Michael Zambetti</a:t>
            </a:r>
            <a:br>
              <a:rPr b="0" i="0" lang="en-GB" sz="20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GB" sz="12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National DCP</a:t>
            </a:r>
            <a:endParaRPr b="0" i="0" sz="1200" u="none" cap="none" strike="noStrike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"/>
          <p:cNvSpPr txBox="1"/>
          <p:nvPr/>
        </p:nvSpPr>
        <p:spPr>
          <a:xfrm>
            <a:off x="2824700" y="771900"/>
            <a:ext cx="4195800" cy="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Jordan Akers</a:t>
            </a:r>
            <a:endParaRPr b="0" i="0" sz="2400" u="none" cap="none" strike="noStrike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Senior Solution Consultant, Planful</a:t>
            </a:r>
            <a:endParaRPr b="0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1" name="Google Shape;361;p2"/>
          <p:cNvSpPr txBox="1"/>
          <p:nvPr/>
        </p:nvSpPr>
        <p:spPr>
          <a:xfrm>
            <a:off x="2824700" y="3381725"/>
            <a:ext cx="4098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Ben Page</a:t>
            </a:r>
            <a:endParaRPr b="1" i="0" sz="2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VP Solution Consulting, Planful</a:t>
            </a:r>
            <a:endParaRPr b="1" i="0" sz="2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62" name="Google Shape;3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285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"/>
          <p:cNvSpPr txBox="1"/>
          <p:nvPr/>
        </p:nvSpPr>
        <p:spPr>
          <a:xfrm>
            <a:off x="907675" y="1285875"/>
            <a:ext cx="120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Picture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4" name="Google Shape;364;p2"/>
          <p:cNvSpPr txBox="1"/>
          <p:nvPr/>
        </p:nvSpPr>
        <p:spPr>
          <a:xfrm>
            <a:off x="907675" y="3518375"/>
            <a:ext cx="120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Picture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65" name="Google Shape;365;p2"/>
          <p:cNvPicPr preferRelativeResize="0"/>
          <p:nvPr/>
        </p:nvPicPr>
        <p:blipFill rotWithShape="1">
          <a:blip r:embed="rId4">
            <a:alphaModFix/>
          </a:blip>
          <a:srcRect b="0" l="0" r="0" t="2543"/>
          <a:stretch/>
        </p:blipFill>
        <p:spPr>
          <a:xfrm>
            <a:off x="0" y="0"/>
            <a:ext cx="2604876" cy="25386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6" name="Google Shape;36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538625"/>
            <a:ext cx="2604876" cy="260487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g242d6b9aab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3520" y="4132193"/>
            <a:ext cx="2745899" cy="53253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242d6b9aabf_0_0"/>
          <p:cNvSpPr txBox="1"/>
          <p:nvPr/>
        </p:nvSpPr>
        <p:spPr>
          <a:xfrm>
            <a:off x="790161" y="700708"/>
            <a:ext cx="7532700" cy="3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In-Person Event Attendees | CPE Information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AutoNum type="arabicPeriod"/>
            </a:pPr>
            <a:r>
              <a:rPr lang="en-GB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Scan your badge/complete the sign-in sheet for each CPE-eligible session you attend.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AutoNum type="arabicPeriod"/>
            </a:pPr>
            <a:r>
              <a:rPr lang="en-GB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Don’t leave your session early! You must say in the session for the whole duration.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AutoNum type="arabicPeriod"/>
            </a:pPr>
            <a:r>
              <a:rPr lang="en-GB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CPE Certificates will be sent to your event registration email shortly after the event.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3" name="Google Shape;373;g242d6b9aabf_0_0"/>
          <p:cNvSpPr txBox="1"/>
          <p:nvPr/>
        </p:nvSpPr>
        <p:spPr>
          <a:xfrm>
            <a:off x="4029076" y="3855194"/>
            <a:ext cx="2307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CPE Provided By: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g242d6b9aabf_0_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3520" y="4132193"/>
            <a:ext cx="2745899" cy="532538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242d6b9aabf_0_216"/>
          <p:cNvSpPr txBox="1"/>
          <p:nvPr/>
        </p:nvSpPr>
        <p:spPr>
          <a:xfrm>
            <a:off x="790161" y="700708"/>
            <a:ext cx="7532700" cy="31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Virtual Event Attendees | CPE Information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AutoNum type="arabicPeriod"/>
            </a:pPr>
            <a:r>
              <a:rPr lang="en-GB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Respond to at least 3 polls/check-ins for each CPE-eligible session you attend.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AutoNum type="arabicPeriod"/>
            </a:pPr>
            <a:r>
              <a:rPr lang="en-GB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Don’t leave your session early! You must say in the session for the whole duration.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AutoNum type="arabicPeriod"/>
            </a:pPr>
            <a:r>
              <a:rPr lang="en-GB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CPE Certificates will be sent to your event registration email shortly after the event.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0" name="Google Shape;380;g242d6b9aabf_0_216"/>
          <p:cNvSpPr txBox="1"/>
          <p:nvPr/>
        </p:nvSpPr>
        <p:spPr>
          <a:xfrm>
            <a:off x="4029076" y="3855194"/>
            <a:ext cx="2307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CPE Provided By: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"/>
          <p:cNvSpPr txBox="1"/>
          <p:nvPr/>
        </p:nvSpPr>
        <p:spPr>
          <a:xfrm>
            <a:off x="619050" y="533225"/>
            <a:ext cx="1581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Agenda</a:t>
            </a:r>
            <a:endParaRPr b="0" i="0" sz="24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6" name="Google Shape;386;p3"/>
          <p:cNvSpPr txBox="1"/>
          <p:nvPr/>
        </p:nvSpPr>
        <p:spPr>
          <a:xfrm>
            <a:off x="3353025" y="878100"/>
            <a:ext cx="5143500" cy="38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 Monthly Close</a:t>
            </a:r>
            <a:endParaRPr b="0" i="0" sz="25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Demo</a:t>
            </a:r>
            <a:endParaRPr b="0" i="0" sz="25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1"/>
              </a:buClr>
              <a:buSzPts val="2500"/>
              <a:buFont typeface="DM Sans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Q&amp;A</a:t>
            </a:r>
            <a:endParaRPr b="0" i="0" sz="25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"/>
          <p:cNvSpPr txBox="1"/>
          <p:nvPr/>
        </p:nvSpPr>
        <p:spPr>
          <a:xfrm>
            <a:off x="2384750" y="1865950"/>
            <a:ext cx="5409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4000"/>
              <a:t>How long</a:t>
            </a:r>
            <a:br>
              <a:rPr b="1" lang="en-GB" sz="4000"/>
            </a:br>
            <a:r>
              <a:rPr b="1" lang="en-GB" sz="4000"/>
              <a:t>does your consolidations take?</a:t>
            </a:r>
            <a:endParaRPr/>
          </a:p>
        </p:txBody>
      </p:sp>
      <p:sp>
        <p:nvSpPr>
          <p:cNvPr id="393" name="Google Shape;393;p4"/>
          <p:cNvSpPr txBox="1"/>
          <p:nvPr>
            <p:ph type="title"/>
          </p:nvPr>
        </p:nvSpPr>
        <p:spPr>
          <a:xfrm>
            <a:off x="303313" y="46052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/>
              <a:t>Poll time!</a:t>
            </a:r>
            <a:endParaRPr/>
          </a:p>
        </p:txBody>
      </p:sp>
      <p:pic>
        <p:nvPicPr>
          <p:cNvPr id="394" name="Google Shape;39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299" y="937434"/>
            <a:ext cx="3874452" cy="387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"/>
          <p:cNvSpPr txBox="1"/>
          <p:nvPr/>
        </p:nvSpPr>
        <p:spPr>
          <a:xfrm>
            <a:off x="2384750" y="1865950"/>
            <a:ext cx="5409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"/>
          <p:cNvSpPr txBox="1"/>
          <p:nvPr>
            <p:ph type="title"/>
          </p:nvPr>
        </p:nvSpPr>
        <p:spPr>
          <a:xfrm>
            <a:off x="303313" y="46052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/>
              <a:t>Poll time!</a:t>
            </a:r>
            <a:endParaRPr/>
          </a:p>
        </p:txBody>
      </p:sp>
      <p:sp>
        <p:nvSpPr>
          <p:cNvPr id="401" name="Google Shape;401;p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4000"/>
              <a:t>How many currencies do you operate</a:t>
            </a:r>
            <a:br>
              <a:rPr b="1" lang="en-GB" sz="4000"/>
            </a:br>
            <a:r>
              <a:rPr b="1" lang="en-GB" sz="4000"/>
              <a:t>in today?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299" y="937434"/>
            <a:ext cx="3874452" cy="387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"/>
          <p:cNvSpPr txBox="1"/>
          <p:nvPr/>
        </p:nvSpPr>
        <p:spPr>
          <a:xfrm>
            <a:off x="2384750" y="1865950"/>
            <a:ext cx="5409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4000"/>
              <a:t>How many legal entities do you have today?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"/>
          <p:cNvSpPr txBox="1"/>
          <p:nvPr>
            <p:ph type="title"/>
          </p:nvPr>
        </p:nvSpPr>
        <p:spPr>
          <a:xfrm>
            <a:off x="303313" y="46052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/>
              <a:t>Poll time!</a:t>
            </a:r>
            <a:endParaRPr/>
          </a:p>
        </p:txBody>
      </p:sp>
      <p:pic>
        <p:nvPicPr>
          <p:cNvPr id="410" name="Google Shape;4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299" y="937434"/>
            <a:ext cx="3874452" cy="387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"/>
          <p:cNvSpPr txBox="1"/>
          <p:nvPr>
            <p:ph idx="1" type="body"/>
          </p:nvPr>
        </p:nvSpPr>
        <p:spPr>
          <a:xfrm>
            <a:off x="3322555" y="3357027"/>
            <a:ext cx="2659800" cy="14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-GB" sz="1300"/>
              <a:t>Process Management</a:t>
            </a:r>
            <a:endParaRPr sz="1300"/>
          </a:p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-GB" sz="1300"/>
              <a:t>Account Reconciliation</a:t>
            </a:r>
            <a:endParaRPr sz="1300"/>
          </a:p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-GB" sz="1300"/>
              <a:t>Transaction Matching</a:t>
            </a:r>
            <a:endParaRPr sz="1300"/>
          </a:p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</a:pPr>
            <a:r>
              <a:rPr lang="en-GB" sz="1300"/>
              <a:t>Close Analytics</a:t>
            </a:r>
            <a:endParaRPr sz="1300"/>
          </a:p>
        </p:txBody>
      </p:sp>
      <p:sp>
        <p:nvSpPr>
          <p:cNvPr id="416" name="Google Shape;416;p7"/>
          <p:cNvSpPr txBox="1"/>
          <p:nvPr>
            <p:ph idx="3" type="body"/>
          </p:nvPr>
        </p:nvSpPr>
        <p:spPr>
          <a:xfrm>
            <a:off x="6237105" y="3357027"/>
            <a:ext cx="2659800" cy="11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</a:pPr>
            <a:r>
              <a:rPr lang="en-GB" sz="1300"/>
              <a:t>Disclosures </a:t>
            </a:r>
            <a:endParaRPr sz="1300"/>
          </a:p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</a:pPr>
            <a:r>
              <a:rPr lang="en-GB" sz="1300"/>
              <a:t>K’s and Q’s</a:t>
            </a:r>
            <a:endParaRPr sz="1300"/>
          </a:p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</a:pPr>
            <a:r>
              <a:rPr lang="en-GB" sz="1300"/>
              <a:t>GRC</a:t>
            </a:r>
            <a:endParaRPr sz="1300"/>
          </a:p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</a:pPr>
            <a:r>
              <a:rPr lang="en-GB" sz="1300"/>
              <a:t>ESG</a:t>
            </a:r>
            <a:endParaRPr sz="1300"/>
          </a:p>
        </p:txBody>
      </p:sp>
      <p:sp>
        <p:nvSpPr>
          <p:cNvPr id="417" name="Google Shape;417;p7"/>
          <p:cNvSpPr txBox="1"/>
          <p:nvPr>
            <p:ph idx="5" type="body"/>
          </p:nvPr>
        </p:nvSpPr>
        <p:spPr>
          <a:xfrm>
            <a:off x="306480" y="3357027"/>
            <a:ext cx="26598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Currency Translation</a:t>
            </a:r>
            <a:endParaRPr sz="1300"/>
          </a:p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Eliminations</a:t>
            </a:r>
            <a:endParaRPr sz="1300"/>
          </a:p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Adjustments /    Reclassifications</a:t>
            </a:r>
            <a:endParaRPr sz="1300"/>
          </a:p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Rollforwards </a:t>
            </a:r>
            <a:endParaRPr sz="1300"/>
          </a:p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Reporting and Analysis </a:t>
            </a:r>
            <a:endParaRPr sz="1300"/>
          </a:p>
        </p:txBody>
      </p:sp>
      <p:sp>
        <p:nvSpPr>
          <p:cNvPr id="418" name="Google Shape;418;p7"/>
          <p:cNvSpPr txBox="1"/>
          <p:nvPr>
            <p:ph idx="6" type="title"/>
          </p:nvPr>
        </p:nvSpPr>
        <p:spPr>
          <a:xfrm>
            <a:off x="-26475" y="739250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813"/>
              <a:buNone/>
            </a:pPr>
            <a:r>
              <a:rPr b="1" lang="en-GB" sz="3000"/>
              <a:t>The Monthly Close Process </a:t>
            </a:r>
            <a:endParaRPr b="1" sz="3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813"/>
              <a:buNone/>
            </a:pPr>
            <a:r>
              <a:rPr lang="en-GB" sz="3000"/>
              <a:t>Does not begin and end with Consolidations</a:t>
            </a:r>
            <a:endParaRPr/>
          </a:p>
        </p:txBody>
      </p:sp>
      <p:sp>
        <p:nvSpPr>
          <p:cNvPr id="419" name="Google Shape;419;p7"/>
          <p:cNvSpPr txBox="1"/>
          <p:nvPr/>
        </p:nvSpPr>
        <p:spPr>
          <a:xfrm>
            <a:off x="264406" y="2732321"/>
            <a:ext cx="27018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PLANFUL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7"/>
          <p:cNvSpPr txBox="1"/>
          <p:nvPr/>
        </p:nvSpPr>
        <p:spPr>
          <a:xfrm>
            <a:off x="3232241" y="2732320"/>
            <a:ext cx="27018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TRINTECH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7"/>
          <p:cNvSpPr txBox="1"/>
          <p:nvPr/>
        </p:nvSpPr>
        <p:spPr>
          <a:xfrm>
            <a:off x="6137480" y="2732320"/>
            <a:ext cx="27018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WORKIVA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erform Theme">
  <a:themeElements>
    <a:clrScheme name="Simple Light">
      <a:dk1>
        <a:srgbClr val="000000"/>
      </a:dk1>
      <a:lt1>
        <a:srgbClr val="FFFFFF"/>
      </a:lt1>
      <a:dk2>
        <a:srgbClr val="344054"/>
      </a:dk2>
      <a:lt2>
        <a:srgbClr val="FEF9F0"/>
      </a:lt2>
      <a:accent1>
        <a:srgbClr val="7C4FFF"/>
      </a:accent1>
      <a:accent2>
        <a:srgbClr val="36CC99"/>
      </a:accent2>
      <a:accent3>
        <a:srgbClr val="F7C565"/>
      </a:accent3>
      <a:accent4>
        <a:srgbClr val="6B87FF"/>
      </a:accent4>
      <a:accent5>
        <a:srgbClr val="E85DC5"/>
      </a:accent5>
      <a:accent6>
        <a:srgbClr val="FC3E3E"/>
      </a:accent6>
      <a:hlink>
        <a:srgbClr val="7C4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Perform Theme">
  <a:themeElements>
    <a:clrScheme name="Simple Light">
      <a:dk1>
        <a:srgbClr val="000000"/>
      </a:dk1>
      <a:lt1>
        <a:srgbClr val="FFFFFF"/>
      </a:lt1>
      <a:dk2>
        <a:srgbClr val="344054"/>
      </a:dk2>
      <a:lt2>
        <a:srgbClr val="FEF9F0"/>
      </a:lt2>
      <a:accent1>
        <a:srgbClr val="7C4FFF"/>
      </a:accent1>
      <a:accent2>
        <a:srgbClr val="36CC99"/>
      </a:accent2>
      <a:accent3>
        <a:srgbClr val="F7C565"/>
      </a:accent3>
      <a:accent4>
        <a:srgbClr val="6B87FF"/>
      </a:accent4>
      <a:accent5>
        <a:srgbClr val="E85DC5"/>
      </a:accent5>
      <a:accent6>
        <a:srgbClr val="FC3E3E"/>
      </a:accent6>
      <a:hlink>
        <a:srgbClr val="7C4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