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DM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hsDmpKIUXlw8qrXL8ZVX0vmU+V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DMSans-bold.fntdata"/><Relationship Id="rId21" Type="http://schemas.openxmlformats.org/officeDocument/2006/relationships/font" Target="fonts/DMSans-regular.fntdata"/><Relationship Id="rId24" Type="http://schemas.openxmlformats.org/officeDocument/2006/relationships/font" Target="fonts/DMSans-boldItalic.fntdata"/><Relationship Id="rId23" Type="http://schemas.openxmlformats.org/officeDocument/2006/relationships/font" Target="fonts/DMSans-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chemeClr val="dk1"/>
                </a:solidFill>
              </a:rPr>
              <a:t>1.</a:t>
            </a:r>
            <a:r>
              <a:rPr lang="en-GB" sz="700">
                <a:solidFill>
                  <a:schemeClr val="dk1"/>
                </a:solidFill>
              </a:rPr>
              <a:t>   </a:t>
            </a:r>
            <a:r>
              <a:rPr lang="en-GB" sz="1300">
                <a:solidFill>
                  <a:schemeClr val="dk1"/>
                </a:solidFill>
              </a:rPr>
              <a:t>WHAT WE WOULD’VE DONE DIFFERENTLY – 3MIN</a:t>
            </a:r>
            <a:endParaRPr sz="1300">
              <a:solidFill>
                <a:schemeClr val="dk1"/>
              </a:solidFill>
            </a:endParaRPr>
          </a:p>
          <a:p>
            <a:pPr indent="0" lvl="0" marL="0" rtl="0" algn="l">
              <a:lnSpc>
                <a:spcPct val="77647"/>
              </a:lnSpc>
              <a:spcBef>
                <a:spcPts val="3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lang="en-GB">
                <a:solidFill>
                  <a:schemeClr val="dk1"/>
                </a:solidFill>
              </a:rPr>
              <a:t>Would’ve done WFP first</a:t>
            </a:r>
            <a:endParaRPr>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People expenses are the biggest opex driver</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Made learnings/transition easier</a:t>
            </a:r>
            <a:endParaRPr>
              <a:solidFill>
                <a:schemeClr val="dk1"/>
              </a:solidFill>
            </a:endParaRPr>
          </a:p>
          <a:p>
            <a:pPr indent="0" lvl="0" marL="0" rtl="0" algn="l">
              <a:lnSpc>
                <a:spcPct val="77647"/>
              </a:lnSpc>
              <a:spcBef>
                <a:spcPts val="4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lang="en-GB">
                <a:solidFill>
                  <a:schemeClr val="dk1"/>
                </a:solidFill>
              </a:rPr>
              <a:t>Taken the change management more seriously – difficult changing org behavior especially with how lean our finance team is</a:t>
            </a:r>
            <a:endParaRPr>
              <a:solidFill>
                <a:schemeClr val="dk1"/>
              </a:solidFill>
            </a:endParaRPr>
          </a:p>
          <a:p>
            <a:pPr indent="0" lvl="0" marL="0" rtl="0" algn="l">
              <a:lnSpc>
                <a:spcPct val="100000"/>
              </a:lnSpc>
              <a:spcBef>
                <a:spcPts val="60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SzPts val="1100"/>
              <a:buNone/>
            </a:pPr>
            <a:r>
              <a:rPr lang="en-GB" sz="1300">
                <a:solidFill>
                  <a:schemeClr val="dk1"/>
                </a:solidFill>
              </a:rPr>
              <a:t>1.</a:t>
            </a:r>
            <a:r>
              <a:rPr lang="en-GB" sz="700">
                <a:solidFill>
                  <a:schemeClr val="dk1"/>
                </a:solidFill>
              </a:rPr>
              <a:t>   </a:t>
            </a:r>
            <a:r>
              <a:rPr lang="en-GB" sz="1300">
                <a:solidFill>
                  <a:schemeClr val="dk1"/>
                </a:solidFill>
              </a:rPr>
              <a:t>PLANS FOR THE FUTURE – 5MIN</a:t>
            </a:r>
            <a:endParaRPr sz="1300">
              <a:solidFill>
                <a:schemeClr val="dk1"/>
              </a:solidFill>
            </a:endParaRPr>
          </a:p>
          <a:p>
            <a:pPr indent="0" lvl="0" marL="0" rtl="0" algn="l">
              <a:lnSpc>
                <a:spcPct val="77647"/>
              </a:lnSpc>
              <a:spcBef>
                <a:spcPts val="300"/>
              </a:spcBef>
              <a:spcAft>
                <a:spcPts val="0"/>
              </a:spcAft>
              <a:buSzPts val="1100"/>
              <a:buNone/>
            </a:pPr>
            <a:r>
              <a:rPr lang="en-GB">
                <a:solidFill>
                  <a:schemeClr val="dk1"/>
                </a:solidFill>
              </a:rPr>
              <a:t>A.</a:t>
            </a:r>
            <a:r>
              <a:rPr lang="en-GB" sz="700">
                <a:solidFill>
                  <a:schemeClr val="dk1"/>
                </a:solidFill>
              </a:rPr>
              <a:t> 	</a:t>
            </a:r>
            <a:r>
              <a:rPr lang="en-GB">
                <a:solidFill>
                  <a:schemeClr val="dk1"/>
                </a:solidFill>
              </a:rPr>
              <a:t>Integrating with our marketing, merch, and portfolio teams for more seamless planning and reporting cycles</a:t>
            </a:r>
            <a:endParaRPr>
              <a:solidFill>
                <a:schemeClr val="dk1"/>
              </a:solidFill>
            </a:endParaRPr>
          </a:p>
          <a:p>
            <a:pPr indent="0" lvl="0" marL="0" rtl="0" algn="l">
              <a:lnSpc>
                <a:spcPct val="101538"/>
              </a:lnSpc>
              <a:spcBef>
                <a:spcPts val="600"/>
              </a:spcBef>
              <a:spcAft>
                <a:spcPts val="0"/>
              </a:spcAft>
              <a:buSzPts val="1100"/>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Briefly talk about the disconnect between FP&amp;A Marketing/Portfolio</a:t>
            </a:r>
            <a:endParaRPr>
              <a:solidFill>
                <a:schemeClr val="dk1"/>
              </a:solidFill>
            </a:endParaRPr>
          </a:p>
          <a:p>
            <a:pPr indent="0" lvl="0" marL="0" rtl="0" algn="l">
              <a:lnSpc>
                <a:spcPct val="77647"/>
              </a:lnSpc>
              <a:spcBef>
                <a:spcPts val="400"/>
              </a:spcBef>
              <a:spcAft>
                <a:spcPts val="0"/>
              </a:spcAft>
              <a:buSzPts val="1100"/>
              <a:buNone/>
            </a:pPr>
            <a:r>
              <a:rPr lang="en-GB">
                <a:solidFill>
                  <a:schemeClr val="dk1"/>
                </a:solidFill>
              </a:rPr>
              <a:t>B.</a:t>
            </a:r>
            <a:r>
              <a:rPr lang="en-GB" sz="700">
                <a:solidFill>
                  <a:schemeClr val="dk1"/>
                </a:solidFill>
              </a:rPr>
              <a:t> 	</a:t>
            </a:r>
            <a:r>
              <a:rPr lang="en-GB">
                <a:solidFill>
                  <a:schemeClr val="dk1"/>
                </a:solidFill>
              </a:rPr>
              <a:t>Management Reporting</a:t>
            </a:r>
            <a:endParaRPr>
              <a:solidFill>
                <a:schemeClr val="dk1"/>
              </a:solidFill>
            </a:endParaRPr>
          </a:p>
          <a:p>
            <a:pPr indent="0" lvl="0" marL="0" rtl="0" algn="l">
              <a:lnSpc>
                <a:spcPct val="101538"/>
              </a:lnSpc>
              <a:spcBef>
                <a:spcPts val="600"/>
              </a:spcBef>
              <a:spcAft>
                <a:spcPts val="0"/>
              </a:spcAft>
              <a:buSzPts val="1100"/>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Help automate QBR/MBR</a:t>
            </a:r>
            <a:endParaRPr>
              <a:solidFill>
                <a:schemeClr val="dk1"/>
              </a:solidFill>
            </a:endParaRPr>
          </a:p>
          <a:p>
            <a:pPr indent="0" lvl="0" marL="0" rtl="0" algn="l">
              <a:lnSpc>
                <a:spcPct val="101538"/>
              </a:lnSpc>
              <a:spcBef>
                <a:spcPts val="400"/>
              </a:spcBef>
              <a:spcAft>
                <a:spcPts val="0"/>
              </a:spcAft>
              <a:buSzPts val="1100"/>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Exploring Spotlight Word/PPT vs. new Planful Workiva partnership</a:t>
            </a:r>
            <a:endParaRPr>
              <a:solidFill>
                <a:schemeClr val="dk1"/>
              </a:solidFill>
            </a:endParaRPr>
          </a:p>
          <a:p>
            <a:pPr indent="0" lvl="0" marL="0" rtl="0" algn="l">
              <a:lnSpc>
                <a:spcPct val="77647"/>
              </a:lnSpc>
              <a:spcBef>
                <a:spcPts val="400"/>
              </a:spcBef>
              <a:spcAft>
                <a:spcPts val="0"/>
              </a:spcAft>
              <a:buSzPts val="1100"/>
              <a:buNone/>
            </a:pPr>
            <a:r>
              <a:rPr lang="en-GB">
                <a:solidFill>
                  <a:schemeClr val="dk1"/>
                </a:solidFill>
              </a:rPr>
              <a:t>C.</a:t>
            </a:r>
            <a:r>
              <a:rPr lang="en-GB" sz="700">
                <a:solidFill>
                  <a:schemeClr val="dk1"/>
                </a:solidFill>
              </a:rPr>
              <a:t> 	</a:t>
            </a:r>
            <a:r>
              <a:rPr lang="en-GB">
                <a:solidFill>
                  <a:schemeClr val="dk1"/>
                </a:solidFill>
              </a:rPr>
              <a:t>Call Center KPI Reporting</a:t>
            </a:r>
            <a:endParaRPr>
              <a:solidFill>
                <a:schemeClr val="dk1"/>
              </a:solidFill>
            </a:endParaRPr>
          </a:p>
          <a:p>
            <a:pPr indent="0" lvl="0" marL="0" rtl="0" algn="l">
              <a:lnSpc>
                <a:spcPct val="101538"/>
              </a:lnSpc>
              <a:spcBef>
                <a:spcPts val="600"/>
              </a:spcBef>
              <a:spcAft>
                <a:spcPts val="0"/>
              </a:spcAft>
              <a:buSzPts val="1100"/>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Slowly move towards integrating siloed teams into the platform</a:t>
            </a:r>
            <a:endParaRPr>
              <a:solidFill>
                <a:schemeClr val="dk1"/>
              </a:solidFill>
            </a:endParaRPr>
          </a:p>
          <a:p>
            <a:pPr indent="0" lvl="0" marL="0" rtl="0" algn="l">
              <a:lnSpc>
                <a:spcPct val="101538"/>
              </a:lnSpc>
              <a:spcBef>
                <a:spcPts val="400"/>
              </a:spcBef>
              <a:spcAft>
                <a:spcPts val="0"/>
              </a:spcAft>
              <a:buSzPts val="1100"/>
              <a:buNone/>
            </a:pPr>
            <a:r>
              <a:t/>
            </a:r>
            <a:endParaRPr sz="1300">
              <a:solidFill>
                <a:schemeClr val="dk1"/>
              </a:solidFill>
            </a:endParaRPr>
          </a:p>
          <a:p>
            <a:pPr indent="0" lvl="0" marL="0" rtl="0" algn="l">
              <a:lnSpc>
                <a:spcPct val="100000"/>
              </a:lnSpc>
              <a:spcBef>
                <a:spcPts val="40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41b55d912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g241b55d912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chemeClr val="dk1"/>
                </a:solidFill>
              </a:rPr>
              <a:t>1.</a:t>
            </a:r>
            <a:r>
              <a:rPr lang="en-GB" sz="700">
                <a:solidFill>
                  <a:schemeClr val="dk1"/>
                </a:solidFill>
              </a:rPr>
              <a:t>   </a:t>
            </a:r>
            <a:r>
              <a:rPr lang="en-GB" sz="1300">
                <a:solidFill>
                  <a:schemeClr val="dk1"/>
                </a:solidFill>
              </a:rPr>
              <a:t>TAKEAWAYS – 3MIN</a:t>
            </a:r>
            <a:endParaRPr sz="1300">
              <a:solidFill>
                <a:schemeClr val="dk1"/>
              </a:solidFill>
            </a:endParaRPr>
          </a:p>
          <a:p>
            <a:pPr indent="0" lvl="0" marL="0" rtl="0" algn="l">
              <a:lnSpc>
                <a:spcPct val="77647"/>
              </a:lnSpc>
              <a:spcBef>
                <a:spcPts val="3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lang="en-GB">
                <a:solidFill>
                  <a:schemeClr val="dk1"/>
                </a:solidFill>
              </a:rPr>
              <a:t>Significant analyst time savings from churn and data compilation into higher value initiatives - $200-300k in analyst time savings </a:t>
            </a:r>
            <a:endParaRPr>
              <a:solidFill>
                <a:schemeClr val="dk1"/>
              </a:solidFill>
            </a:endParaRPr>
          </a:p>
          <a:p>
            <a:pPr indent="0" lvl="0" marL="0" rtl="0" algn="l">
              <a:lnSpc>
                <a:spcPct val="77647"/>
              </a:lnSpc>
              <a:spcBef>
                <a:spcPts val="6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lang="en-GB">
                <a:solidFill>
                  <a:schemeClr val="dk1"/>
                </a:solidFill>
              </a:rPr>
              <a:t>More business insights for more thoughtful decision making - Large $$ ROI on more accurate forecasting and understanding business drivers</a:t>
            </a:r>
            <a:endParaRPr>
              <a:solidFill>
                <a:schemeClr val="dk1"/>
              </a:solidFill>
            </a:endParaRPr>
          </a:p>
          <a:p>
            <a:pPr indent="0" lvl="0" marL="0" rtl="0" algn="l">
              <a:lnSpc>
                <a:spcPct val="77647"/>
              </a:lnSpc>
              <a:spcBef>
                <a:spcPts val="600"/>
              </a:spcBef>
              <a:spcAft>
                <a:spcPts val="0"/>
              </a:spcAft>
              <a:buSzPts val="1100"/>
              <a:buNone/>
            </a:pPr>
            <a:r>
              <a:rPr lang="en-GB">
                <a:solidFill>
                  <a:schemeClr val="dk1"/>
                </a:solidFill>
              </a:rPr>
              <a:t>C.</a:t>
            </a:r>
            <a:r>
              <a:rPr lang="en-GB" sz="700">
                <a:solidFill>
                  <a:schemeClr val="dk1"/>
                </a:solidFill>
              </a:rPr>
              <a:t> 	</a:t>
            </a:r>
            <a:r>
              <a:rPr lang="en-GB">
                <a:solidFill>
                  <a:schemeClr val="dk1"/>
                </a:solidFill>
              </a:rPr>
              <a:t>More trust, reliability, and auditable data</a:t>
            </a:r>
            <a:endParaRPr sz="1300">
              <a:solidFill>
                <a:schemeClr val="dk1"/>
              </a:solidFill>
            </a:endParaRPr>
          </a:p>
          <a:p>
            <a:pPr indent="0" lvl="0" marL="0" rtl="0" algn="l">
              <a:lnSpc>
                <a:spcPct val="101538"/>
              </a:lnSpc>
              <a:spcBef>
                <a:spcPts val="400"/>
              </a:spcBef>
              <a:spcAft>
                <a:spcPts val="0"/>
              </a:spcAft>
              <a:buSzPts val="1100"/>
              <a:buNone/>
            </a:pPr>
            <a:r>
              <a:t/>
            </a:r>
            <a:endParaRPr sz="1300">
              <a:solidFill>
                <a:schemeClr val="dk1"/>
              </a:solidFill>
            </a:endParaRPr>
          </a:p>
          <a:p>
            <a:pPr indent="0" lvl="0" marL="0" rtl="0" algn="l">
              <a:lnSpc>
                <a:spcPct val="100000"/>
              </a:lnSpc>
              <a:spcBef>
                <a:spcPts val="40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Quickly run through agenda above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chemeClr val="dk1"/>
                </a:solidFill>
              </a:rPr>
              <a:t>1.</a:t>
            </a:r>
            <a:r>
              <a:rPr lang="en-GB" sz="700">
                <a:solidFill>
                  <a:schemeClr val="dk1"/>
                </a:solidFill>
              </a:rPr>
              <a:t>   </a:t>
            </a:r>
            <a:r>
              <a:rPr lang="en-GB" sz="1300">
                <a:solidFill>
                  <a:schemeClr val="dk1"/>
                </a:solidFill>
              </a:rPr>
              <a:t>PERSONAL INTRO – 5MIN</a:t>
            </a:r>
            <a:endParaRPr/>
          </a:p>
          <a:p>
            <a:pPr indent="0" lvl="0" marL="228600" rtl="0" algn="l">
              <a:lnSpc>
                <a:spcPct val="120000"/>
              </a:lnSpc>
              <a:spcBef>
                <a:spcPts val="300"/>
              </a:spcBef>
              <a:spcAft>
                <a:spcPts val="0"/>
              </a:spcAft>
              <a:buClr>
                <a:schemeClr val="dk1"/>
              </a:buClr>
              <a:buSzPts val="1100"/>
              <a:buFont typeface="Arial"/>
              <a:buNone/>
            </a:pPr>
            <a:r>
              <a:rPr lang="en-GB">
                <a:solidFill>
                  <a:schemeClr val="dk1"/>
                </a:solidFill>
              </a:rPr>
              <a:t>Name Job title/Role at Zappos Role with Planful</a:t>
            </a:r>
            <a:endParaRPr/>
          </a:p>
          <a:p>
            <a:pPr indent="0" lvl="0" marL="0" rtl="0" algn="l">
              <a:lnSpc>
                <a:spcPct val="77647"/>
              </a:lnSpc>
              <a:spcBef>
                <a:spcPts val="6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lang="en-GB">
                <a:solidFill>
                  <a:schemeClr val="dk1"/>
                </a:solidFill>
              </a:rPr>
              <a:t>Current and previous roles in the Zappos P&amp;L + Planning and Reporting</a:t>
            </a:r>
            <a:endParaRPr/>
          </a:p>
          <a:p>
            <a:pPr indent="0" lvl="0" marL="0" rtl="0" algn="l">
              <a:lnSpc>
                <a:spcPct val="77647"/>
              </a:lnSpc>
              <a:spcBef>
                <a:spcPts val="6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lang="en-GB">
                <a:solidFill>
                  <a:schemeClr val="dk1"/>
                </a:solidFill>
              </a:rPr>
              <a:t>History as a product owner</a:t>
            </a:r>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Insights 360 with NASDAQ</a:t>
            </a:r>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CFO Tool (Brief statement - will add more detail in a later section)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rgbClr val="2E2E2E"/>
                </a:solidFill>
              </a:rPr>
              <a:t>1.</a:t>
            </a:r>
            <a:r>
              <a:rPr lang="en-GB" sz="700">
                <a:solidFill>
                  <a:srgbClr val="2E2E2E"/>
                </a:solidFill>
              </a:rPr>
              <a:t>   </a:t>
            </a:r>
            <a:r>
              <a:rPr lang="en-GB" sz="1300">
                <a:solidFill>
                  <a:schemeClr val="dk1"/>
                </a:solidFill>
              </a:rPr>
              <a:t>ZAPPOS COMPANY HISTORY – 4MIN</a:t>
            </a:r>
            <a:endParaRPr>
              <a:solidFill>
                <a:schemeClr val="dk1"/>
              </a:solidFill>
            </a:endParaRPr>
          </a:p>
          <a:p>
            <a:pPr indent="0" lvl="0" marL="0" rtl="0" algn="l">
              <a:lnSpc>
                <a:spcPct val="77647"/>
              </a:lnSpc>
              <a:spcBef>
                <a:spcPts val="3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lang="en-GB">
                <a:solidFill>
                  <a:schemeClr val="dk1"/>
                </a:solidFill>
              </a:rPr>
              <a:t>Early internet company (1999)</a:t>
            </a:r>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Scaled by Tony Hsieh</a:t>
            </a:r>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Pioneer in corporate culture and employee experience</a:t>
            </a:r>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iii.</a:t>
            </a:r>
            <a:r>
              <a:rPr lang="en-GB" sz="700">
                <a:solidFill>
                  <a:schemeClr val="dk1"/>
                </a:solidFill>
              </a:rPr>
              <a:t>     	</a:t>
            </a:r>
            <a:r>
              <a:rPr lang="en-GB">
                <a:solidFill>
                  <a:schemeClr val="dk1"/>
                </a:solidFill>
              </a:rPr>
              <a:t>Amazon Acquisition (2009), but one of the few to operate autonomously</a:t>
            </a:r>
            <a:endParaRPr/>
          </a:p>
          <a:p>
            <a:pPr indent="0" lvl="0" marL="0" rtl="0" algn="l">
              <a:lnSpc>
                <a:spcPct val="77647"/>
              </a:lnSpc>
              <a:spcBef>
                <a:spcPts val="4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lang="en-GB">
                <a:solidFill>
                  <a:schemeClr val="dk1"/>
                </a:solidFill>
              </a:rPr>
              <a:t>Holacracy (2014) – Decentralized teams each operating as their own small business</a:t>
            </a:r>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i="1" lang="en-GB">
                <a:solidFill>
                  <a:schemeClr val="dk1"/>
                </a:solidFill>
              </a:rPr>
              <a:t>i.</a:t>
            </a:r>
            <a:r>
              <a:rPr lang="en-GB" sz="700">
                <a:solidFill>
                  <a:schemeClr val="dk1"/>
                </a:solidFill>
              </a:rPr>
              <a:t>     	</a:t>
            </a:r>
            <a:r>
              <a:rPr i="1" lang="en-GB">
                <a:solidFill>
                  <a:schemeClr val="dk1"/>
                </a:solidFill>
              </a:rPr>
              <a:t>Note: Avoid excessive Zappos jargon – i.e. circles, MBD, Lead Links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rgbClr val="2E2E2E"/>
                </a:solidFill>
              </a:rPr>
              <a:t>1.</a:t>
            </a:r>
            <a:r>
              <a:rPr lang="en-GB" sz="700">
                <a:solidFill>
                  <a:srgbClr val="2E2E2E"/>
                </a:solidFill>
              </a:rPr>
              <a:t>   </a:t>
            </a:r>
            <a:r>
              <a:rPr lang="en-GB" sz="1300">
                <a:solidFill>
                  <a:srgbClr val="2E2E2E"/>
                </a:solidFill>
              </a:rPr>
              <a:t>ZAPPOS FP&amp;A HISTORY – 3MIN</a:t>
            </a:r>
            <a:endParaRPr>
              <a:solidFill>
                <a:srgbClr val="2E2E2E"/>
              </a:solidFill>
            </a:endParaRPr>
          </a:p>
          <a:p>
            <a:pPr indent="0" lvl="0" marL="0" rtl="0" algn="l">
              <a:lnSpc>
                <a:spcPct val="77647"/>
              </a:lnSpc>
              <a:spcBef>
                <a:spcPts val="300"/>
              </a:spcBef>
              <a:spcAft>
                <a:spcPts val="0"/>
              </a:spcAft>
              <a:buClr>
                <a:schemeClr val="dk1"/>
              </a:buClr>
              <a:buSzPts val="1100"/>
              <a:buFont typeface="Arial"/>
              <a:buNone/>
            </a:pPr>
            <a:r>
              <a:rPr lang="en-GB">
                <a:solidFill>
                  <a:srgbClr val="2E2E2E"/>
                </a:solidFill>
              </a:rPr>
              <a:t>A.</a:t>
            </a:r>
            <a:r>
              <a:rPr lang="en-GB" sz="700">
                <a:solidFill>
                  <a:srgbClr val="2E2E2E"/>
                </a:solidFill>
              </a:rPr>
              <a:t> 	</a:t>
            </a:r>
            <a:r>
              <a:rPr lang="en-GB">
                <a:solidFill>
                  <a:srgbClr val="2E2E2E"/>
                </a:solidFill>
              </a:rPr>
              <a:t>Holacracy created an environment that required an internally developed platform</a:t>
            </a:r>
            <a:endParaRPr/>
          </a:p>
          <a:p>
            <a:pPr indent="0" lvl="0" marL="0" rtl="0" algn="l">
              <a:lnSpc>
                <a:spcPct val="77647"/>
              </a:lnSpc>
              <a:spcBef>
                <a:spcPts val="600"/>
              </a:spcBef>
              <a:spcAft>
                <a:spcPts val="0"/>
              </a:spcAft>
              <a:buClr>
                <a:schemeClr val="dk1"/>
              </a:buClr>
              <a:buSzPts val="1100"/>
              <a:buFont typeface="Arial"/>
              <a:buNone/>
            </a:pPr>
            <a:r>
              <a:rPr lang="en-GB">
                <a:solidFill>
                  <a:srgbClr val="2E2E2E"/>
                </a:solidFill>
              </a:rPr>
              <a:t>B.</a:t>
            </a:r>
            <a:r>
              <a:rPr lang="en-GB" sz="700">
                <a:solidFill>
                  <a:srgbClr val="2E2E2E"/>
                </a:solidFill>
              </a:rPr>
              <a:t> 	</a:t>
            </a:r>
            <a:r>
              <a:rPr lang="en-GB">
                <a:solidFill>
                  <a:srgbClr val="2E2E2E"/>
                </a:solidFill>
              </a:rPr>
              <a:t>Had a whole tech team within the finance org devoted to CFO Tool</a:t>
            </a:r>
            <a:endParaRPr/>
          </a:p>
          <a:p>
            <a:pPr indent="0" lvl="0" marL="0" rtl="0" algn="l">
              <a:lnSpc>
                <a:spcPct val="77647"/>
              </a:lnSpc>
              <a:spcBef>
                <a:spcPts val="600"/>
              </a:spcBef>
              <a:spcAft>
                <a:spcPts val="0"/>
              </a:spcAft>
              <a:buClr>
                <a:schemeClr val="dk1"/>
              </a:buClr>
              <a:buSzPts val="1100"/>
              <a:buFont typeface="Arial"/>
              <a:buNone/>
            </a:pPr>
            <a:r>
              <a:rPr lang="en-GB">
                <a:solidFill>
                  <a:srgbClr val="2E2E2E"/>
                </a:solidFill>
              </a:rPr>
              <a:t>C.</a:t>
            </a:r>
            <a:r>
              <a:rPr lang="en-GB" sz="700">
                <a:solidFill>
                  <a:srgbClr val="2E2E2E"/>
                </a:solidFill>
              </a:rPr>
              <a:t> 	</a:t>
            </a:r>
            <a:r>
              <a:rPr lang="en-GB">
                <a:solidFill>
                  <a:srgbClr val="2E2E2E"/>
                </a:solidFill>
              </a:rPr>
              <a:t>Built CFO Tool – Leaders would negotiate their team’s value with other leaders and create service agreements with other teams in the org to determine their budget for the year. Leaders could spend that budget on absolutely anything they wanted as long as they stayed positive, which would inherently mean they were contributing their part to the company’s profitability target because their team was ‘charged’ for all they spent, but also their people expenses and a profit ‘fee/charge’</a:t>
            </a:r>
            <a:endParaRPr/>
          </a:p>
          <a:p>
            <a:pPr indent="0" lvl="0" marL="0" rtl="0" algn="l">
              <a:lnSpc>
                <a:spcPct val="77647"/>
              </a:lnSpc>
              <a:spcBef>
                <a:spcPts val="600"/>
              </a:spcBef>
              <a:spcAft>
                <a:spcPts val="0"/>
              </a:spcAft>
              <a:buClr>
                <a:schemeClr val="dk1"/>
              </a:buClr>
              <a:buSzPts val="1100"/>
              <a:buFont typeface="Arial"/>
              <a:buNone/>
            </a:pPr>
            <a:r>
              <a:rPr lang="en-GB">
                <a:solidFill>
                  <a:srgbClr val="2E2E2E"/>
                </a:solidFill>
              </a:rPr>
              <a:t>D.</a:t>
            </a:r>
            <a:r>
              <a:rPr lang="en-GB" sz="700">
                <a:solidFill>
                  <a:srgbClr val="2E2E2E"/>
                </a:solidFill>
              </a:rPr>
              <a:t>	</a:t>
            </a:r>
            <a:r>
              <a:rPr lang="en-GB">
                <a:solidFill>
                  <a:srgbClr val="2E2E2E"/>
                </a:solidFill>
              </a:rPr>
              <a:t>Presented a challenge to our finance team to translate each team’s rolled up expenses to the standard reporting packages required by our parent Amazon</a:t>
            </a:r>
            <a:endParaRPr/>
          </a:p>
          <a:p>
            <a:pPr indent="0" lvl="0" marL="228600" rtl="0" algn="l">
              <a:lnSpc>
                <a:spcPct val="120000"/>
              </a:lnSpc>
              <a:spcBef>
                <a:spcPts val="600"/>
              </a:spcBef>
              <a:spcAft>
                <a:spcPts val="0"/>
              </a:spcAft>
              <a:buClr>
                <a:schemeClr val="dk1"/>
              </a:buClr>
              <a:buSzPts val="1100"/>
              <a:buFont typeface="Arial"/>
              <a:buNone/>
            </a:pPr>
            <a:r>
              <a:rPr lang="en-GB" sz="1400">
                <a:solidFill>
                  <a:srgbClr val="707070"/>
                </a:solidFill>
              </a:rPr>
              <a:t>*End of Background Context – This brings us to the modern Zappos*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rgbClr val="2E2E2E"/>
                </a:solidFill>
              </a:rPr>
              <a:t>1.</a:t>
            </a:r>
            <a:r>
              <a:rPr lang="en-GB" sz="700">
                <a:solidFill>
                  <a:srgbClr val="2E2E2E"/>
                </a:solidFill>
              </a:rPr>
              <a:t>   </a:t>
            </a:r>
            <a:r>
              <a:rPr lang="en-GB" sz="1300">
                <a:solidFill>
                  <a:srgbClr val="2E2E2E"/>
                </a:solidFill>
              </a:rPr>
              <a:t>MOVING TO A TRADITIONAL ORG STRUCTURE – 1MIN</a:t>
            </a:r>
            <a:endParaRPr sz="1300">
              <a:solidFill>
                <a:srgbClr val="2E2E2E"/>
              </a:solidFill>
            </a:endParaRPr>
          </a:p>
          <a:p>
            <a:pPr indent="0" lvl="0" marL="0" rtl="0" algn="l">
              <a:lnSpc>
                <a:spcPct val="77647"/>
              </a:lnSpc>
              <a:spcBef>
                <a:spcPts val="300"/>
              </a:spcBef>
              <a:spcAft>
                <a:spcPts val="0"/>
              </a:spcAft>
              <a:buClr>
                <a:schemeClr val="dk1"/>
              </a:buClr>
              <a:buSzPts val="1100"/>
              <a:buFont typeface="Arial"/>
              <a:buNone/>
            </a:pPr>
            <a:r>
              <a:rPr lang="en-GB">
                <a:solidFill>
                  <a:srgbClr val="2E2E2E"/>
                </a:solidFill>
              </a:rPr>
              <a:t>A.</a:t>
            </a:r>
            <a:r>
              <a:rPr lang="en-GB" sz="700">
                <a:solidFill>
                  <a:srgbClr val="2E2E2E"/>
                </a:solidFill>
              </a:rPr>
              <a:t> 	</a:t>
            </a:r>
            <a:r>
              <a:rPr lang="en-GB">
                <a:solidFill>
                  <a:srgbClr val="2E2E2E"/>
                </a:solidFill>
              </a:rPr>
              <a:t>2021 Began journey from holacracy to a standard organizational structure in how we planned expenses and reported our financials internally.</a:t>
            </a:r>
            <a:endParaRPr>
              <a:solidFill>
                <a:srgbClr val="2E2E2E"/>
              </a:solidFill>
            </a:endParaRPr>
          </a:p>
          <a:p>
            <a:pPr indent="0" lvl="0" marL="0" rtl="0" algn="l">
              <a:lnSpc>
                <a:spcPct val="77647"/>
              </a:lnSpc>
              <a:spcBef>
                <a:spcPts val="600"/>
              </a:spcBef>
              <a:spcAft>
                <a:spcPts val="0"/>
              </a:spcAft>
              <a:buClr>
                <a:schemeClr val="dk1"/>
              </a:buClr>
              <a:buSzPts val="1100"/>
              <a:buFont typeface="Arial"/>
              <a:buNone/>
            </a:pPr>
            <a:r>
              <a:rPr lang="en-GB">
                <a:solidFill>
                  <a:srgbClr val="2E2E2E"/>
                </a:solidFill>
              </a:rPr>
              <a:t>B.</a:t>
            </a:r>
            <a:r>
              <a:rPr lang="en-GB" sz="700">
                <a:solidFill>
                  <a:srgbClr val="2E2E2E"/>
                </a:solidFill>
              </a:rPr>
              <a:t> 	</a:t>
            </a:r>
            <a:r>
              <a:rPr lang="en-GB">
                <a:solidFill>
                  <a:srgbClr val="2E2E2E"/>
                </a:solidFill>
              </a:rPr>
              <a:t>No longer a need for an internally developed platform when an out of the box solution would be cheaper and more effective</a:t>
            </a:r>
            <a:endParaRPr>
              <a:solidFill>
                <a:srgbClr val="2E2E2E"/>
              </a:solidFill>
            </a:endParaRPr>
          </a:p>
          <a:p>
            <a:pPr indent="0" lvl="0" marL="0" rtl="0" algn="l">
              <a:lnSpc>
                <a:spcPct val="77647"/>
              </a:lnSpc>
              <a:spcBef>
                <a:spcPts val="600"/>
              </a:spcBef>
              <a:spcAft>
                <a:spcPts val="0"/>
              </a:spcAft>
              <a:buClr>
                <a:schemeClr val="dk1"/>
              </a:buClr>
              <a:buSzPts val="1100"/>
              <a:buFont typeface="Arial"/>
              <a:buNone/>
            </a:pPr>
            <a:r>
              <a:rPr lang="en-GB">
                <a:solidFill>
                  <a:srgbClr val="2E2E2E"/>
                </a:solidFill>
              </a:rPr>
              <a:t>C.</a:t>
            </a:r>
            <a:r>
              <a:rPr lang="en-GB" sz="700">
                <a:solidFill>
                  <a:srgbClr val="2E2E2E"/>
                </a:solidFill>
              </a:rPr>
              <a:t> 	</a:t>
            </a:r>
            <a:r>
              <a:rPr lang="en-GB">
                <a:solidFill>
                  <a:srgbClr val="2E2E2E"/>
                </a:solidFill>
              </a:rPr>
              <a:t>This year using Planful to build out all FP&amp;A processes within the tool</a:t>
            </a:r>
            <a:endParaRPr>
              <a:solidFill>
                <a:srgbClr val="2E2E2E"/>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ME Close, MBR, QBR, BP Reviews, Topline Planning, WFP</a:t>
            </a:r>
            <a:endParaRPr>
              <a:solidFill>
                <a:schemeClr val="dk1"/>
              </a:solidFill>
            </a:endParaRPr>
          </a:p>
          <a:p>
            <a:pPr indent="0" lvl="0" marL="0" rtl="0" algn="l">
              <a:lnSpc>
                <a:spcPct val="100000"/>
              </a:lnSpc>
              <a:spcBef>
                <a:spcPts val="4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chemeClr val="dk1"/>
                </a:solidFill>
              </a:rPr>
              <a:t>1.</a:t>
            </a:r>
            <a:r>
              <a:rPr lang="en-GB" sz="700">
                <a:solidFill>
                  <a:schemeClr val="dk1"/>
                </a:solidFill>
              </a:rPr>
              <a:t>   </a:t>
            </a:r>
            <a:r>
              <a:rPr lang="en-GB" sz="1300">
                <a:solidFill>
                  <a:schemeClr val="dk1"/>
                </a:solidFill>
              </a:rPr>
              <a:t>PLANFUL OVER ANY OTHER PLATFORM – 7MIN</a:t>
            </a:r>
            <a:endParaRPr sz="1300">
              <a:solidFill>
                <a:schemeClr val="dk1"/>
              </a:solidFill>
            </a:endParaRPr>
          </a:p>
          <a:p>
            <a:pPr indent="0" lvl="0" marL="0" rtl="0" algn="l">
              <a:lnSpc>
                <a:spcPct val="77647"/>
              </a:lnSpc>
              <a:spcBef>
                <a:spcPts val="3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b="1" lang="en-GB">
                <a:solidFill>
                  <a:schemeClr val="dk1"/>
                </a:solidFill>
              </a:rPr>
              <a:t>Adaptive Planning </a:t>
            </a:r>
            <a:r>
              <a:rPr lang="en-GB">
                <a:solidFill>
                  <a:schemeClr val="dk1"/>
                </a:solidFill>
              </a:rPr>
              <a:t>– Wanted to go with the Workday solution because there was a cost favorability and it’s our HRIS and we thought that would provide streamlined functionality overlap. Since Adaptive is a somewhat recently acquired company by Workday, there weren’t the level of integrations we had hoped for.</a:t>
            </a:r>
            <a:endParaRPr>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Overall, the suite of functionality was not nearly as robust as Planful or Anaplan</a:t>
            </a:r>
            <a:endParaRPr>
              <a:solidFill>
                <a:schemeClr val="dk1"/>
              </a:solidFill>
            </a:endParaRPr>
          </a:p>
          <a:p>
            <a:pPr indent="0" lvl="0" marL="0" rtl="0" algn="l">
              <a:lnSpc>
                <a:spcPct val="77647"/>
              </a:lnSpc>
              <a:spcBef>
                <a:spcPts val="4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b="1" lang="en-GB">
                <a:solidFill>
                  <a:schemeClr val="dk1"/>
                </a:solidFill>
              </a:rPr>
              <a:t>Anaplan</a:t>
            </a:r>
            <a:r>
              <a:rPr lang="en-GB">
                <a:solidFill>
                  <a:schemeClr val="dk1"/>
                </a:solidFill>
              </a:rPr>
              <a:t> –</a:t>
            </a:r>
            <a:endParaRPr>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Completely customizable – Double edged sword because of increase in cost, time to value, education needs for the team, requirement to have a circle of excellence, maintenance requirements, and upfront investment in building from scratch.</a:t>
            </a:r>
            <a:endParaRPr>
              <a:solidFill>
                <a:schemeClr val="dk1"/>
              </a:solidFill>
            </a:endParaRPr>
          </a:p>
          <a:p>
            <a:pPr indent="0" lvl="0" marL="0" rtl="0" algn="l">
              <a:lnSpc>
                <a:spcPct val="120000"/>
              </a:lnSpc>
              <a:spcBef>
                <a:spcPts val="400"/>
              </a:spcBef>
              <a:spcAft>
                <a:spcPts val="0"/>
              </a:spcAft>
              <a:buClr>
                <a:schemeClr val="dk1"/>
              </a:buClr>
              <a:buSzPts val="1100"/>
              <a:buFont typeface="Arial"/>
              <a:buNone/>
            </a:pPr>
            <a:r>
              <a:rPr lang="en-GB">
                <a:solidFill>
                  <a:schemeClr val="dk1"/>
                </a:solidFill>
              </a:rPr>
              <a:t>1.</a:t>
            </a:r>
            <a:r>
              <a:rPr lang="en-GB" sz="700">
                <a:solidFill>
                  <a:schemeClr val="dk1"/>
                </a:solidFill>
              </a:rPr>
              <a:t> 	</a:t>
            </a:r>
            <a:r>
              <a:rPr lang="en-GB">
                <a:solidFill>
                  <a:schemeClr val="dk1"/>
                </a:solidFill>
              </a:rPr>
              <a:t>Where Phase 1 of Planful implementation was ~3 months, Anaplan would’ve been 8-10months.</a:t>
            </a:r>
            <a:endParaRPr>
              <a:solidFill>
                <a:schemeClr val="dk1"/>
              </a:solidFill>
            </a:endParaRPr>
          </a:p>
          <a:p>
            <a:pPr indent="0" lvl="0" marL="0" rtl="0" algn="l">
              <a:lnSpc>
                <a:spcPct val="101538"/>
              </a:lnSpc>
              <a:spcBef>
                <a:spcPts val="2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The prebuilt modules of structured planning and workforce planning enabled Zappos to have a much quicker implementation while being able to easily pivot through the process.</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iii.</a:t>
            </a:r>
            <a:r>
              <a:rPr lang="en-GB" sz="700">
                <a:solidFill>
                  <a:schemeClr val="dk1"/>
                </a:solidFill>
              </a:rPr>
              <a:t>     	</a:t>
            </a:r>
            <a:r>
              <a:rPr lang="en-GB">
                <a:solidFill>
                  <a:schemeClr val="dk1"/>
                </a:solidFill>
              </a:rPr>
              <a:t>Anaplan could satisfy 100% of our business needs, but that’s under the assumption that there would be limitless resources to support the platform, which with our lean finance org would not be the case.</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iv.</a:t>
            </a:r>
            <a:r>
              <a:rPr lang="en-GB" sz="700">
                <a:solidFill>
                  <a:schemeClr val="dk1"/>
                </a:solidFill>
              </a:rPr>
              <a:t>     	</a:t>
            </a:r>
            <a:r>
              <a:rPr lang="en-GB">
                <a:solidFill>
                  <a:schemeClr val="dk1"/>
                </a:solidFill>
              </a:rPr>
              <a:t>As a constantly evolving organization, Zappos needs to be agile with simplified process, which Anaplan wouldn’t have yielded for us.</a:t>
            </a:r>
            <a:endParaRPr>
              <a:solidFill>
                <a:schemeClr val="dk1"/>
              </a:solidFill>
            </a:endParaRPr>
          </a:p>
          <a:p>
            <a:pPr indent="0" lvl="0" marL="0" rtl="0" algn="l">
              <a:lnSpc>
                <a:spcPct val="77647"/>
              </a:lnSpc>
              <a:spcBef>
                <a:spcPts val="400"/>
              </a:spcBef>
              <a:spcAft>
                <a:spcPts val="0"/>
              </a:spcAft>
              <a:buClr>
                <a:schemeClr val="dk1"/>
              </a:buClr>
              <a:buSzPts val="1100"/>
              <a:buFont typeface="Arial"/>
              <a:buNone/>
            </a:pPr>
            <a:r>
              <a:rPr lang="en-GB">
                <a:solidFill>
                  <a:schemeClr val="dk1"/>
                </a:solidFill>
              </a:rPr>
              <a:t>C.</a:t>
            </a:r>
            <a:r>
              <a:rPr lang="en-GB" sz="700">
                <a:solidFill>
                  <a:schemeClr val="dk1"/>
                </a:solidFill>
              </a:rPr>
              <a:t> 	</a:t>
            </a:r>
            <a:r>
              <a:rPr b="1" lang="en-GB">
                <a:solidFill>
                  <a:schemeClr val="dk1"/>
                </a:solidFill>
              </a:rPr>
              <a:t>Keen Vision</a:t>
            </a:r>
            <a:endParaRPr b="1">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Deloitte for Anaplan had the name recognition where we weren’t familiar with KV.</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KV has proven to be an excellent partner during our implementation as well as ongoing managed services</a:t>
            </a:r>
            <a:endParaRPr>
              <a:solidFill>
                <a:schemeClr val="dk1"/>
              </a:solidFill>
            </a:endParaRPr>
          </a:p>
          <a:p>
            <a:pPr indent="0" lvl="0" marL="0" rtl="0" algn="l">
              <a:lnSpc>
                <a:spcPct val="100000"/>
              </a:lnSpc>
              <a:spcBef>
                <a:spcPts val="40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67826"/>
              </a:lnSpc>
              <a:spcBef>
                <a:spcPts val="3000"/>
              </a:spcBef>
              <a:spcAft>
                <a:spcPts val="0"/>
              </a:spcAft>
              <a:buClr>
                <a:schemeClr val="dk1"/>
              </a:buClr>
              <a:buSzPts val="1100"/>
              <a:buFont typeface="Arial"/>
              <a:buNone/>
            </a:pPr>
            <a:r>
              <a:rPr lang="en-GB" sz="1300">
                <a:solidFill>
                  <a:srgbClr val="2E2E2E"/>
                </a:solidFill>
              </a:rPr>
              <a:t>1.</a:t>
            </a:r>
            <a:r>
              <a:rPr lang="en-GB" sz="700">
                <a:solidFill>
                  <a:srgbClr val="2E2E2E"/>
                </a:solidFill>
              </a:rPr>
              <a:t>   </a:t>
            </a:r>
            <a:r>
              <a:rPr lang="en-GB" sz="1300">
                <a:solidFill>
                  <a:schemeClr val="dk1"/>
                </a:solidFill>
              </a:rPr>
              <a:t>HOW WE’RE USING PLANFUL – 10MIN</a:t>
            </a:r>
            <a:endParaRPr sz="1300">
              <a:solidFill>
                <a:schemeClr val="dk1"/>
              </a:solidFill>
            </a:endParaRPr>
          </a:p>
          <a:p>
            <a:pPr indent="0" lvl="0" marL="0" rtl="0" algn="l">
              <a:lnSpc>
                <a:spcPct val="77647"/>
              </a:lnSpc>
              <a:spcBef>
                <a:spcPts val="300"/>
              </a:spcBef>
              <a:spcAft>
                <a:spcPts val="0"/>
              </a:spcAft>
              <a:buClr>
                <a:schemeClr val="dk1"/>
              </a:buClr>
              <a:buSzPts val="1100"/>
              <a:buFont typeface="Arial"/>
              <a:buNone/>
            </a:pPr>
            <a:r>
              <a:rPr lang="en-GB">
                <a:solidFill>
                  <a:schemeClr val="dk1"/>
                </a:solidFill>
              </a:rPr>
              <a:t>A.</a:t>
            </a:r>
            <a:r>
              <a:rPr lang="en-GB" sz="700">
                <a:solidFill>
                  <a:schemeClr val="dk1"/>
                </a:solidFill>
              </a:rPr>
              <a:t> 	</a:t>
            </a:r>
            <a:r>
              <a:rPr b="1" lang="en-GB">
                <a:solidFill>
                  <a:schemeClr val="dk1"/>
                </a:solidFill>
              </a:rPr>
              <a:t>Metadata repository</a:t>
            </a:r>
            <a:r>
              <a:rPr lang="en-GB">
                <a:solidFill>
                  <a:schemeClr val="dk1"/>
                </a:solidFill>
              </a:rPr>
              <a:t> – Zappos never has had a single database that served as a source of truth for company hierarchies (GL, CC, channel, vendors, etc)</a:t>
            </a:r>
            <a:endParaRPr>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Helps to quickly build reporting that can be sliced as desired – Speed up ad hoc reporting (10-15% analyst time), 1000+ hours annually, $65k+ annually</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Because data is drillable, can quickly identify variance drivers without manually joining data and mappings across multiple systems </a:t>
            </a:r>
            <a:endParaRPr>
              <a:solidFill>
                <a:schemeClr val="dk1"/>
              </a:solidFill>
            </a:endParaRPr>
          </a:p>
          <a:p>
            <a:pPr indent="0" lvl="0" marL="0" rtl="0" algn="l">
              <a:lnSpc>
                <a:spcPct val="77647"/>
              </a:lnSpc>
              <a:spcBef>
                <a:spcPts val="400"/>
              </a:spcBef>
              <a:spcAft>
                <a:spcPts val="0"/>
              </a:spcAft>
              <a:buClr>
                <a:schemeClr val="dk1"/>
              </a:buClr>
              <a:buSzPts val="1100"/>
              <a:buFont typeface="Arial"/>
              <a:buNone/>
            </a:pPr>
            <a:r>
              <a:rPr lang="en-GB">
                <a:solidFill>
                  <a:schemeClr val="dk1"/>
                </a:solidFill>
              </a:rPr>
              <a:t>B.</a:t>
            </a:r>
            <a:r>
              <a:rPr lang="en-GB" sz="700">
                <a:solidFill>
                  <a:schemeClr val="dk1"/>
                </a:solidFill>
              </a:rPr>
              <a:t> 	</a:t>
            </a:r>
            <a:r>
              <a:rPr b="1" lang="en-GB">
                <a:solidFill>
                  <a:schemeClr val="dk1"/>
                </a:solidFill>
              </a:rPr>
              <a:t>Automated Integrations</a:t>
            </a:r>
            <a:r>
              <a:rPr lang="en-GB">
                <a:solidFill>
                  <a:schemeClr val="dk1"/>
                </a:solidFill>
              </a:rPr>
              <a:t> – SAP (ERP) and Workday (HRIS) integrations take siloed and disjointed processes that lived in these individual systems and offline Excel files that needed manually compiled together each planning and reporting iteration and translate/aggregate all the relevant data to a single cloud based, extractable database. Saves analyst hours every for each planning and reporting need. (5% analyst time), 500 hours, $30-$35k annually</a:t>
            </a:r>
            <a:endParaRPr>
              <a:solidFill>
                <a:schemeClr val="dk1"/>
              </a:solidFill>
            </a:endParaRPr>
          </a:p>
          <a:p>
            <a:pPr indent="0" lvl="0" marL="0" rtl="0" algn="l">
              <a:lnSpc>
                <a:spcPct val="77647"/>
              </a:lnSpc>
              <a:spcBef>
                <a:spcPts val="600"/>
              </a:spcBef>
              <a:spcAft>
                <a:spcPts val="0"/>
              </a:spcAft>
              <a:buClr>
                <a:schemeClr val="dk1"/>
              </a:buClr>
              <a:buSzPts val="1100"/>
              <a:buFont typeface="Arial"/>
              <a:buNone/>
            </a:pPr>
            <a:r>
              <a:rPr lang="en-GB">
                <a:solidFill>
                  <a:schemeClr val="dk1"/>
                </a:solidFill>
              </a:rPr>
              <a:t>C.</a:t>
            </a:r>
            <a:r>
              <a:rPr lang="en-GB" sz="700">
                <a:solidFill>
                  <a:schemeClr val="dk1"/>
                </a:solidFill>
              </a:rPr>
              <a:t> 	</a:t>
            </a:r>
            <a:r>
              <a:rPr b="1" lang="en-GB">
                <a:solidFill>
                  <a:schemeClr val="dk1"/>
                </a:solidFill>
              </a:rPr>
              <a:t>Tops Down Opex Planning</a:t>
            </a:r>
            <a:r>
              <a:rPr lang="en-GB">
                <a:solidFill>
                  <a:schemeClr val="dk1"/>
                </a:solidFill>
              </a:rPr>
              <a:t> – Prior to Planful, preparing an initial quick view opex plan each quarter would take a full business day and would leverage inputs from unreliable data. Now, preparing a more trustworthy preliminary forecast with dynamic inputs and rate drivers takes an hour. This allows leadership to quickly iterate through forecast scenarios. (5% analyst time), $30-$40k plus the unquantifiable value in being able to make more thoughtful decision making. </a:t>
            </a:r>
            <a:endParaRPr>
              <a:solidFill>
                <a:schemeClr val="dk1"/>
              </a:solidFill>
            </a:endParaRPr>
          </a:p>
          <a:p>
            <a:pPr indent="0" lvl="0" marL="0" rtl="0" algn="l">
              <a:lnSpc>
                <a:spcPct val="77647"/>
              </a:lnSpc>
              <a:spcBef>
                <a:spcPts val="600"/>
              </a:spcBef>
              <a:spcAft>
                <a:spcPts val="0"/>
              </a:spcAft>
              <a:buClr>
                <a:schemeClr val="dk1"/>
              </a:buClr>
              <a:buSzPts val="1100"/>
              <a:buFont typeface="Arial"/>
              <a:buNone/>
            </a:pPr>
            <a:r>
              <a:rPr lang="en-GB">
                <a:solidFill>
                  <a:schemeClr val="dk1"/>
                </a:solidFill>
              </a:rPr>
              <a:t>D.</a:t>
            </a:r>
            <a:r>
              <a:rPr lang="en-GB" sz="700">
                <a:solidFill>
                  <a:schemeClr val="dk1"/>
                </a:solidFill>
              </a:rPr>
              <a:t>	</a:t>
            </a:r>
            <a:r>
              <a:rPr b="1" lang="en-GB">
                <a:solidFill>
                  <a:schemeClr val="dk1"/>
                </a:solidFill>
              </a:rPr>
              <a:t>Workforce Planning</a:t>
            </a:r>
            <a:r>
              <a:rPr lang="en-GB">
                <a:solidFill>
                  <a:schemeClr val="dk1"/>
                </a:solidFill>
              </a:rPr>
              <a:t> –</a:t>
            </a:r>
            <a:endParaRPr>
              <a:solidFill>
                <a:schemeClr val="dk1"/>
              </a:solidFill>
            </a:endParaRPr>
          </a:p>
          <a:p>
            <a:pPr indent="0" lvl="0" marL="0" rtl="0" algn="l">
              <a:lnSpc>
                <a:spcPct val="101538"/>
              </a:lnSpc>
              <a:spcBef>
                <a:spcPts val="600"/>
              </a:spcBef>
              <a:spcAft>
                <a:spcPts val="0"/>
              </a:spcAft>
              <a:buClr>
                <a:schemeClr val="dk1"/>
              </a:buClr>
              <a:buSzPts val="1100"/>
              <a:buFont typeface="Arial"/>
              <a:buNone/>
            </a:pPr>
            <a:r>
              <a:rPr lang="en-GB" sz="700">
                <a:solidFill>
                  <a:schemeClr val="dk1"/>
                </a:solidFill>
              </a:rPr>
              <a:t>            	</a:t>
            </a:r>
            <a:r>
              <a:rPr lang="en-GB">
                <a:solidFill>
                  <a:schemeClr val="dk1"/>
                </a:solidFill>
              </a:rPr>
              <a:t>i.</a:t>
            </a:r>
            <a:r>
              <a:rPr lang="en-GB" sz="700">
                <a:solidFill>
                  <a:schemeClr val="dk1"/>
                </a:solidFill>
              </a:rPr>
              <a:t>     	</a:t>
            </a:r>
            <a:r>
              <a:rPr lang="en-GB">
                <a:solidFill>
                  <a:schemeClr val="dk1"/>
                </a:solidFill>
              </a:rPr>
              <a:t>Manual Excel Forecast File that was prone to errors, no dynamic inputs on an employee level (5% analyst time) – each module creates efficiencies within our lean finance org</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a:t>
            </a:r>
            <a:r>
              <a:rPr lang="en-GB" sz="700">
                <a:solidFill>
                  <a:schemeClr val="dk1"/>
                </a:solidFill>
              </a:rPr>
              <a:t>     	</a:t>
            </a:r>
            <a:r>
              <a:rPr lang="en-GB">
                <a:solidFill>
                  <a:schemeClr val="dk1"/>
                </a:solidFill>
              </a:rPr>
              <a:t>Is now integrated with our HRIS</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iii.</a:t>
            </a:r>
            <a:r>
              <a:rPr lang="en-GB" sz="700">
                <a:solidFill>
                  <a:schemeClr val="dk1"/>
                </a:solidFill>
              </a:rPr>
              <a:t>     	</a:t>
            </a:r>
            <a:r>
              <a:rPr lang="en-GB">
                <a:solidFill>
                  <a:schemeClr val="dk1"/>
                </a:solidFill>
              </a:rPr>
              <a:t>Can input employee-based expenses into the plan such as teambuilding, internet subsidy, T&amp;E, benefits etc. and those amounts update dynamically based on our live headcount targets.</a:t>
            </a:r>
            <a:endParaRPr>
              <a:solidFill>
                <a:schemeClr val="dk1"/>
              </a:solidFill>
            </a:endParaRPr>
          </a:p>
          <a:p>
            <a:pPr indent="0" lvl="0" marL="0" rtl="0" algn="l">
              <a:lnSpc>
                <a:spcPct val="101538"/>
              </a:lnSpc>
              <a:spcBef>
                <a:spcPts val="400"/>
              </a:spcBef>
              <a:spcAft>
                <a:spcPts val="0"/>
              </a:spcAft>
              <a:buClr>
                <a:schemeClr val="dk1"/>
              </a:buClr>
              <a:buSzPts val="1100"/>
              <a:buFont typeface="Arial"/>
              <a:buNone/>
            </a:pPr>
            <a:r>
              <a:rPr lang="en-GB" sz="700">
                <a:solidFill>
                  <a:schemeClr val="dk1"/>
                </a:solidFill>
              </a:rPr>
              <a:t>         	</a:t>
            </a:r>
            <a:r>
              <a:rPr lang="en-GB">
                <a:solidFill>
                  <a:schemeClr val="dk1"/>
                </a:solidFill>
              </a:rPr>
              <a:t>iv.</a:t>
            </a:r>
            <a:r>
              <a:rPr lang="en-GB" sz="700">
                <a:solidFill>
                  <a:schemeClr val="dk1"/>
                </a:solidFill>
              </a:rPr>
              <a:t>     	</a:t>
            </a:r>
            <a:r>
              <a:rPr lang="en-GB">
                <a:solidFill>
                  <a:schemeClr val="dk1"/>
                </a:solidFill>
              </a:rPr>
              <a:t>Increases accuracy in forecasting having expenses be hc driven and on an employee level</a:t>
            </a:r>
            <a:endParaRPr>
              <a:solidFill>
                <a:schemeClr val="dk1"/>
              </a:solidFill>
            </a:endParaRPr>
          </a:p>
          <a:p>
            <a:pPr indent="0" lvl="0" marL="0" rtl="0" algn="l">
              <a:lnSpc>
                <a:spcPct val="100000"/>
              </a:lnSpc>
              <a:spcBef>
                <a:spcPts val="400"/>
              </a:spcBef>
              <a:spcAft>
                <a:spcPts val="0"/>
              </a:spcAft>
              <a:buSzPts val="1100"/>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400">
                <a:solidFill>
                  <a:schemeClr val="dk1"/>
                </a:solidFill>
              </a:rPr>
              <a:t>How We’re Using Planful Cont. </a:t>
            </a:r>
            <a:endParaRPr/>
          </a:p>
          <a:p>
            <a:pPr indent="0" lvl="0" marL="0" rtl="0" algn="l">
              <a:lnSpc>
                <a:spcPct val="77647"/>
              </a:lnSpc>
              <a:spcBef>
                <a:spcPts val="200"/>
              </a:spcBef>
              <a:spcAft>
                <a:spcPts val="0"/>
              </a:spcAft>
              <a:buClr>
                <a:schemeClr val="dk1"/>
              </a:buClr>
              <a:buSzPts val="1100"/>
              <a:buFont typeface="Arial"/>
              <a:buNone/>
            </a:pPr>
            <a:r>
              <a:rPr lang="en-GB" sz="1400">
                <a:solidFill>
                  <a:schemeClr val="dk1"/>
                </a:solidFill>
              </a:rPr>
              <a:t>A.</a:t>
            </a:r>
            <a:r>
              <a:rPr lang="en-GB" sz="800">
                <a:solidFill>
                  <a:schemeClr val="dk1"/>
                </a:solidFill>
              </a:rPr>
              <a:t> 	</a:t>
            </a:r>
            <a:r>
              <a:rPr b="1" lang="en-GB" sz="1400">
                <a:solidFill>
                  <a:schemeClr val="dk1"/>
                </a:solidFill>
              </a:rPr>
              <a:t>Topline Planning –</a:t>
            </a:r>
            <a:endParaRPr/>
          </a:p>
          <a:p>
            <a:pPr indent="0" lvl="0" marL="0" rtl="0" algn="l">
              <a:lnSpc>
                <a:spcPct val="101538"/>
              </a:lnSpc>
              <a:spcBef>
                <a:spcPts val="600"/>
              </a:spcBef>
              <a:spcAft>
                <a:spcPts val="0"/>
              </a:spcAft>
              <a:buClr>
                <a:schemeClr val="dk1"/>
              </a:buClr>
              <a:buSzPts val="1100"/>
              <a:buFont typeface="Arial"/>
              <a:buNone/>
            </a:pPr>
            <a:r>
              <a:rPr lang="en-GB" sz="800">
                <a:solidFill>
                  <a:schemeClr val="dk1"/>
                </a:solidFill>
              </a:rPr>
              <a:t>            	</a:t>
            </a:r>
            <a:r>
              <a:rPr lang="en-GB" sz="1400">
                <a:solidFill>
                  <a:schemeClr val="dk1"/>
                </a:solidFill>
              </a:rPr>
              <a:t>i.</a:t>
            </a:r>
            <a:r>
              <a:rPr lang="en-GB" sz="800">
                <a:solidFill>
                  <a:schemeClr val="dk1"/>
                </a:solidFill>
              </a:rPr>
              <a:t>     	</a:t>
            </a:r>
            <a:r>
              <a:rPr lang="en-GB" sz="1400">
                <a:solidFill>
                  <a:schemeClr val="dk1"/>
                </a:solidFill>
              </a:rPr>
              <a:t>Never had a revenue and cogs planning system. Would always pull reports for previous sales data manually</a:t>
            </a:r>
            <a:endParaRPr/>
          </a:p>
          <a:p>
            <a:pPr indent="0" lvl="0" marL="0" rtl="0" algn="l">
              <a:lnSpc>
                <a:spcPct val="101538"/>
              </a:lnSpc>
              <a:spcBef>
                <a:spcPts val="400"/>
              </a:spcBef>
              <a:spcAft>
                <a:spcPts val="0"/>
              </a:spcAft>
              <a:buClr>
                <a:schemeClr val="dk1"/>
              </a:buClr>
              <a:buSzPts val="1100"/>
              <a:buFont typeface="Arial"/>
              <a:buNone/>
            </a:pPr>
            <a:r>
              <a:rPr lang="en-GB" sz="800">
                <a:solidFill>
                  <a:schemeClr val="dk1"/>
                </a:solidFill>
              </a:rPr>
              <a:t>          	</a:t>
            </a:r>
            <a:r>
              <a:rPr lang="en-GB" sz="1400">
                <a:solidFill>
                  <a:schemeClr val="dk1"/>
                </a:solidFill>
              </a:rPr>
              <a:t>ii.</a:t>
            </a:r>
            <a:r>
              <a:rPr lang="en-GB" sz="800">
                <a:solidFill>
                  <a:schemeClr val="dk1"/>
                </a:solidFill>
              </a:rPr>
              <a:t>     	</a:t>
            </a:r>
            <a:r>
              <a:rPr lang="en-GB" sz="1400">
                <a:solidFill>
                  <a:schemeClr val="dk1"/>
                </a:solidFill>
              </a:rPr>
              <a:t>So what used to be a system for opex, a system for capex, a system for headcount, and a system for topline, all disconnected from one another, is now completely implemented into Planful as a one stop shop that is more reliable and auditable (5-10% analyst time), 750 hours, $50k plus the value of more accurate forecasting</a:t>
            </a:r>
            <a:endParaRPr/>
          </a:p>
          <a:p>
            <a:pPr indent="0" lvl="0" marL="0" rtl="0" algn="l">
              <a:lnSpc>
                <a:spcPct val="101538"/>
              </a:lnSpc>
              <a:spcBef>
                <a:spcPts val="400"/>
              </a:spcBef>
              <a:spcAft>
                <a:spcPts val="0"/>
              </a:spcAft>
              <a:buClr>
                <a:schemeClr val="dk1"/>
              </a:buClr>
              <a:buSzPts val="1100"/>
              <a:buFont typeface="Arial"/>
              <a:buNone/>
            </a:pPr>
            <a:r>
              <a:rPr lang="en-GB" sz="800">
                <a:solidFill>
                  <a:schemeClr val="dk1"/>
                </a:solidFill>
              </a:rPr>
              <a:t>         	</a:t>
            </a:r>
            <a:r>
              <a:rPr lang="en-GB" sz="1400">
                <a:solidFill>
                  <a:schemeClr val="dk1"/>
                </a:solidFill>
              </a:rPr>
              <a:t>iii.</a:t>
            </a:r>
            <a:r>
              <a:rPr lang="en-GB" sz="800">
                <a:solidFill>
                  <a:schemeClr val="dk1"/>
                </a:solidFill>
              </a:rPr>
              <a:t>     	</a:t>
            </a:r>
            <a:r>
              <a:rPr lang="en-GB" sz="1400">
                <a:solidFill>
                  <a:schemeClr val="dk1"/>
                </a:solidFill>
              </a:rPr>
              <a:t>More dynamic in how we input drivers. Can toggle easier how we want each line item to be planned, giving leadership more levers to evaluate various scenarios</a:t>
            </a:r>
            <a:endParaRPr/>
          </a:p>
          <a:p>
            <a:pPr indent="0" lvl="0" marL="0" rtl="0" algn="l">
              <a:lnSpc>
                <a:spcPct val="77647"/>
              </a:lnSpc>
              <a:spcBef>
                <a:spcPts val="400"/>
              </a:spcBef>
              <a:spcAft>
                <a:spcPts val="0"/>
              </a:spcAft>
              <a:buClr>
                <a:schemeClr val="dk1"/>
              </a:buClr>
              <a:buSzPts val="1100"/>
              <a:buFont typeface="Arial"/>
              <a:buNone/>
            </a:pPr>
            <a:r>
              <a:rPr lang="en-GB" sz="1400">
                <a:solidFill>
                  <a:schemeClr val="dk1"/>
                </a:solidFill>
              </a:rPr>
              <a:t>B.</a:t>
            </a:r>
            <a:r>
              <a:rPr lang="en-GB" sz="800">
                <a:solidFill>
                  <a:schemeClr val="dk1"/>
                </a:solidFill>
              </a:rPr>
              <a:t> 	</a:t>
            </a:r>
            <a:r>
              <a:rPr b="1" lang="en-GB" sz="1400">
                <a:solidFill>
                  <a:schemeClr val="dk1"/>
                </a:solidFill>
              </a:rPr>
              <a:t>General Usage</a:t>
            </a:r>
            <a:endParaRPr/>
          </a:p>
          <a:p>
            <a:pPr indent="0" lvl="0" marL="0" rtl="0" algn="l">
              <a:lnSpc>
                <a:spcPct val="101538"/>
              </a:lnSpc>
              <a:spcBef>
                <a:spcPts val="600"/>
              </a:spcBef>
              <a:spcAft>
                <a:spcPts val="0"/>
              </a:spcAft>
              <a:buClr>
                <a:schemeClr val="dk1"/>
              </a:buClr>
              <a:buSzPts val="1100"/>
              <a:buFont typeface="Arial"/>
              <a:buNone/>
            </a:pPr>
            <a:r>
              <a:rPr lang="en-GB" sz="800">
                <a:solidFill>
                  <a:schemeClr val="dk1"/>
                </a:solidFill>
              </a:rPr>
              <a:t>            	</a:t>
            </a:r>
            <a:r>
              <a:rPr lang="en-GB" sz="1400">
                <a:solidFill>
                  <a:schemeClr val="dk1"/>
                </a:solidFill>
              </a:rPr>
              <a:t>i.</a:t>
            </a:r>
            <a:r>
              <a:rPr lang="en-GB" sz="800">
                <a:solidFill>
                  <a:schemeClr val="dk1"/>
                </a:solidFill>
              </a:rPr>
              <a:t>     	</a:t>
            </a:r>
            <a:r>
              <a:rPr lang="en-GB" sz="1400">
                <a:solidFill>
                  <a:schemeClr val="dk1"/>
                </a:solidFill>
              </a:rPr>
              <a:t>More business insights</a:t>
            </a:r>
            <a:endParaRPr/>
          </a:p>
          <a:p>
            <a:pPr indent="0" lvl="0" marL="0" rtl="0" algn="l">
              <a:lnSpc>
                <a:spcPct val="101538"/>
              </a:lnSpc>
              <a:spcBef>
                <a:spcPts val="400"/>
              </a:spcBef>
              <a:spcAft>
                <a:spcPts val="0"/>
              </a:spcAft>
              <a:buClr>
                <a:schemeClr val="dk1"/>
              </a:buClr>
              <a:buSzPts val="1100"/>
              <a:buFont typeface="Arial"/>
              <a:buNone/>
            </a:pPr>
            <a:r>
              <a:rPr lang="en-GB" sz="800">
                <a:solidFill>
                  <a:schemeClr val="dk1"/>
                </a:solidFill>
              </a:rPr>
              <a:t>          	</a:t>
            </a:r>
            <a:r>
              <a:rPr lang="en-GB" sz="1400">
                <a:solidFill>
                  <a:schemeClr val="dk1"/>
                </a:solidFill>
              </a:rPr>
              <a:t>ii.</a:t>
            </a:r>
            <a:r>
              <a:rPr lang="en-GB" sz="800">
                <a:solidFill>
                  <a:schemeClr val="dk1"/>
                </a:solidFill>
              </a:rPr>
              <a:t>     	</a:t>
            </a:r>
            <a:r>
              <a:rPr lang="en-GB" sz="1400">
                <a:solidFill>
                  <a:schemeClr val="dk1"/>
                </a:solidFill>
              </a:rPr>
              <a:t>Quicker ad hoc reporting Easier to make informed decisions compared to before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8" name="Shape 8"/>
        <p:cNvGrpSpPr/>
        <p:nvPr/>
      </p:nvGrpSpPr>
      <p:grpSpPr>
        <a:xfrm>
          <a:off x="0" y="0"/>
          <a:ext cx="0" cy="0"/>
          <a:chOff x="0" y="0"/>
          <a:chExt cx="0" cy="0"/>
        </a:xfrm>
      </p:grpSpPr>
      <p:pic>
        <p:nvPicPr>
          <p:cNvPr id="9" name="Google Shape;9;p17"/>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10" name="Google Shape;10;p17"/>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1" name="Google Shape;11;p17"/>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12" name="Google Shape;12;p17"/>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13" name="Google Shape;13;p17"/>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14" name="Google Shape;14;p17"/>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CUSTOM_1_1_1">
    <p:bg>
      <p:bgPr>
        <a:solidFill>
          <a:schemeClr val="lt1"/>
        </a:solidFill>
      </p:bgPr>
    </p:bg>
    <p:spTree>
      <p:nvGrpSpPr>
        <p:cNvPr id="64" name="Shape 64"/>
        <p:cNvGrpSpPr/>
        <p:nvPr/>
      </p:nvGrpSpPr>
      <p:grpSpPr>
        <a:xfrm>
          <a:off x="0" y="0"/>
          <a:ext cx="0" cy="0"/>
          <a:chOff x="0" y="0"/>
          <a:chExt cx="0" cy="0"/>
        </a:xfrm>
      </p:grpSpPr>
      <p:pic>
        <p:nvPicPr>
          <p:cNvPr id="65" name="Google Shape;65;p29"/>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66" name="Google Shape;66;p29"/>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67" name="Google Shape;67;p29"/>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68" name="Google Shape;68;p29"/>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_2">
    <p:bg>
      <p:bgPr>
        <a:solidFill>
          <a:schemeClr val="accent1"/>
        </a:solidFill>
      </p:bgPr>
    </p:bg>
    <p:spTree>
      <p:nvGrpSpPr>
        <p:cNvPr id="69" name="Shape 69"/>
        <p:cNvGrpSpPr/>
        <p:nvPr/>
      </p:nvGrpSpPr>
      <p:grpSpPr>
        <a:xfrm>
          <a:off x="0" y="0"/>
          <a:ext cx="0" cy="0"/>
          <a:chOff x="0" y="0"/>
          <a:chExt cx="0" cy="0"/>
        </a:xfrm>
      </p:grpSpPr>
      <p:sp>
        <p:nvSpPr>
          <p:cNvPr id="70" name="Google Shape;70;p30"/>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71" name="Google Shape;71;p30"/>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72" name="Google Shape;72;p30"/>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73" name="Google Shape;73;p3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BODY_2">
    <p:spTree>
      <p:nvGrpSpPr>
        <p:cNvPr id="74" name="Shape 74"/>
        <p:cNvGrpSpPr/>
        <p:nvPr/>
      </p:nvGrpSpPr>
      <p:grpSpPr>
        <a:xfrm>
          <a:off x="0" y="0"/>
          <a:ext cx="0" cy="0"/>
          <a:chOff x="0" y="0"/>
          <a:chExt cx="0" cy="0"/>
        </a:xfrm>
      </p:grpSpPr>
      <p:sp>
        <p:nvSpPr>
          <p:cNvPr id="75" name="Google Shape;75;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31"/>
          <p:cNvSpPr txBox="1"/>
          <p:nvPr>
            <p:ph idx="1" type="body"/>
          </p:nvPr>
        </p:nvSpPr>
        <p:spPr>
          <a:xfrm>
            <a:off x="247500"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77" name="Google Shape;7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cxnSp>
        <p:nvCxnSpPr>
          <p:cNvPr id="78" name="Google Shape;78;p31"/>
          <p:cNvCxnSpPr/>
          <p:nvPr/>
        </p:nvCxnSpPr>
        <p:spPr>
          <a:xfrm flipH="1" rot="10800000">
            <a:off x="10925" y="1462875"/>
            <a:ext cx="9094800" cy="3300"/>
          </a:xfrm>
          <a:prstGeom prst="straightConnector1">
            <a:avLst/>
          </a:prstGeom>
          <a:noFill/>
          <a:ln cap="flat" cmpd="sng" w="19050">
            <a:solidFill>
              <a:schemeClr val="accent1"/>
            </a:solidFill>
            <a:prstDash val="solid"/>
            <a:round/>
            <a:headEnd len="sm" w="sm" type="none"/>
            <a:tailEnd len="sm" w="sm" type="none"/>
          </a:ln>
        </p:spPr>
      </p:cxnSp>
      <p:sp>
        <p:nvSpPr>
          <p:cNvPr id="79" name="Google Shape;79;p31"/>
          <p:cNvSpPr txBox="1"/>
          <p:nvPr>
            <p:ph idx="2" type="body"/>
          </p:nvPr>
        </p:nvSpPr>
        <p:spPr>
          <a:xfrm>
            <a:off x="1980552"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80" name="Google Shape;80;p31"/>
          <p:cNvSpPr txBox="1"/>
          <p:nvPr>
            <p:ph idx="3" type="body"/>
          </p:nvPr>
        </p:nvSpPr>
        <p:spPr>
          <a:xfrm>
            <a:off x="3796807"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81" name="Google Shape;81;p31"/>
          <p:cNvSpPr txBox="1"/>
          <p:nvPr>
            <p:ph idx="4" type="body"/>
          </p:nvPr>
        </p:nvSpPr>
        <p:spPr>
          <a:xfrm>
            <a:off x="5613074"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sp>
        <p:nvSpPr>
          <p:cNvPr id="82" name="Google Shape;82;p31"/>
          <p:cNvSpPr txBox="1"/>
          <p:nvPr>
            <p:ph idx="5" type="body"/>
          </p:nvPr>
        </p:nvSpPr>
        <p:spPr>
          <a:xfrm>
            <a:off x="7346126" y="2020725"/>
            <a:ext cx="1550400" cy="15336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rmAutofit/>
          </a:bodyPr>
          <a:lstStyle>
            <a:lvl1pPr indent="-323850" lvl="0" marL="457200" algn="l">
              <a:lnSpc>
                <a:spcPct val="115000"/>
              </a:lnSpc>
              <a:spcBef>
                <a:spcPts val="0"/>
              </a:spcBef>
              <a:spcAft>
                <a:spcPts val="0"/>
              </a:spcAft>
              <a:buSzPts val="1500"/>
              <a:buChar char="●"/>
              <a:defRPr sz="1500"/>
            </a:lvl1pPr>
            <a:lvl2pPr indent="-298450" lvl="1" marL="914400" algn="l">
              <a:lnSpc>
                <a:spcPct val="115000"/>
              </a:lnSpc>
              <a:spcBef>
                <a:spcPts val="0"/>
              </a:spcBef>
              <a:spcAft>
                <a:spcPts val="0"/>
              </a:spcAft>
              <a:buSzPts val="1100"/>
              <a:buChar char="○"/>
              <a:defRPr sz="1100"/>
            </a:lvl2pPr>
            <a:lvl3pPr indent="-298450" lvl="2" marL="1371600" algn="l">
              <a:lnSpc>
                <a:spcPct val="115000"/>
              </a:lnSpc>
              <a:spcBef>
                <a:spcPts val="0"/>
              </a:spcBef>
              <a:spcAft>
                <a:spcPts val="0"/>
              </a:spcAft>
              <a:buSzPts val="1100"/>
              <a:buChar char="■"/>
              <a:defRPr sz="1100"/>
            </a:lvl3pPr>
            <a:lvl4pPr indent="-298450" lvl="3" marL="1828800" algn="l">
              <a:lnSpc>
                <a:spcPct val="115000"/>
              </a:lnSpc>
              <a:spcBef>
                <a:spcPts val="0"/>
              </a:spcBef>
              <a:spcAft>
                <a:spcPts val="0"/>
              </a:spcAft>
              <a:buSzPts val="1100"/>
              <a:buChar char="●"/>
              <a:defRPr sz="1100"/>
            </a:lvl4pPr>
            <a:lvl5pPr indent="-298450" lvl="4" marL="2286000" algn="l">
              <a:lnSpc>
                <a:spcPct val="115000"/>
              </a:lnSpc>
              <a:spcBef>
                <a:spcPts val="0"/>
              </a:spcBef>
              <a:spcAft>
                <a:spcPts val="0"/>
              </a:spcAft>
              <a:buSzPts val="1100"/>
              <a:buChar char="○"/>
              <a:defRPr sz="1100"/>
            </a:lvl5pPr>
            <a:lvl6pPr indent="-298450" lvl="5" marL="2743200" algn="l">
              <a:lnSpc>
                <a:spcPct val="115000"/>
              </a:lnSpc>
              <a:spcBef>
                <a:spcPts val="0"/>
              </a:spcBef>
              <a:spcAft>
                <a:spcPts val="0"/>
              </a:spcAft>
              <a:buSzPts val="1100"/>
              <a:buChar char="■"/>
              <a:defRPr sz="1100"/>
            </a:lvl6pPr>
            <a:lvl7pPr indent="-298450" lvl="6" marL="3200400" algn="l">
              <a:lnSpc>
                <a:spcPct val="115000"/>
              </a:lnSpc>
              <a:spcBef>
                <a:spcPts val="0"/>
              </a:spcBef>
              <a:spcAft>
                <a:spcPts val="0"/>
              </a:spcAft>
              <a:buSzPts val="1100"/>
              <a:buChar char="●"/>
              <a:defRPr sz="1100"/>
            </a:lvl7pPr>
            <a:lvl8pPr indent="-298450" lvl="7" marL="3657600" algn="l">
              <a:lnSpc>
                <a:spcPct val="115000"/>
              </a:lnSpc>
              <a:spcBef>
                <a:spcPts val="0"/>
              </a:spcBef>
              <a:spcAft>
                <a:spcPts val="0"/>
              </a:spcAft>
              <a:buSzPts val="1100"/>
              <a:buChar char="○"/>
              <a:defRPr sz="1100"/>
            </a:lvl8pPr>
            <a:lvl9pPr indent="-298450" lvl="8" marL="4114800" algn="l">
              <a:lnSpc>
                <a:spcPct val="115000"/>
              </a:lnSpc>
              <a:spcBef>
                <a:spcPts val="0"/>
              </a:spcBef>
              <a:spcAft>
                <a:spcPts val="0"/>
              </a:spcAft>
              <a:buSzPts val="1100"/>
              <a:buChar char="■"/>
              <a:defRPr sz="1100"/>
            </a:lvl9pPr>
          </a:lstStyle>
          <a:p/>
        </p:txBody>
      </p:sp>
      <p:pic>
        <p:nvPicPr>
          <p:cNvPr id="83" name="Google Shape;83;p31"/>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84" name="Google Shape;84;p31"/>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85" name="Shape 85"/>
        <p:cNvGrpSpPr/>
        <p:nvPr/>
      </p:nvGrpSpPr>
      <p:grpSpPr>
        <a:xfrm>
          <a:off x="0" y="0"/>
          <a:ext cx="0" cy="0"/>
          <a:chOff x="0" y="0"/>
          <a:chExt cx="0" cy="0"/>
        </a:xfrm>
      </p:grpSpPr>
      <p:sp>
        <p:nvSpPr>
          <p:cNvPr id="86" name="Google Shape;86;p32"/>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87" name="Google Shape;87;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88" name="Google Shape;88;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 name="Google Shape;89;p32"/>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90" name="Google Shape;90;p32"/>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91" name="Google Shape;91;p32"/>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2" name="Shape 92"/>
        <p:cNvGrpSpPr/>
        <p:nvPr/>
      </p:nvGrpSpPr>
      <p:grpSpPr>
        <a:xfrm>
          <a:off x="0" y="0"/>
          <a:ext cx="0" cy="0"/>
          <a:chOff x="0" y="0"/>
          <a:chExt cx="0" cy="0"/>
        </a:xfrm>
      </p:grpSpPr>
      <p:sp>
        <p:nvSpPr>
          <p:cNvPr id="93" name="Google Shape;9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5" name="Google Shape;95;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6" name="Google Shape;9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97" name="Google Shape;97;p3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98" name="Shape 98"/>
        <p:cNvGrpSpPr/>
        <p:nvPr/>
      </p:nvGrpSpPr>
      <p:grpSpPr>
        <a:xfrm>
          <a:off x="0" y="0"/>
          <a:ext cx="0" cy="0"/>
          <a:chOff x="0" y="0"/>
          <a:chExt cx="0" cy="0"/>
        </a:xfrm>
      </p:grpSpPr>
      <p:sp>
        <p:nvSpPr>
          <p:cNvPr id="99" name="Google Shape;9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p34"/>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1" name="Google Shape;101;p34"/>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2" name="Google Shape;10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103" name="Google Shape;103;p34"/>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4" name="Google Shape;104;p3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 name="Google Shape;108;p3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109" name="Google Shape;109;p3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0" name="Shape 110"/>
        <p:cNvGrpSpPr/>
        <p:nvPr/>
      </p:nvGrpSpPr>
      <p:grpSpPr>
        <a:xfrm>
          <a:off x="0" y="0"/>
          <a:ext cx="0" cy="0"/>
          <a:chOff x="0" y="0"/>
          <a:chExt cx="0" cy="0"/>
        </a:xfrm>
      </p:grpSpPr>
      <p:pic>
        <p:nvPicPr>
          <p:cNvPr id="111" name="Google Shape;111;p36"/>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112" name="Google Shape;112;p36"/>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13" name="Google Shape;113;p36"/>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114" name="Google Shape;11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115" name="Google Shape;115;p36"/>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116" name="Google Shape;116;p36"/>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7" name="Shape 117"/>
        <p:cNvGrpSpPr/>
        <p:nvPr/>
      </p:nvGrpSpPr>
      <p:grpSpPr>
        <a:xfrm>
          <a:off x="0" y="0"/>
          <a:ext cx="0" cy="0"/>
          <a:chOff x="0" y="0"/>
          <a:chExt cx="0" cy="0"/>
        </a:xfrm>
      </p:grpSpPr>
      <p:sp>
        <p:nvSpPr>
          <p:cNvPr id="118" name="Google Shape;118;p3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9" name="Google Shape;119;p3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0" name="Google Shape;120;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121" name="Google Shape;121;p37"/>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24" name="Google Shape;124;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125" name="Google Shape;125;p3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Clean_1_1">
    <p:spTree>
      <p:nvGrpSpPr>
        <p:cNvPr id="15" name="Shape 15"/>
        <p:cNvGrpSpPr/>
        <p:nvPr/>
      </p:nvGrpSpPr>
      <p:grpSpPr>
        <a:xfrm>
          <a:off x="0" y="0"/>
          <a:ext cx="0" cy="0"/>
          <a:chOff x="0" y="0"/>
          <a:chExt cx="0" cy="0"/>
        </a:xfrm>
      </p:grpSpPr>
      <p:pic>
        <p:nvPicPr>
          <p:cNvPr id="16" name="Google Shape;16;p18"/>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7" name="Google Shape;17;p18"/>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8" name="Google Shape;18;p18"/>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pic>
        <p:nvPicPr>
          <p:cNvPr id="19" name="Google Shape;19;p18"/>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0" name="Google Shape;20;p18"/>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USTOM_1">
    <p:bg>
      <p:bgPr>
        <a:solidFill>
          <a:schemeClr val="accent1"/>
        </a:solidFill>
      </p:bgPr>
    </p:bg>
    <p:spTree>
      <p:nvGrpSpPr>
        <p:cNvPr id="126" name="Shape 126"/>
        <p:cNvGrpSpPr/>
        <p:nvPr/>
      </p:nvGrpSpPr>
      <p:grpSpPr>
        <a:xfrm>
          <a:off x="0" y="0"/>
          <a:ext cx="0" cy="0"/>
          <a:chOff x="0" y="0"/>
          <a:chExt cx="0" cy="0"/>
        </a:xfrm>
      </p:grpSpPr>
      <p:sp>
        <p:nvSpPr>
          <p:cNvPr id="127" name="Google Shape;127;p39"/>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28" name="Google Shape;128;p39"/>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29" name="Google Shape;129;p39"/>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30" name="Google Shape;130;p39"/>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131" name="Google Shape;131;p3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CUSTOM_1_2">
    <p:bg>
      <p:bgPr>
        <a:solidFill>
          <a:schemeClr val="accent1"/>
        </a:solidFill>
      </p:bgPr>
    </p:bg>
    <p:spTree>
      <p:nvGrpSpPr>
        <p:cNvPr id="132" name="Shape 132"/>
        <p:cNvGrpSpPr/>
        <p:nvPr/>
      </p:nvGrpSpPr>
      <p:grpSpPr>
        <a:xfrm>
          <a:off x="0" y="0"/>
          <a:ext cx="0" cy="0"/>
          <a:chOff x="0" y="0"/>
          <a:chExt cx="0" cy="0"/>
        </a:xfrm>
      </p:grpSpPr>
      <p:sp>
        <p:nvSpPr>
          <p:cNvPr id="133" name="Google Shape;133;p40"/>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34" name="Google Shape;134;p40"/>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35" name="Google Shape;135;p40"/>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36" name="Google Shape;136;p40"/>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137" name="Google Shape;137;p4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spTree>
      <p:nvGrpSpPr>
        <p:cNvPr id="138" name="Shape 138"/>
        <p:cNvGrpSpPr/>
        <p:nvPr/>
      </p:nvGrpSpPr>
      <p:grpSpPr>
        <a:xfrm>
          <a:off x="0" y="0"/>
          <a:ext cx="0" cy="0"/>
          <a:chOff x="0" y="0"/>
          <a:chExt cx="0" cy="0"/>
        </a:xfrm>
      </p:grpSpPr>
      <p:pic>
        <p:nvPicPr>
          <p:cNvPr id="139" name="Google Shape;139;p41"/>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40" name="Google Shape;140;p4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141" name="Google Shape;141;p41"/>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142" name="Google Shape;142;p41"/>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3" name="Google Shape;143;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144" name="Google Shape;144;p41"/>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5" name="Google Shape;145;p41"/>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6" name="Google Shape;146;p41"/>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7" name="Google Shape;147;p41"/>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8" name="Google Shape;148;p41"/>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49" name="Google Shape;149;p41"/>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0" name="Google Shape;150;p41"/>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1" name="Google Shape;151;p41"/>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2" name="Google Shape;152;p41"/>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3" name="Google Shape;153;p41"/>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4" name="Google Shape;154;p41"/>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5" name="Google Shape;155;p41"/>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IG_NUMBER_1">
    <p:spTree>
      <p:nvGrpSpPr>
        <p:cNvPr id="156" name="Shape 156"/>
        <p:cNvGrpSpPr/>
        <p:nvPr/>
      </p:nvGrpSpPr>
      <p:grpSpPr>
        <a:xfrm>
          <a:off x="0" y="0"/>
          <a:ext cx="0" cy="0"/>
          <a:chOff x="0" y="0"/>
          <a:chExt cx="0" cy="0"/>
        </a:xfrm>
      </p:grpSpPr>
      <p:pic>
        <p:nvPicPr>
          <p:cNvPr id="157" name="Google Shape;157;p4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IG_NUMBER_1_4">
    <p:spTree>
      <p:nvGrpSpPr>
        <p:cNvPr id="158" name="Shape 158"/>
        <p:cNvGrpSpPr/>
        <p:nvPr/>
      </p:nvGrpSpPr>
      <p:grpSpPr>
        <a:xfrm>
          <a:off x="0" y="0"/>
          <a:ext cx="0" cy="0"/>
          <a:chOff x="0" y="0"/>
          <a:chExt cx="0" cy="0"/>
        </a:xfrm>
      </p:grpSpPr>
      <p:pic>
        <p:nvPicPr>
          <p:cNvPr id="159" name="Google Shape;159;p43"/>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160" name="Google Shape;160;p43"/>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61" name="Google Shape;161;p43"/>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62" name="Google Shape;162;p43"/>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63" name="Google Shape;163;p43"/>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64" name="Google Shape;164;p43"/>
          <p:cNvSpPr txBox="1"/>
          <p:nvPr>
            <p:ph type="title"/>
          </p:nvPr>
        </p:nvSpPr>
        <p:spPr>
          <a:xfrm>
            <a:off x="326747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165" name="Google Shape;165;p43"/>
          <p:cNvSpPr txBox="1"/>
          <p:nvPr>
            <p:ph idx="1" type="body"/>
          </p:nvPr>
        </p:nvSpPr>
        <p:spPr>
          <a:xfrm>
            <a:off x="326747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166" name="Google Shape;166;p43"/>
          <p:cNvSpPr txBox="1"/>
          <p:nvPr>
            <p:ph idx="2" type="title"/>
          </p:nvPr>
        </p:nvSpPr>
        <p:spPr>
          <a:xfrm>
            <a:off x="618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7" name="Google Shape;167;p43"/>
          <p:cNvSpPr txBox="1"/>
          <p:nvPr>
            <p:ph idx="3" type="body"/>
          </p:nvPr>
        </p:nvSpPr>
        <p:spPr>
          <a:xfrm>
            <a:off x="618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68" name="Google Shape;168;p43"/>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69" name="Google Shape;169;p43"/>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170" name="Google Shape;170;p43"/>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6">
    <p:spTree>
      <p:nvGrpSpPr>
        <p:cNvPr id="171" name="Shape 171"/>
        <p:cNvGrpSpPr/>
        <p:nvPr/>
      </p:nvGrpSpPr>
      <p:grpSpPr>
        <a:xfrm>
          <a:off x="0" y="0"/>
          <a:ext cx="0" cy="0"/>
          <a:chOff x="0" y="0"/>
          <a:chExt cx="0" cy="0"/>
        </a:xfrm>
      </p:grpSpPr>
      <p:sp>
        <p:nvSpPr>
          <p:cNvPr id="172" name="Google Shape;17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173" name="Google Shape;173;p44"/>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74" name="Google Shape;174;p44"/>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175" name="Google Shape;175;p44"/>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176" name="Google Shape;176;p44"/>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177" name="Google Shape;177;p44"/>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78" name="Google Shape;178;p44"/>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79" name="Google Shape;179;p44"/>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180" name="Google Shape;180;p44"/>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181" name="Google Shape;181;p44"/>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82" name="Google Shape;182;p44"/>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183" name="Google Shape;183;p44"/>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184" name="Google Shape;184;p44"/>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185" name="Google Shape;185;p4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CUSTOM_5">
    <p:spTree>
      <p:nvGrpSpPr>
        <p:cNvPr id="186" name="Shape 186"/>
        <p:cNvGrpSpPr/>
        <p:nvPr/>
      </p:nvGrpSpPr>
      <p:grpSpPr>
        <a:xfrm>
          <a:off x="0" y="0"/>
          <a:ext cx="0" cy="0"/>
          <a:chOff x="0" y="0"/>
          <a:chExt cx="0" cy="0"/>
        </a:xfrm>
      </p:grpSpPr>
      <p:sp>
        <p:nvSpPr>
          <p:cNvPr id="187" name="Google Shape;187;p45"/>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188" name="Google Shape;188;p45"/>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9" name="Google Shape;189;p45"/>
          <p:cNvSpPr/>
          <p:nvPr/>
        </p:nvSpPr>
        <p:spPr>
          <a:xfrm>
            <a:off x="2425675"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190" name="Google Shape;190;p45"/>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1" name="Google Shape;191;p45"/>
          <p:cNvSpPr/>
          <p:nvPr/>
        </p:nvSpPr>
        <p:spPr>
          <a:xfrm>
            <a:off x="4670400"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192" name="Google Shape;192;p45"/>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3" name="Google Shape;193;p45"/>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194" name="Google Shape;194;p45"/>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95" name="Google Shape;195;p45"/>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196" name="Google Shape;196;p4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CUSTOM_4">
    <p:bg>
      <p:bgPr>
        <a:solidFill>
          <a:schemeClr val="accent1"/>
        </a:solidFill>
      </p:bgPr>
    </p:bg>
    <p:spTree>
      <p:nvGrpSpPr>
        <p:cNvPr id="197" name="Shape 197"/>
        <p:cNvGrpSpPr/>
        <p:nvPr/>
      </p:nvGrpSpPr>
      <p:grpSpPr>
        <a:xfrm>
          <a:off x="0" y="0"/>
          <a:ext cx="0" cy="0"/>
          <a:chOff x="0" y="0"/>
          <a:chExt cx="0" cy="0"/>
        </a:xfrm>
      </p:grpSpPr>
      <p:pic>
        <p:nvPicPr>
          <p:cNvPr id="198" name="Google Shape;198;p46"/>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No Logo">
    <p:bg>
      <p:bgPr>
        <a:solidFill>
          <a:schemeClr val="lt1"/>
        </a:solidFill>
      </p:bgPr>
    </p:bg>
    <p:spTree>
      <p:nvGrpSpPr>
        <p:cNvPr id="202" name="Shape 202"/>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n">
  <p:cSld name="Clean">
    <p:spTree>
      <p:nvGrpSpPr>
        <p:cNvPr id="203" name="Shape 203"/>
        <p:cNvGrpSpPr/>
        <p:nvPr/>
      </p:nvGrpSpPr>
      <p:grpSpPr>
        <a:xfrm>
          <a:off x="0" y="0"/>
          <a:ext cx="0" cy="0"/>
          <a:chOff x="0" y="0"/>
          <a:chExt cx="0" cy="0"/>
        </a:xfrm>
      </p:grpSpPr>
      <p:sp>
        <p:nvSpPr>
          <p:cNvPr id="204" name="Google Shape;204;p27"/>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2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b="8059" l="9698" r="0" t="8053"/>
          <a:stretch/>
        </p:blipFill>
        <p:spPr>
          <a:xfrm>
            <a:off x="3" y="-32900"/>
            <a:ext cx="9144003" cy="5209301"/>
          </a:xfrm>
          <a:prstGeom prst="rect">
            <a:avLst/>
          </a:prstGeom>
          <a:noFill/>
          <a:ln>
            <a:noFill/>
          </a:ln>
        </p:spPr>
      </p:pic>
      <p:sp>
        <p:nvSpPr>
          <p:cNvPr id="23" name="Google Shape;23;p21"/>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4" name="Google Shape;24;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 name="Google Shape;25;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26" name="Google Shape;2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7" name="Google Shape;27;p21"/>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28" name="Google Shape;28;p21"/>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1">
  <p:cSld name="Landscape slide 1 1">
    <p:bg>
      <p:bgPr>
        <a:solidFill>
          <a:schemeClr val="lt1"/>
        </a:solidFill>
      </p:bgPr>
    </p:bg>
    <p:spTree>
      <p:nvGrpSpPr>
        <p:cNvPr id="205" name="Shape 205"/>
        <p:cNvGrpSpPr/>
        <p:nvPr/>
      </p:nvGrpSpPr>
      <p:grpSpPr>
        <a:xfrm>
          <a:off x="0" y="0"/>
          <a:ext cx="0" cy="0"/>
          <a:chOff x="0" y="0"/>
          <a:chExt cx="0" cy="0"/>
        </a:xfrm>
      </p:grpSpPr>
      <p:pic>
        <p:nvPicPr>
          <p:cNvPr id="206" name="Google Shape;206;p47"/>
          <p:cNvPicPr preferRelativeResize="0"/>
          <p:nvPr/>
        </p:nvPicPr>
        <p:blipFill rotWithShape="1">
          <a:blip r:embed="rId2">
            <a:alphaModFix/>
          </a:blip>
          <a:srcRect b="7826" l="88048" r="0" t="9350"/>
          <a:stretch/>
        </p:blipFill>
        <p:spPr>
          <a:xfrm>
            <a:off x="7933800" y="-100"/>
            <a:ext cx="1210199" cy="5143499"/>
          </a:xfrm>
          <a:prstGeom prst="rect">
            <a:avLst/>
          </a:prstGeom>
          <a:noFill/>
          <a:ln>
            <a:noFill/>
          </a:ln>
        </p:spPr>
      </p:pic>
      <p:sp>
        <p:nvSpPr>
          <p:cNvPr id="207" name="Google Shape;207;p47"/>
          <p:cNvSpPr/>
          <p:nvPr/>
        </p:nvSpPr>
        <p:spPr>
          <a:xfrm>
            <a:off x="0" y="-100"/>
            <a:ext cx="79338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08" name="Google Shape;208;p47"/>
          <p:cNvSpPr txBox="1"/>
          <p:nvPr>
            <p:ph type="ctrTitle"/>
          </p:nvPr>
        </p:nvSpPr>
        <p:spPr>
          <a:xfrm>
            <a:off x="197500" y="1512500"/>
            <a:ext cx="68514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000"/>
              <a:buNone/>
              <a:defRPr b="1" sz="6000">
                <a:solidFill>
                  <a:schemeClr val="lt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209" name="Google Shape;209;p47"/>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210" name="Google Shape;210;p47"/>
          <p:cNvPicPr preferRelativeResize="0"/>
          <p:nvPr/>
        </p:nvPicPr>
        <p:blipFill rotWithShape="1">
          <a:blip r:embed="rId4">
            <a:alphaModFix/>
          </a:blip>
          <a:srcRect b="0" l="0" r="0" t="0"/>
          <a:stretch/>
        </p:blipFill>
        <p:spPr>
          <a:xfrm>
            <a:off x="365225" y="711150"/>
            <a:ext cx="2599624" cy="396050"/>
          </a:xfrm>
          <a:prstGeom prst="rect">
            <a:avLst/>
          </a:prstGeom>
          <a:noFill/>
          <a:ln>
            <a:noFill/>
          </a:ln>
        </p:spPr>
      </p:pic>
      <p:sp>
        <p:nvSpPr>
          <p:cNvPr id="211" name="Google Shape;211;p47"/>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bg>
      <p:bgPr>
        <a:solidFill>
          <a:schemeClr val="lt1"/>
        </a:solidFill>
      </p:bgPr>
    </p:bg>
    <p:spTree>
      <p:nvGrpSpPr>
        <p:cNvPr id="212" name="Shape 212"/>
        <p:cNvGrpSpPr/>
        <p:nvPr/>
      </p:nvGrpSpPr>
      <p:grpSpPr>
        <a:xfrm>
          <a:off x="0" y="0"/>
          <a:ext cx="0" cy="0"/>
          <a:chOff x="0" y="0"/>
          <a:chExt cx="0" cy="0"/>
        </a:xfrm>
      </p:grpSpPr>
      <p:pic>
        <p:nvPicPr>
          <p:cNvPr id="213" name="Google Shape;213;p48"/>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214" name="Google Shape;214;p48"/>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15" name="Google Shape;215;p48"/>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12000"/>
              <a:buNone/>
              <a:defRPr sz="120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16" name="Google Shape;216;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04800" lvl="1" marL="914400" algn="ctr">
              <a:lnSpc>
                <a:spcPct val="115000"/>
              </a:lnSpc>
              <a:spcBef>
                <a:spcPts val="0"/>
              </a:spcBef>
              <a:spcAft>
                <a:spcPts val="0"/>
              </a:spcAft>
              <a:buSzPts val="1200"/>
              <a:buChar char="○"/>
              <a:defRPr/>
            </a:lvl2pPr>
            <a:lvl3pPr indent="-304800" lvl="2" marL="1371600" algn="ctr">
              <a:lnSpc>
                <a:spcPct val="115000"/>
              </a:lnSpc>
              <a:spcBef>
                <a:spcPts val="0"/>
              </a:spcBef>
              <a:spcAft>
                <a:spcPts val="0"/>
              </a:spcAft>
              <a:buSzPts val="1200"/>
              <a:buChar char="■"/>
              <a:defRPr/>
            </a:lvl3pPr>
            <a:lvl4pPr indent="-304800" lvl="3" marL="1828800" algn="ctr">
              <a:lnSpc>
                <a:spcPct val="115000"/>
              </a:lnSpc>
              <a:spcBef>
                <a:spcPts val="0"/>
              </a:spcBef>
              <a:spcAft>
                <a:spcPts val="0"/>
              </a:spcAft>
              <a:buSzPts val="1200"/>
              <a:buChar char="●"/>
              <a:defRPr/>
            </a:lvl4pPr>
            <a:lvl5pPr indent="-304800" lvl="4" marL="2286000" algn="ctr">
              <a:lnSpc>
                <a:spcPct val="115000"/>
              </a:lnSpc>
              <a:spcBef>
                <a:spcPts val="0"/>
              </a:spcBef>
              <a:spcAft>
                <a:spcPts val="0"/>
              </a:spcAft>
              <a:buSzPts val="1200"/>
              <a:buChar char="○"/>
              <a:defRPr/>
            </a:lvl5pPr>
            <a:lvl6pPr indent="-298450" lvl="5" marL="2743200" algn="ctr">
              <a:lnSpc>
                <a:spcPct val="115000"/>
              </a:lnSpc>
              <a:spcBef>
                <a:spcPts val="0"/>
              </a:spcBef>
              <a:spcAft>
                <a:spcPts val="0"/>
              </a:spcAft>
              <a:buSzPts val="1100"/>
              <a:buChar char="■"/>
              <a:defRPr/>
            </a:lvl6pPr>
            <a:lvl7pPr indent="-292100" lvl="6" marL="3200400" algn="ctr">
              <a:lnSpc>
                <a:spcPct val="115000"/>
              </a:lnSpc>
              <a:spcBef>
                <a:spcPts val="0"/>
              </a:spcBef>
              <a:spcAft>
                <a:spcPts val="0"/>
              </a:spcAft>
              <a:buSzPts val="1000"/>
              <a:buChar char="●"/>
              <a:defRPr/>
            </a:lvl7pPr>
            <a:lvl8pPr indent="-292100" lvl="7" marL="3657600" algn="ctr">
              <a:lnSpc>
                <a:spcPct val="115000"/>
              </a:lnSpc>
              <a:spcBef>
                <a:spcPts val="0"/>
              </a:spcBef>
              <a:spcAft>
                <a:spcPts val="0"/>
              </a:spcAft>
              <a:buSzPts val="1000"/>
              <a:buChar char="○"/>
              <a:defRPr/>
            </a:lvl8pPr>
            <a:lvl9pPr indent="-292100" lvl="8" marL="4114800" algn="ctr">
              <a:lnSpc>
                <a:spcPct val="115000"/>
              </a:lnSpc>
              <a:spcBef>
                <a:spcPts val="0"/>
              </a:spcBef>
              <a:spcAft>
                <a:spcPts val="0"/>
              </a:spcAft>
              <a:buSzPts val="1000"/>
              <a:buChar char="■"/>
              <a:defRPr/>
            </a:lvl9pPr>
          </a:lstStyle>
          <a:p/>
        </p:txBody>
      </p:sp>
      <p:sp>
        <p:nvSpPr>
          <p:cNvPr id="217" name="Google Shape;217;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18" name="Google Shape;218;p48"/>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pic>
        <p:nvPicPr>
          <p:cNvPr id="219" name="Google Shape;219;p48"/>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2 1">
  <p:cSld name="One Column 2 1">
    <p:spTree>
      <p:nvGrpSpPr>
        <p:cNvPr id="220" name="Shape 220"/>
        <p:cNvGrpSpPr/>
        <p:nvPr/>
      </p:nvGrpSpPr>
      <p:grpSpPr>
        <a:xfrm>
          <a:off x="0" y="0"/>
          <a:ext cx="0" cy="0"/>
          <a:chOff x="0" y="0"/>
          <a:chExt cx="0" cy="0"/>
        </a:xfrm>
      </p:grpSpPr>
      <p:pic>
        <p:nvPicPr>
          <p:cNvPr id="221" name="Google Shape;221;p49"/>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222" name="Google Shape;222;p49"/>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23" name="Google Shape;223;p49"/>
          <p:cNvSpPr txBox="1"/>
          <p:nvPr>
            <p:ph idx="12" type="sldNum"/>
          </p:nvPr>
        </p:nvSpPr>
        <p:spPr>
          <a:xfrm>
            <a:off x="8424309" y="465333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GB"/>
              <a:t>‹#›</a:t>
            </a:fld>
            <a:endParaRPr/>
          </a:p>
        </p:txBody>
      </p:sp>
      <p:pic>
        <p:nvPicPr>
          <p:cNvPr id="224" name="Google Shape;224;p49"/>
          <p:cNvPicPr preferRelativeResize="0"/>
          <p:nvPr/>
        </p:nvPicPr>
        <p:blipFill rotWithShape="1">
          <a:blip r:embed="rId3">
            <a:alphaModFix/>
          </a:blip>
          <a:srcRect b="0" l="0" r="0" t="0"/>
          <a:stretch/>
        </p:blipFill>
        <p:spPr>
          <a:xfrm>
            <a:off x="4" y="0"/>
            <a:ext cx="2591725" cy="3161975"/>
          </a:xfrm>
          <a:prstGeom prst="rect">
            <a:avLst/>
          </a:prstGeom>
          <a:noFill/>
          <a:ln>
            <a:noFill/>
          </a:ln>
        </p:spPr>
      </p:pic>
      <p:pic>
        <p:nvPicPr>
          <p:cNvPr id="225" name="Google Shape;225;p49"/>
          <p:cNvPicPr preferRelativeResize="0"/>
          <p:nvPr/>
        </p:nvPicPr>
        <p:blipFill rotWithShape="1">
          <a:blip r:embed="rId4">
            <a:alphaModFix/>
          </a:blip>
          <a:srcRect b="0" l="0" r="0" t="0"/>
          <a:stretch/>
        </p:blipFill>
        <p:spPr>
          <a:xfrm>
            <a:off x="454975" y="4663225"/>
            <a:ext cx="1001051" cy="152925"/>
          </a:xfrm>
          <a:prstGeom prst="rect">
            <a:avLst/>
          </a:prstGeom>
          <a:noFill/>
          <a:ln>
            <a:noFill/>
          </a:ln>
        </p:spPr>
      </p:pic>
    </p:spTree>
  </p:cSld>
  <p:clrMapOvr>
    <a:masterClrMapping/>
  </p:clrMapOvr>
  <p:extLst>
    <p:ext uri="{DCECCB84-F9BA-43D5-87BE-67443E8EF086}">
      <p15:sldGuideLst>
        <p15:guide id="1" pos="3708">
          <p15:clr>
            <a:srgbClr val="FA7B17"/>
          </p15:clr>
        </p15:guide>
        <p15:guide id="2" pos="5151">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6" name="Shape 226"/>
        <p:cNvGrpSpPr/>
        <p:nvPr/>
      </p:nvGrpSpPr>
      <p:grpSpPr>
        <a:xfrm>
          <a:off x="0" y="0"/>
          <a:ext cx="0" cy="0"/>
          <a:chOff x="0" y="0"/>
          <a:chExt cx="0" cy="0"/>
        </a:xfrm>
      </p:grpSpPr>
      <p:sp>
        <p:nvSpPr>
          <p:cNvPr id="227" name="Google Shape;227;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8" name="Google Shape;228;p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229" name="Google Shape;229;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30" name="Google Shape;230;p50"/>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231" name="Google Shape;231;p50"/>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2" name="Shape 232"/>
        <p:cNvGrpSpPr/>
        <p:nvPr/>
      </p:nvGrpSpPr>
      <p:grpSpPr>
        <a:xfrm>
          <a:off x="0" y="0"/>
          <a:ext cx="0" cy="0"/>
          <a:chOff x="0" y="0"/>
          <a:chExt cx="0" cy="0"/>
        </a:xfrm>
      </p:grpSpPr>
      <p:sp>
        <p:nvSpPr>
          <p:cNvPr id="233" name="Google Shape;233;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4" name="Google Shape;234;p5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5" name="Google Shape;235;p5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6" name="Google Shape;236;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37" name="Google Shape;237;p5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 and two columns 1">
    <p:spTree>
      <p:nvGrpSpPr>
        <p:cNvPr id="238" name="Shape 238"/>
        <p:cNvGrpSpPr/>
        <p:nvPr/>
      </p:nvGrpSpPr>
      <p:grpSpPr>
        <a:xfrm>
          <a:off x="0" y="0"/>
          <a:ext cx="0" cy="0"/>
          <a:chOff x="0" y="0"/>
          <a:chExt cx="0" cy="0"/>
        </a:xfrm>
      </p:grpSpPr>
      <p:sp>
        <p:nvSpPr>
          <p:cNvPr id="239" name="Google Shape;239;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0" name="Google Shape;240;p52"/>
          <p:cNvSpPr txBox="1"/>
          <p:nvPr>
            <p:ph idx="1" type="body"/>
          </p:nvPr>
        </p:nvSpPr>
        <p:spPr>
          <a:xfrm>
            <a:off x="3117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1" name="Google Shape;241;p52"/>
          <p:cNvSpPr txBox="1"/>
          <p:nvPr>
            <p:ph idx="2" type="body"/>
          </p:nvPr>
        </p:nvSpPr>
        <p:spPr>
          <a:xfrm>
            <a:off x="4832400" y="183942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2" name="Google Shape;242;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243" name="Google Shape;243;p52"/>
          <p:cNvSpPr txBox="1"/>
          <p:nvPr>
            <p:ph idx="3"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44" name="Google Shape;244;p5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245" name="Shape 245"/>
        <p:cNvGrpSpPr/>
        <p:nvPr/>
      </p:nvGrpSpPr>
      <p:grpSpPr>
        <a:xfrm>
          <a:off x="0" y="0"/>
          <a:ext cx="0" cy="0"/>
          <a:chOff x="0" y="0"/>
          <a:chExt cx="0" cy="0"/>
        </a:xfrm>
      </p:grpSpPr>
      <p:sp>
        <p:nvSpPr>
          <p:cNvPr id="246" name="Google Shape;246;p53"/>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47" name="Google Shape;247;p5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48" name="Google Shape;248;p5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49" name="Google Shape;249;p5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250" name="Google Shape;250;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51" name="Google Shape;251;p5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p:cSld name="Chart">
    <p:bg>
      <p:bgPr>
        <a:solidFill>
          <a:schemeClr val="accent1"/>
        </a:solidFill>
      </p:bgPr>
    </p:bg>
    <p:spTree>
      <p:nvGrpSpPr>
        <p:cNvPr id="252" name="Shape 252"/>
        <p:cNvGrpSpPr/>
        <p:nvPr/>
      </p:nvGrpSpPr>
      <p:grpSpPr>
        <a:xfrm>
          <a:off x="0" y="0"/>
          <a:ext cx="0" cy="0"/>
          <a:chOff x="0" y="0"/>
          <a:chExt cx="0" cy="0"/>
        </a:xfrm>
      </p:grpSpPr>
      <p:sp>
        <p:nvSpPr>
          <p:cNvPr id="253" name="Google Shape;253;p54"/>
          <p:cNvSpPr txBox="1"/>
          <p:nvPr>
            <p:ph type="title"/>
          </p:nvPr>
        </p:nvSpPr>
        <p:spPr>
          <a:xfrm>
            <a:off x="5674000" y="269975"/>
            <a:ext cx="30348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54" name="Google Shape;254;p54"/>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55" name="Google Shape;255;p54"/>
          <p:cNvSpPr/>
          <p:nvPr/>
        </p:nvSpPr>
        <p:spPr>
          <a:xfrm>
            <a:off x="0" y="0"/>
            <a:ext cx="54783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56" name="Google Shape;256;p54"/>
          <p:cNvSpPr txBox="1"/>
          <p:nvPr>
            <p:ph idx="1" type="body"/>
          </p:nvPr>
        </p:nvSpPr>
        <p:spPr>
          <a:xfrm>
            <a:off x="5832875" y="1967225"/>
            <a:ext cx="33111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257" name="Google Shape;257;p54"/>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260" name="Google Shape;260;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1" name="Google Shape;261;p55"/>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62" name="Google Shape;262;p5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right with title">
  <p:cSld name="Shapes right with title">
    <p:bg>
      <p:bgPr>
        <a:solidFill>
          <a:schemeClr val="accent1"/>
        </a:solidFill>
      </p:bgPr>
    </p:bg>
    <p:spTree>
      <p:nvGrpSpPr>
        <p:cNvPr id="263" name="Shape 263"/>
        <p:cNvGrpSpPr/>
        <p:nvPr/>
      </p:nvGrpSpPr>
      <p:grpSpPr>
        <a:xfrm>
          <a:off x="0" y="0"/>
          <a:ext cx="0" cy="0"/>
          <a:chOff x="0" y="0"/>
          <a:chExt cx="0" cy="0"/>
        </a:xfrm>
      </p:grpSpPr>
      <p:sp>
        <p:nvSpPr>
          <p:cNvPr id="264" name="Google Shape;264;p56"/>
          <p:cNvSpPr txBox="1"/>
          <p:nvPr>
            <p:ph type="title"/>
          </p:nvPr>
        </p:nvSpPr>
        <p:spPr>
          <a:xfrm>
            <a:off x="2973900" y="951750"/>
            <a:ext cx="55344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4400"/>
              <a:buNone/>
              <a:defRPr sz="4400">
                <a:solidFill>
                  <a:schemeClr val="lt1"/>
                </a:solidFill>
                <a:latin typeface="DM Sans"/>
                <a:ea typeface="DM Sans"/>
                <a:cs typeface="DM Sans"/>
                <a:sym typeface="DM Sans"/>
              </a:defRPr>
            </a:lvl1pPr>
            <a:lvl2pPr lvl="1"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2pPr>
            <a:lvl3pPr lvl="2"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3pPr>
            <a:lvl4pPr lvl="3"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4pPr>
            <a:lvl5pPr lvl="4"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5pPr>
            <a:lvl6pPr lvl="5"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6pPr>
            <a:lvl7pPr lvl="6"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7pPr>
            <a:lvl8pPr lvl="7"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8pPr>
            <a:lvl9pPr lvl="8" algn="l">
              <a:lnSpc>
                <a:spcPct val="100000"/>
              </a:lnSpc>
              <a:spcBef>
                <a:spcPts val="0"/>
              </a:spcBef>
              <a:spcAft>
                <a:spcPts val="0"/>
              </a:spcAft>
              <a:buClr>
                <a:schemeClr val="lt1"/>
              </a:buClr>
              <a:buSzPts val="2800"/>
              <a:buNone/>
              <a:defRPr>
                <a:solidFill>
                  <a:schemeClr val="lt1"/>
                </a:solidFill>
                <a:latin typeface="DM Sans"/>
                <a:ea typeface="DM Sans"/>
                <a:cs typeface="DM Sans"/>
                <a:sym typeface="DM Sans"/>
              </a:defRPr>
            </a:lvl9pPr>
          </a:lstStyle>
          <a:p/>
        </p:txBody>
      </p:sp>
      <p:sp>
        <p:nvSpPr>
          <p:cNvPr id="265" name="Google Shape;265;p56"/>
          <p:cNvSpPr txBox="1"/>
          <p:nvPr>
            <p:ph idx="1" type="body"/>
          </p:nvPr>
        </p:nvSpPr>
        <p:spPr>
          <a:xfrm>
            <a:off x="2973900" y="2559375"/>
            <a:ext cx="5844300" cy="2377358"/>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Font typeface="DM Sans"/>
              <a:buChar char="●"/>
              <a:defRPr sz="1800">
                <a:solidFill>
                  <a:schemeClr val="lt1"/>
                </a:solidFill>
                <a:latin typeface="DM Sans"/>
                <a:ea typeface="DM Sans"/>
                <a:cs typeface="DM Sans"/>
                <a:sym typeface="DM Sans"/>
              </a:defRPr>
            </a:lvl1pPr>
            <a:lvl2pPr indent="-304800" lvl="1" marL="9144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2pPr>
            <a:lvl3pPr indent="-304800" lvl="2" marL="13716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3pPr>
            <a:lvl4pPr indent="-304800" lvl="3" marL="18288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4pPr>
            <a:lvl5pPr indent="-304800" lvl="4" marL="2286000" algn="l">
              <a:lnSpc>
                <a:spcPct val="115000"/>
              </a:lnSpc>
              <a:spcBef>
                <a:spcPts val="0"/>
              </a:spcBef>
              <a:spcAft>
                <a:spcPts val="0"/>
              </a:spcAft>
              <a:buClr>
                <a:schemeClr val="lt1"/>
              </a:buClr>
              <a:buSzPts val="1200"/>
              <a:buFont typeface="DM Sans"/>
              <a:buChar char="○"/>
              <a:defRPr>
                <a:solidFill>
                  <a:schemeClr val="lt1"/>
                </a:solidFill>
                <a:latin typeface="DM Sans"/>
                <a:ea typeface="DM Sans"/>
                <a:cs typeface="DM Sans"/>
                <a:sym typeface="DM Sans"/>
              </a:defRPr>
            </a:lvl5pPr>
            <a:lvl6pPr indent="-298450" lvl="5" marL="2743200" algn="l">
              <a:lnSpc>
                <a:spcPct val="115000"/>
              </a:lnSpc>
              <a:spcBef>
                <a:spcPts val="0"/>
              </a:spcBef>
              <a:spcAft>
                <a:spcPts val="0"/>
              </a:spcAft>
              <a:buClr>
                <a:schemeClr val="lt1"/>
              </a:buClr>
              <a:buSzPts val="1100"/>
              <a:buFont typeface="DM Sans"/>
              <a:buChar char="■"/>
              <a:defRPr>
                <a:solidFill>
                  <a:schemeClr val="lt1"/>
                </a:solidFill>
                <a:latin typeface="DM Sans"/>
                <a:ea typeface="DM Sans"/>
                <a:cs typeface="DM Sans"/>
                <a:sym typeface="DM Sans"/>
              </a:defRPr>
            </a:lvl6pPr>
            <a:lvl7pPr indent="-292100" lvl="6" marL="32004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7pPr>
            <a:lvl8pPr indent="-292100" lvl="7" marL="36576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8pPr>
            <a:lvl9pPr indent="-292100" lvl="8" marL="4114800" algn="l">
              <a:lnSpc>
                <a:spcPct val="115000"/>
              </a:lnSpc>
              <a:spcBef>
                <a:spcPts val="0"/>
              </a:spcBef>
              <a:spcAft>
                <a:spcPts val="0"/>
              </a:spcAft>
              <a:buClr>
                <a:schemeClr val="lt1"/>
              </a:buClr>
              <a:buSzPts val="1000"/>
              <a:buFont typeface="DM Sans"/>
              <a:buChar char="■"/>
              <a:defRPr>
                <a:solidFill>
                  <a:schemeClr val="lt1"/>
                </a:solidFill>
                <a:latin typeface="DM Sans"/>
                <a:ea typeface="DM Sans"/>
                <a:cs typeface="DM Sans"/>
                <a:sym typeface="DM Sans"/>
              </a:defRPr>
            </a:lvl9pPr>
          </a:lstStyle>
          <a:p/>
        </p:txBody>
      </p:sp>
      <p:pic>
        <p:nvPicPr>
          <p:cNvPr id="266" name="Google Shape;266;p56"/>
          <p:cNvPicPr preferRelativeResize="0"/>
          <p:nvPr/>
        </p:nvPicPr>
        <p:blipFill rotWithShape="1">
          <a:blip r:embed="rId2">
            <a:alphaModFix/>
          </a:blip>
          <a:srcRect b="0" l="0" r="0" t="0"/>
          <a:stretch/>
        </p:blipFill>
        <p:spPr>
          <a:xfrm>
            <a:off x="0" y="0"/>
            <a:ext cx="2109641" cy="5143501"/>
          </a:xfrm>
          <a:prstGeom prst="rect">
            <a:avLst/>
          </a:prstGeom>
          <a:noFill/>
          <a:ln>
            <a:noFill/>
          </a:ln>
        </p:spPr>
      </p:pic>
      <p:pic>
        <p:nvPicPr>
          <p:cNvPr id="267" name="Google Shape;267;p56"/>
          <p:cNvPicPr preferRelativeResize="0"/>
          <p:nvPr/>
        </p:nvPicPr>
        <p:blipFill rotWithShape="1">
          <a:blip r:embed="rId3">
            <a:alphaModFix/>
          </a:blip>
          <a:srcRect b="0" l="0" r="0" t="0"/>
          <a:stretch/>
        </p:blipFill>
        <p:spPr>
          <a:xfrm>
            <a:off x="7928602" y="4822606"/>
            <a:ext cx="1001052" cy="1525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 Logo">
  <p:cSld name="CAPTION_ONLY">
    <p:bg>
      <p:bgPr>
        <a:solidFill>
          <a:schemeClr val="lt1"/>
        </a:solidFill>
      </p:bgPr>
    </p:bg>
    <p:spTree>
      <p:nvGrpSpPr>
        <p:cNvPr id="29" name="Shape 29"/>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ndscape slide 1">
  <p:cSld name="Landscape slide 1">
    <p:bg>
      <p:bgPr>
        <a:solidFill>
          <a:schemeClr val="lt1"/>
        </a:solidFill>
      </p:bgPr>
    </p:bg>
    <p:spTree>
      <p:nvGrpSpPr>
        <p:cNvPr id="268" name="Shape 268"/>
        <p:cNvGrpSpPr/>
        <p:nvPr/>
      </p:nvGrpSpPr>
      <p:grpSpPr>
        <a:xfrm>
          <a:off x="0" y="0"/>
          <a:ext cx="0" cy="0"/>
          <a:chOff x="0" y="0"/>
          <a:chExt cx="0" cy="0"/>
        </a:xfrm>
      </p:grpSpPr>
      <p:pic>
        <p:nvPicPr>
          <p:cNvPr id="269" name="Google Shape;269;p57"/>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270" name="Google Shape;270;p57"/>
          <p:cNvSpPr/>
          <p:nvPr/>
        </p:nvSpPr>
        <p:spPr>
          <a:xfrm>
            <a:off x="0" y="0"/>
            <a:ext cx="7933800" cy="51435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71" name="Google Shape;271;p57"/>
          <p:cNvSpPr txBox="1"/>
          <p:nvPr>
            <p:ph type="ctrTitle"/>
          </p:nvPr>
        </p:nvSpPr>
        <p:spPr>
          <a:xfrm>
            <a:off x="197500" y="1650225"/>
            <a:ext cx="4464900" cy="20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pic>
        <p:nvPicPr>
          <p:cNvPr id="272" name="Google Shape;272;p57"/>
          <p:cNvPicPr preferRelativeResize="0"/>
          <p:nvPr/>
        </p:nvPicPr>
        <p:blipFill rotWithShape="1">
          <a:blip r:embed="rId3">
            <a:alphaModFix/>
          </a:blip>
          <a:srcRect b="20758" l="0" r="7191" t="0"/>
          <a:stretch/>
        </p:blipFill>
        <p:spPr>
          <a:xfrm>
            <a:off x="8130300" y="4447000"/>
            <a:ext cx="1055401" cy="6965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 Content">
  <p:cSld name="Title and Bullet Content">
    <p:bg>
      <p:bgPr>
        <a:solidFill>
          <a:schemeClr val="accent1"/>
        </a:solidFill>
      </p:bgPr>
    </p:bg>
    <p:spTree>
      <p:nvGrpSpPr>
        <p:cNvPr id="273" name="Shape 273"/>
        <p:cNvGrpSpPr/>
        <p:nvPr/>
      </p:nvGrpSpPr>
      <p:grpSpPr>
        <a:xfrm>
          <a:off x="0" y="0"/>
          <a:ext cx="0" cy="0"/>
          <a:chOff x="0" y="0"/>
          <a:chExt cx="0" cy="0"/>
        </a:xfrm>
      </p:grpSpPr>
      <p:sp>
        <p:nvSpPr>
          <p:cNvPr id="274" name="Google Shape;274;p58"/>
          <p:cNvSpPr/>
          <p:nvPr/>
        </p:nvSpPr>
        <p:spPr>
          <a:xfrm>
            <a:off x="0" y="2278625"/>
            <a:ext cx="9158700" cy="2865000"/>
          </a:xfrm>
          <a:prstGeom prst="rect">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75" name="Google Shape;275;p58"/>
          <p:cNvSpPr txBox="1"/>
          <p:nvPr>
            <p:ph idx="1" type="body"/>
          </p:nvPr>
        </p:nvSpPr>
        <p:spPr>
          <a:xfrm>
            <a:off x="1474850" y="2416925"/>
            <a:ext cx="6032100" cy="2588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solidFill>
                  <a:schemeClr val="accent1"/>
                </a:solidFill>
              </a:defRPr>
            </a:lvl1pPr>
            <a:lvl2pPr indent="-304800" lvl="1" marL="914400" algn="l">
              <a:lnSpc>
                <a:spcPct val="115000"/>
              </a:lnSpc>
              <a:spcBef>
                <a:spcPts val="0"/>
              </a:spcBef>
              <a:spcAft>
                <a:spcPts val="0"/>
              </a:spcAft>
              <a:buClr>
                <a:schemeClr val="accent1"/>
              </a:buClr>
              <a:buSzPts val="1200"/>
              <a:buChar char="○"/>
              <a:defRPr>
                <a:solidFill>
                  <a:schemeClr val="accent1"/>
                </a:solidFill>
              </a:defRPr>
            </a:lvl2pPr>
            <a:lvl3pPr indent="-304800" lvl="2" marL="1371600" algn="l">
              <a:lnSpc>
                <a:spcPct val="115000"/>
              </a:lnSpc>
              <a:spcBef>
                <a:spcPts val="0"/>
              </a:spcBef>
              <a:spcAft>
                <a:spcPts val="0"/>
              </a:spcAft>
              <a:buClr>
                <a:schemeClr val="accent1"/>
              </a:buClr>
              <a:buSzPts val="1200"/>
              <a:buChar char="■"/>
              <a:defRPr>
                <a:solidFill>
                  <a:schemeClr val="accent1"/>
                </a:solidFill>
              </a:defRPr>
            </a:lvl3pPr>
            <a:lvl4pPr indent="-304800" lvl="3" marL="1828800" algn="l">
              <a:lnSpc>
                <a:spcPct val="115000"/>
              </a:lnSpc>
              <a:spcBef>
                <a:spcPts val="0"/>
              </a:spcBef>
              <a:spcAft>
                <a:spcPts val="0"/>
              </a:spcAft>
              <a:buSzPts val="1200"/>
              <a:buChar char="●"/>
              <a:defRPr>
                <a:solidFill>
                  <a:schemeClr val="accent1"/>
                </a:solidFill>
              </a:defRPr>
            </a:lvl4pPr>
            <a:lvl5pPr indent="-304800" lvl="4" marL="2286000" algn="l">
              <a:lnSpc>
                <a:spcPct val="115000"/>
              </a:lnSpc>
              <a:spcBef>
                <a:spcPts val="0"/>
              </a:spcBef>
              <a:spcAft>
                <a:spcPts val="0"/>
              </a:spcAft>
              <a:buClr>
                <a:schemeClr val="accent1"/>
              </a:buClr>
              <a:buSzPts val="1200"/>
              <a:buChar char="○"/>
              <a:defRPr>
                <a:solidFill>
                  <a:schemeClr val="accent1"/>
                </a:solidFill>
              </a:defRPr>
            </a:lvl5pPr>
            <a:lvl6pPr indent="-298450" lvl="5" marL="2743200" algn="l">
              <a:lnSpc>
                <a:spcPct val="115000"/>
              </a:lnSpc>
              <a:spcBef>
                <a:spcPts val="0"/>
              </a:spcBef>
              <a:spcAft>
                <a:spcPts val="0"/>
              </a:spcAft>
              <a:buClr>
                <a:schemeClr val="accent1"/>
              </a:buClr>
              <a:buSzPts val="1100"/>
              <a:buChar char="■"/>
              <a:defRPr>
                <a:solidFill>
                  <a:schemeClr val="accent1"/>
                </a:solidFill>
              </a:defRPr>
            </a:lvl6pPr>
            <a:lvl7pPr indent="-292100" lvl="6" marL="3200400" algn="l">
              <a:lnSpc>
                <a:spcPct val="115000"/>
              </a:lnSpc>
              <a:spcBef>
                <a:spcPts val="0"/>
              </a:spcBef>
              <a:spcAft>
                <a:spcPts val="0"/>
              </a:spcAft>
              <a:buSzPts val="1000"/>
              <a:buChar char="●"/>
              <a:defRPr>
                <a:solidFill>
                  <a:schemeClr val="accent1"/>
                </a:solidFill>
              </a:defRPr>
            </a:lvl7pPr>
            <a:lvl8pPr indent="-292100" lvl="7" marL="3657600" algn="l">
              <a:lnSpc>
                <a:spcPct val="115000"/>
              </a:lnSpc>
              <a:spcBef>
                <a:spcPts val="0"/>
              </a:spcBef>
              <a:spcAft>
                <a:spcPts val="0"/>
              </a:spcAft>
              <a:buClr>
                <a:schemeClr val="accent1"/>
              </a:buClr>
              <a:buSzPts val="1000"/>
              <a:buChar char="○"/>
              <a:defRPr>
                <a:solidFill>
                  <a:schemeClr val="accent1"/>
                </a:solidFill>
              </a:defRPr>
            </a:lvl8pPr>
            <a:lvl9pPr indent="-292100" lvl="8" marL="4114800" algn="l">
              <a:lnSpc>
                <a:spcPct val="115000"/>
              </a:lnSpc>
              <a:spcBef>
                <a:spcPts val="0"/>
              </a:spcBef>
              <a:spcAft>
                <a:spcPts val="0"/>
              </a:spcAft>
              <a:buClr>
                <a:schemeClr val="accent1"/>
              </a:buClr>
              <a:buSzPts val="1000"/>
              <a:buChar char="■"/>
              <a:defRPr>
                <a:solidFill>
                  <a:schemeClr val="accent1"/>
                </a:solidFill>
              </a:defRPr>
            </a:lvl9pPr>
          </a:lstStyle>
          <a:p/>
        </p:txBody>
      </p:sp>
      <p:sp>
        <p:nvSpPr>
          <p:cNvPr id="276" name="Google Shape;276;p58"/>
          <p:cNvSpPr txBox="1"/>
          <p:nvPr>
            <p:ph type="title"/>
          </p:nvPr>
        </p:nvSpPr>
        <p:spPr>
          <a:xfrm>
            <a:off x="1828800" y="589950"/>
            <a:ext cx="5501100" cy="78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0">
                <a:solidFill>
                  <a:schemeClr val="lt1"/>
                </a:solidFill>
              </a:defRPr>
            </a:lvl1pPr>
            <a:lvl2pPr lvl="1" algn="l">
              <a:lnSpc>
                <a:spcPct val="100000"/>
              </a:lnSpc>
              <a:spcBef>
                <a:spcPts val="0"/>
              </a:spcBef>
              <a:spcAft>
                <a:spcPts val="0"/>
              </a:spcAft>
              <a:buSzPts val="2800"/>
              <a:buNone/>
              <a:defRPr>
                <a:latin typeface="DM Sans"/>
                <a:ea typeface="DM Sans"/>
                <a:cs typeface="DM Sans"/>
                <a:sym typeface="DM Sans"/>
              </a:defRPr>
            </a:lvl2pPr>
            <a:lvl3pPr lvl="2" algn="l">
              <a:lnSpc>
                <a:spcPct val="100000"/>
              </a:lnSpc>
              <a:spcBef>
                <a:spcPts val="0"/>
              </a:spcBef>
              <a:spcAft>
                <a:spcPts val="0"/>
              </a:spcAft>
              <a:buSzPts val="2800"/>
              <a:buNone/>
              <a:defRPr>
                <a:latin typeface="DM Sans"/>
                <a:ea typeface="DM Sans"/>
                <a:cs typeface="DM Sans"/>
                <a:sym typeface="DM Sans"/>
              </a:defRPr>
            </a:lvl3pPr>
            <a:lvl4pPr lvl="3" algn="l">
              <a:lnSpc>
                <a:spcPct val="100000"/>
              </a:lnSpc>
              <a:spcBef>
                <a:spcPts val="0"/>
              </a:spcBef>
              <a:spcAft>
                <a:spcPts val="0"/>
              </a:spcAft>
              <a:buSzPts val="2800"/>
              <a:buNone/>
              <a:defRPr>
                <a:latin typeface="DM Sans"/>
                <a:ea typeface="DM Sans"/>
                <a:cs typeface="DM Sans"/>
                <a:sym typeface="DM Sans"/>
              </a:defRPr>
            </a:lvl4pPr>
            <a:lvl5pPr lvl="4" algn="l">
              <a:lnSpc>
                <a:spcPct val="100000"/>
              </a:lnSpc>
              <a:spcBef>
                <a:spcPts val="0"/>
              </a:spcBef>
              <a:spcAft>
                <a:spcPts val="0"/>
              </a:spcAft>
              <a:buSzPts val="2800"/>
              <a:buNone/>
              <a:defRPr>
                <a:latin typeface="DM Sans"/>
                <a:ea typeface="DM Sans"/>
                <a:cs typeface="DM Sans"/>
                <a:sym typeface="DM Sans"/>
              </a:defRPr>
            </a:lvl5pPr>
            <a:lvl6pPr lvl="5" algn="l">
              <a:lnSpc>
                <a:spcPct val="100000"/>
              </a:lnSpc>
              <a:spcBef>
                <a:spcPts val="0"/>
              </a:spcBef>
              <a:spcAft>
                <a:spcPts val="0"/>
              </a:spcAft>
              <a:buSzPts val="2800"/>
              <a:buNone/>
              <a:defRPr>
                <a:latin typeface="DM Sans"/>
                <a:ea typeface="DM Sans"/>
                <a:cs typeface="DM Sans"/>
                <a:sym typeface="DM Sans"/>
              </a:defRPr>
            </a:lvl6pPr>
            <a:lvl7pPr lvl="6" algn="l">
              <a:lnSpc>
                <a:spcPct val="100000"/>
              </a:lnSpc>
              <a:spcBef>
                <a:spcPts val="0"/>
              </a:spcBef>
              <a:spcAft>
                <a:spcPts val="0"/>
              </a:spcAft>
              <a:buSzPts val="2800"/>
              <a:buNone/>
              <a:defRPr>
                <a:latin typeface="DM Sans"/>
                <a:ea typeface="DM Sans"/>
                <a:cs typeface="DM Sans"/>
                <a:sym typeface="DM Sans"/>
              </a:defRPr>
            </a:lvl7pPr>
            <a:lvl8pPr lvl="7" algn="l">
              <a:lnSpc>
                <a:spcPct val="100000"/>
              </a:lnSpc>
              <a:spcBef>
                <a:spcPts val="0"/>
              </a:spcBef>
              <a:spcAft>
                <a:spcPts val="0"/>
              </a:spcAft>
              <a:buSzPts val="2800"/>
              <a:buNone/>
              <a:defRPr>
                <a:latin typeface="DM Sans"/>
                <a:ea typeface="DM Sans"/>
                <a:cs typeface="DM Sans"/>
                <a:sym typeface="DM Sans"/>
              </a:defRPr>
            </a:lvl8pPr>
            <a:lvl9pPr lvl="8" algn="l">
              <a:lnSpc>
                <a:spcPct val="100000"/>
              </a:lnSpc>
              <a:spcBef>
                <a:spcPts val="0"/>
              </a:spcBef>
              <a:spcAft>
                <a:spcPts val="0"/>
              </a:spcAft>
              <a:buSzPts val="2800"/>
              <a:buNone/>
              <a:defRPr>
                <a:latin typeface="DM Sans"/>
                <a:ea typeface="DM Sans"/>
                <a:cs typeface="DM Sans"/>
                <a:sym typeface="DM Sans"/>
              </a:defRPr>
            </a:lvl9pPr>
          </a:lstStyle>
          <a:p/>
        </p:txBody>
      </p:sp>
      <p:pic>
        <p:nvPicPr>
          <p:cNvPr id="277" name="Google Shape;277;p5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 and body 1">
    <p:spTree>
      <p:nvGrpSpPr>
        <p:cNvPr id="278" name="Shape 278"/>
        <p:cNvGrpSpPr/>
        <p:nvPr/>
      </p:nvGrpSpPr>
      <p:grpSpPr>
        <a:xfrm>
          <a:off x="0" y="0"/>
          <a:ext cx="0" cy="0"/>
          <a:chOff x="0" y="0"/>
          <a:chExt cx="0" cy="0"/>
        </a:xfrm>
      </p:grpSpPr>
      <p:sp>
        <p:nvSpPr>
          <p:cNvPr id="279" name="Google Shape;279;p59"/>
          <p:cNvSpPr txBox="1"/>
          <p:nvPr>
            <p:ph idx="1" type="body"/>
          </p:nvPr>
        </p:nvSpPr>
        <p:spPr>
          <a:xfrm>
            <a:off x="311700" y="1597900"/>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280" name="Google Shape;280;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281" name="Google Shape;281;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2" name="Google Shape;282;p59"/>
          <p:cNvSpPr txBox="1"/>
          <p:nvPr>
            <p:ph idx="2" type="title"/>
          </p:nvPr>
        </p:nvSpPr>
        <p:spPr>
          <a:xfrm>
            <a:off x="311700" y="10177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1"/>
              </a:buClr>
              <a:buSzPts val="1800"/>
              <a:buNone/>
              <a:defRPr sz="1800">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283" name="Google Shape;283;p59"/>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284" name="Google Shape;284;p59"/>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 only 1">
    <p:spTree>
      <p:nvGrpSpPr>
        <p:cNvPr id="285" name="Shape 285"/>
        <p:cNvGrpSpPr/>
        <p:nvPr/>
      </p:nvGrpSpPr>
      <p:grpSpPr>
        <a:xfrm>
          <a:off x="0" y="0"/>
          <a:ext cx="0" cy="0"/>
          <a:chOff x="0" y="0"/>
          <a:chExt cx="0" cy="0"/>
        </a:xfrm>
      </p:grpSpPr>
      <p:pic>
        <p:nvPicPr>
          <p:cNvPr id="286" name="Google Shape;286;p60"/>
          <p:cNvPicPr preferRelativeResize="0"/>
          <p:nvPr/>
        </p:nvPicPr>
        <p:blipFill rotWithShape="1">
          <a:blip r:embed="rId2">
            <a:alphaModFix/>
          </a:blip>
          <a:srcRect b="0" l="0" r="911" t="7062"/>
          <a:stretch/>
        </p:blipFill>
        <p:spPr>
          <a:xfrm>
            <a:off x="-51450" y="-76200"/>
            <a:ext cx="9247002" cy="5319125"/>
          </a:xfrm>
          <a:prstGeom prst="rect">
            <a:avLst/>
          </a:prstGeom>
          <a:noFill/>
          <a:ln>
            <a:noFill/>
          </a:ln>
        </p:spPr>
      </p:pic>
      <p:sp>
        <p:nvSpPr>
          <p:cNvPr id="287" name="Google Shape;287;p60"/>
          <p:cNvSpPr/>
          <p:nvPr/>
        </p:nvSpPr>
        <p:spPr>
          <a:xfrm>
            <a:off x="671100" y="437400"/>
            <a:ext cx="7801800" cy="4268700"/>
          </a:xfrm>
          <a:prstGeom prst="rect">
            <a:avLst/>
          </a:prstGeom>
          <a:solidFill>
            <a:schemeClr val="accen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288" name="Google Shape;288;p60"/>
          <p:cNvSpPr txBox="1"/>
          <p:nvPr>
            <p:ph type="title"/>
          </p:nvPr>
        </p:nvSpPr>
        <p:spPr>
          <a:xfrm>
            <a:off x="311700" y="2170975"/>
            <a:ext cx="8520600" cy="5727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3400"/>
              <a:buNone/>
              <a:defRPr sz="3400">
                <a:solidFill>
                  <a:schemeClr val="lt1"/>
                </a:solidFill>
              </a:defRPr>
            </a:lvl1pPr>
            <a:lvl2pPr lvl="1" algn="ctr">
              <a:lnSpc>
                <a:spcPct val="100000"/>
              </a:lnSpc>
              <a:spcBef>
                <a:spcPts val="0"/>
              </a:spcBef>
              <a:spcAft>
                <a:spcPts val="0"/>
              </a:spcAft>
              <a:buSzPts val="3400"/>
              <a:buNone/>
              <a:defRPr sz="3400"/>
            </a:lvl2pPr>
            <a:lvl3pPr lvl="2" algn="ctr">
              <a:lnSpc>
                <a:spcPct val="100000"/>
              </a:lnSpc>
              <a:spcBef>
                <a:spcPts val="0"/>
              </a:spcBef>
              <a:spcAft>
                <a:spcPts val="0"/>
              </a:spcAft>
              <a:buSzPts val="3400"/>
              <a:buNone/>
              <a:defRPr sz="3400"/>
            </a:lvl3pPr>
            <a:lvl4pPr lvl="3" algn="ctr">
              <a:lnSpc>
                <a:spcPct val="100000"/>
              </a:lnSpc>
              <a:spcBef>
                <a:spcPts val="0"/>
              </a:spcBef>
              <a:spcAft>
                <a:spcPts val="0"/>
              </a:spcAft>
              <a:buSzPts val="3400"/>
              <a:buNone/>
              <a:defRPr sz="3400"/>
            </a:lvl4pPr>
            <a:lvl5pPr lvl="4" algn="ctr">
              <a:lnSpc>
                <a:spcPct val="100000"/>
              </a:lnSpc>
              <a:spcBef>
                <a:spcPts val="0"/>
              </a:spcBef>
              <a:spcAft>
                <a:spcPts val="0"/>
              </a:spcAft>
              <a:buSzPts val="3400"/>
              <a:buNone/>
              <a:defRPr sz="3400"/>
            </a:lvl5pPr>
            <a:lvl6pPr lvl="5" algn="ctr">
              <a:lnSpc>
                <a:spcPct val="100000"/>
              </a:lnSpc>
              <a:spcBef>
                <a:spcPts val="0"/>
              </a:spcBef>
              <a:spcAft>
                <a:spcPts val="0"/>
              </a:spcAft>
              <a:buSzPts val="3400"/>
              <a:buNone/>
              <a:defRPr sz="3400"/>
            </a:lvl6pPr>
            <a:lvl7pPr lvl="6" algn="ctr">
              <a:lnSpc>
                <a:spcPct val="100000"/>
              </a:lnSpc>
              <a:spcBef>
                <a:spcPts val="0"/>
              </a:spcBef>
              <a:spcAft>
                <a:spcPts val="0"/>
              </a:spcAft>
              <a:buSzPts val="3400"/>
              <a:buNone/>
              <a:defRPr sz="3400"/>
            </a:lvl7pPr>
            <a:lvl8pPr lvl="7" algn="ctr">
              <a:lnSpc>
                <a:spcPct val="100000"/>
              </a:lnSpc>
              <a:spcBef>
                <a:spcPts val="0"/>
              </a:spcBef>
              <a:spcAft>
                <a:spcPts val="0"/>
              </a:spcAft>
              <a:buSzPts val="3400"/>
              <a:buNone/>
              <a:defRPr sz="3400"/>
            </a:lvl8pPr>
            <a:lvl9pPr lvl="8" algn="ctr">
              <a:lnSpc>
                <a:spcPct val="100000"/>
              </a:lnSpc>
              <a:spcBef>
                <a:spcPts val="0"/>
              </a:spcBef>
              <a:spcAft>
                <a:spcPts val="0"/>
              </a:spcAft>
              <a:buSzPts val="3400"/>
              <a:buNone/>
              <a:defRPr sz="3400"/>
            </a:lvl9pPr>
          </a:lstStyle>
          <a:p/>
        </p:txBody>
      </p:sp>
      <p:sp>
        <p:nvSpPr>
          <p:cNvPr id="289" name="Google Shape;289;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90" name="Google Shape;290;p60"/>
          <p:cNvPicPr preferRelativeResize="0"/>
          <p:nvPr/>
        </p:nvPicPr>
        <p:blipFill rotWithShape="1">
          <a:blip r:embed="rId3">
            <a:alphaModFix/>
          </a:blip>
          <a:srcRect b="0" l="0" r="0" t="0"/>
          <a:stretch/>
        </p:blipFill>
        <p:spPr>
          <a:xfrm>
            <a:off x="3840637" y="4295075"/>
            <a:ext cx="1462825" cy="222850"/>
          </a:xfrm>
          <a:prstGeom prst="rect">
            <a:avLst/>
          </a:prstGeom>
          <a:noFill/>
          <a:ln>
            <a:noFill/>
          </a:ln>
        </p:spPr>
      </p:pic>
      <p:pic>
        <p:nvPicPr>
          <p:cNvPr id="291" name="Google Shape;291;p60"/>
          <p:cNvPicPr preferRelativeResize="0"/>
          <p:nvPr/>
        </p:nvPicPr>
        <p:blipFill rotWithShape="1">
          <a:blip r:embed="rId4">
            <a:alphaModFix/>
          </a:blip>
          <a:srcRect b="-30191" l="0" r="-10985" t="0"/>
          <a:stretch/>
        </p:blipFill>
        <p:spPr>
          <a:xfrm>
            <a:off x="7500250" y="3983736"/>
            <a:ext cx="1574902" cy="142793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92" name="Shape 292"/>
        <p:cNvGrpSpPr/>
        <p:nvPr/>
      </p:nvGrpSpPr>
      <p:grpSpPr>
        <a:xfrm>
          <a:off x="0" y="0"/>
          <a:ext cx="0" cy="0"/>
          <a:chOff x="0" y="0"/>
          <a:chExt cx="0" cy="0"/>
        </a:xfrm>
      </p:grpSpPr>
      <p:sp>
        <p:nvSpPr>
          <p:cNvPr id="293" name="Google Shape;293;p6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94" name="Google Shape;294;p6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5" name="Google Shape;295;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296" name="Google Shape;296;p61"/>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297" name="Shape 297"/>
        <p:cNvGrpSpPr/>
        <p:nvPr/>
      </p:nvGrpSpPr>
      <p:grpSpPr>
        <a:xfrm>
          <a:off x="0" y="0"/>
          <a:ext cx="0" cy="0"/>
          <a:chOff x="0" y="0"/>
          <a:chExt cx="0" cy="0"/>
        </a:xfrm>
      </p:grpSpPr>
      <p:sp>
        <p:nvSpPr>
          <p:cNvPr id="298" name="Google Shape;298;p6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99" name="Google Shape;299;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300" name="Google Shape;300;p62"/>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tra Wide Chart">
  <p:cSld name="Extra Wide Chart">
    <p:bg>
      <p:bgPr>
        <a:solidFill>
          <a:schemeClr val="accent1"/>
        </a:solidFill>
      </p:bgPr>
    </p:bg>
    <p:spTree>
      <p:nvGrpSpPr>
        <p:cNvPr id="301" name="Shape 301"/>
        <p:cNvGrpSpPr/>
        <p:nvPr/>
      </p:nvGrpSpPr>
      <p:grpSpPr>
        <a:xfrm>
          <a:off x="0" y="0"/>
          <a:ext cx="0" cy="0"/>
          <a:chOff x="0" y="0"/>
          <a:chExt cx="0" cy="0"/>
        </a:xfrm>
      </p:grpSpPr>
      <p:sp>
        <p:nvSpPr>
          <p:cNvPr id="302" name="Google Shape;302;p63"/>
          <p:cNvSpPr txBox="1"/>
          <p:nvPr>
            <p:ph type="title"/>
          </p:nvPr>
        </p:nvSpPr>
        <p:spPr>
          <a:xfrm>
            <a:off x="7264575" y="269975"/>
            <a:ext cx="14442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03" name="Google Shape;303;p63"/>
          <p:cNvSpPr txBox="1"/>
          <p:nvPr/>
        </p:nvSpPr>
        <p:spPr>
          <a:xfrm>
            <a:off x="1563225" y="2311225"/>
            <a:ext cx="4840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04" name="Google Shape;304;p63"/>
          <p:cNvSpPr/>
          <p:nvPr/>
        </p:nvSpPr>
        <p:spPr>
          <a:xfrm>
            <a:off x="0" y="0"/>
            <a:ext cx="705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05" name="Google Shape;305;p63"/>
          <p:cNvSpPr txBox="1"/>
          <p:nvPr>
            <p:ph idx="1" type="body"/>
          </p:nvPr>
        </p:nvSpPr>
        <p:spPr>
          <a:xfrm>
            <a:off x="7319525" y="1967225"/>
            <a:ext cx="1824300" cy="13008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pic>
        <p:nvPicPr>
          <p:cNvPr id="306" name="Google Shape;306;p63"/>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 number 2">
    <p:spTree>
      <p:nvGrpSpPr>
        <p:cNvPr id="307" name="Shape 307"/>
        <p:cNvGrpSpPr/>
        <p:nvPr/>
      </p:nvGrpSpPr>
      <p:grpSpPr>
        <a:xfrm>
          <a:off x="0" y="0"/>
          <a:ext cx="0" cy="0"/>
          <a:chOff x="0" y="0"/>
          <a:chExt cx="0" cy="0"/>
        </a:xfrm>
      </p:grpSpPr>
      <p:pic>
        <p:nvPicPr>
          <p:cNvPr id="308" name="Google Shape;308;p64"/>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309" name="Google Shape;309;p64"/>
          <p:cNvSpPr/>
          <p:nvPr/>
        </p:nvSpPr>
        <p:spPr>
          <a:xfrm>
            <a:off x="227875" y="231875"/>
            <a:ext cx="8662800" cy="4727700"/>
          </a:xfrm>
          <a:prstGeom prst="roundRect">
            <a:avLst>
              <a:gd fmla="val 4834"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pic>
        <p:nvPicPr>
          <p:cNvPr id="310" name="Google Shape;310;p64"/>
          <p:cNvPicPr preferRelativeResize="0"/>
          <p:nvPr/>
        </p:nvPicPr>
        <p:blipFill rotWithShape="1">
          <a:blip r:embed="rId3">
            <a:alphaModFix/>
          </a:blip>
          <a:srcRect b="0" l="0" r="0" t="0"/>
          <a:stretch/>
        </p:blipFill>
        <p:spPr>
          <a:xfrm>
            <a:off x="454975" y="4663225"/>
            <a:ext cx="1001051" cy="152925"/>
          </a:xfrm>
          <a:prstGeom prst="rect">
            <a:avLst/>
          </a:prstGeom>
          <a:noFill/>
          <a:ln>
            <a:noFill/>
          </a:ln>
        </p:spPr>
      </p:pic>
      <p:sp>
        <p:nvSpPr>
          <p:cNvPr id="311" name="Google Shape;311;p64"/>
          <p:cNvSpPr txBox="1"/>
          <p:nvPr>
            <p:ph type="title"/>
          </p:nvPr>
        </p:nvSpPr>
        <p:spPr>
          <a:xfrm>
            <a:off x="3117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2" name="Google Shape;312;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313" name="Google Shape;313;p64"/>
          <p:cNvSpPr txBox="1"/>
          <p:nvPr>
            <p:ph idx="2" type="title"/>
          </p:nvPr>
        </p:nvSpPr>
        <p:spPr>
          <a:xfrm>
            <a:off x="3005400"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4" name="Google Shape;314;p64"/>
          <p:cNvSpPr txBox="1"/>
          <p:nvPr>
            <p:ph idx="3" type="title"/>
          </p:nvPr>
        </p:nvSpPr>
        <p:spPr>
          <a:xfrm>
            <a:off x="5813275" y="12953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5" name="Google Shape;315;p64"/>
          <p:cNvSpPr txBox="1"/>
          <p:nvPr>
            <p:ph idx="4" type="title"/>
          </p:nvPr>
        </p:nvSpPr>
        <p:spPr>
          <a:xfrm>
            <a:off x="3117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7200"/>
              <a:buNone/>
              <a:defRPr sz="72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6" name="Google Shape;316;p64"/>
          <p:cNvSpPr txBox="1"/>
          <p:nvPr>
            <p:ph idx="5" type="title"/>
          </p:nvPr>
        </p:nvSpPr>
        <p:spPr>
          <a:xfrm>
            <a:off x="3005400"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accent1"/>
              </a:buClr>
              <a:buSzPts val="7200"/>
              <a:buNone/>
              <a:defRPr sz="72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7" name="Google Shape;317;p64"/>
          <p:cNvSpPr txBox="1"/>
          <p:nvPr>
            <p:ph idx="6" type="title"/>
          </p:nvPr>
        </p:nvSpPr>
        <p:spPr>
          <a:xfrm>
            <a:off x="5813275" y="2995500"/>
            <a:ext cx="2693700" cy="8952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B095FF"/>
              </a:buClr>
              <a:buSzPts val="7200"/>
              <a:buNone/>
              <a:defRPr sz="7200">
                <a:solidFill>
                  <a:srgbClr val="B095FF"/>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8" name="Google Shape;318;p64"/>
          <p:cNvSpPr txBox="1"/>
          <p:nvPr>
            <p:ph idx="1" type="body"/>
          </p:nvPr>
        </p:nvSpPr>
        <p:spPr>
          <a:xfrm>
            <a:off x="3117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9" name="Google Shape;319;p64"/>
          <p:cNvSpPr txBox="1"/>
          <p:nvPr>
            <p:ph idx="7" type="body"/>
          </p:nvPr>
        </p:nvSpPr>
        <p:spPr>
          <a:xfrm>
            <a:off x="30054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0" name="Google Shape;320;p64"/>
          <p:cNvSpPr txBox="1"/>
          <p:nvPr>
            <p:ph idx="8" type="body"/>
          </p:nvPr>
        </p:nvSpPr>
        <p:spPr>
          <a:xfrm>
            <a:off x="5699100" y="2028600"/>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1" name="Google Shape;321;p64"/>
          <p:cNvSpPr txBox="1"/>
          <p:nvPr>
            <p:ph idx="9" type="body"/>
          </p:nvPr>
        </p:nvSpPr>
        <p:spPr>
          <a:xfrm>
            <a:off x="3117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2" name="Google Shape;322;p64"/>
          <p:cNvSpPr txBox="1"/>
          <p:nvPr>
            <p:ph idx="13" type="body"/>
          </p:nvPr>
        </p:nvSpPr>
        <p:spPr>
          <a:xfrm>
            <a:off x="30054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3" name="Google Shape;323;p64"/>
          <p:cNvSpPr txBox="1"/>
          <p:nvPr>
            <p:ph idx="14" type="body"/>
          </p:nvPr>
        </p:nvSpPr>
        <p:spPr>
          <a:xfrm>
            <a:off x="5699100" y="3823225"/>
            <a:ext cx="21699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4" name="Google Shape;324;p64"/>
          <p:cNvSpPr txBox="1"/>
          <p:nvPr>
            <p:ph idx="15" type="title"/>
          </p:nvPr>
        </p:nvSpPr>
        <p:spPr>
          <a:xfrm>
            <a:off x="311700" y="220975"/>
            <a:ext cx="55017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25" name="Shape 325"/>
        <p:cNvGrpSpPr/>
        <p:nvPr/>
      </p:nvGrpSpPr>
      <p:grpSpPr>
        <a:xfrm>
          <a:off x="0" y="0"/>
          <a:ext cx="0" cy="0"/>
          <a:chOff x="0" y="0"/>
          <a:chExt cx="0" cy="0"/>
        </a:xfrm>
      </p:grpSpPr>
      <p:pic>
        <p:nvPicPr>
          <p:cNvPr id="326" name="Google Shape;326;p6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327" name="Shape 327"/>
        <p:cNvGrpSpPr/>
        <p:nvPr/>
      </p:nvGrpSpPr>
      <p:grpSpPr>
        <a:xfrm>
          <a:off x="0" y="0"/>
          <a:ext cx="0" cy="0"/>
          <a:chOff x="0" y="0"/>
          <a:chExt cx="0" cy="0"/>
        </a:xfrm>
      </p:grpSpPr>
      <p:pic>
        <p:nvPicPr>
          <p:cNvPr id="328" name="Google Shape;328;p66"/>
          <p:cNvPicPr preferRelativeResize="0"/>
          <p:nvPr/>
        </p:nvPicPr>
        <p:blipFill rotWithShape="1">
          <a:blip r:embed="rId2">
            <a:alphaModFix/>
          </a:blip>
          <a:srcRect b="8058" l="9698" r="0" t="8053"/>
          <a:stretch/>
        </p:blipFill>
        <p:spPr>
          <a:xfrm>
            <a:off x="3" y="-32900"/>
            <a:ext cx="9144003" cy="5209301"/>
          </a:xfrm>
          <a:prstGeom prst="rect">
            <a:avLst/>
          </a:prstGeom>
          <a:noFill/>
          <a:ln>
            <a:noFill/>
          </a:ln>
        </p:spPr>
      </p:pic>
      <p:sp>
        <p:nvSpPr>
          <p:cNvPr id="329" name="Google Shape;329;p66"/>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0" name="Google Shape;330;p66"/>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1" name="Google Shape;331;p66"/>
          <p:cNvSpPr/>
          <p:nvPr/>
        </p:nvSpPr>
        <p:spPr>
          <a:xfrm>
            <a:off x="3200288"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2" name="Google Shape;332;p66"/>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33" name="Google Shape;333;p66"/>
          <p:cNvSpPr txBox="1"/>
          <p:nvPr>
            <p:ph type="title"/>
          </p:nvPr>
        </p:nvSpPr>
        <p:spPr>
          <a:xfrm>
            <a:off x="3225638"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334" name="Google Shape;334;p66"/>
          <p:cNvSpPr txBox="1"/>
          <p:nvPr>
            <p:ph idx="1" type="body"/>
          </p:nvPr>
        </p:nvSpPr>
        <p:spPr>
          <a:xfrm>
            <a:off x="3225638"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335" name="Google Shape;335;p66"/>
          <p:cNvSpPr txBox="1"/>
          <p:nvPr>
            <p:ph idx="2" type="title"/>
          </p:nvPr>
        </p:nvSpPr>
        <p:spPr>
          <a:xfrm>
            <a:off x="6162025"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6" name="Google Shape;336;p66"/>
          <p:cNvSpPr txBox="1"/>
          <p:nvPr>
            <p:ph idx="3" type="body"/>
          </p:nvPr>
        </p:nvSpPr>
        <p:spPr>
          <a:xfrm>
            <a:off x="6162025"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337" name="Google Shape;337;p66"/>
          <p:cNvSpPr txBox="1"/>
          <p:nvPr>
            <p:ph idx="4" type="title"/>
          </p:nvPr>
        </p:nvSpPr>
        <p:spPr>
          <a:xfrm>
            <a:off x="251400" y="2530400"/>
            <a:ext cx="2659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8" name="Google Shape;338;p66"/>
          <p:cNvSpPr txBox="1"/>
          <p:nvPr>
            <p:ph idx="5" type="body"/>
          </p:nvPr>
        </p:nvSpPr>
        <p:spPr>
          <a:xfrm>
            <a:off x="251400" y="3390075"/>
            <a:ext cx="2659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339" name="Google Shape;339;p66"/>
          <p:cNvSpPr txBox="1"/>
          <p:nvPr>
            <p:ph idx="6" type="title"/>
          </p:nvPr>
        </p:nvSpPr>
        <p:spPr>
          <a:xfrm>
            <a:off x="0" y="673025"/>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BIG_NUMBER_1_3">
    <p:bg>
      <p:bgPr>
        <a:solidFill>
          <a:schemeClr val="lt1"/>
        </a:solidFill>
      </p:bgPr>
    </p:bg>
    <p:spTree>
      <p:nvGrpSpPr>
        <p:cNvPr id="30" name="Shape 30"/>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Blank">
  <p:cSld name="White-Blank">
    <p:bg>
      <p:bgPr>
        <a:solidFill>
          <a:schemeClr val="lt1"/>
        </a:solidFill>
      </p:bgPr>
    </p:bg>
    <p:spTree>
      <p:nvGrpSpPr>
        <p:cNvPr id="340" name="Shape 340"/>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 Layout 2">
    <p:spTree>
      <p:nvGrpSpPr>
        <p:cNvPr id="341" name="Shape 341"/>
        <p:cNvGrpSpPr/>
        <p:nvPr/>
      </p:nvGrpSpPr>
      <p:grpSpPr>
        <a:xfrm>
          <a:off x="0" y="0"/>
          <a:ext cx="0" cy="0"/>
          <a:chOff x="0" y="0"/>
          <a:chExt cx="0" cy="0"/>
        </a:xfrm>
      </p:grpSpPr>
      <p:sp>
        <p:nvSpPr>
          <p:cNvPr id="342" name="Google Shape;342;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343" name="Google Shape;343;p68"/>
          <p:cNvSpPr/>
          <p:nvPr/>
        </p:nvSpPr>
        <p:spPr>
          <a:xfrm>
            <a:off x="480763" y="1417293"/>
            <a:ext cx="2614200" cy="1218600"/>
          </a:xfrm>
          <a:prstGeom prst="roundRect">
            <a:avLst>
              <a:gd fmla="val 13383" name="adj"/>
            </a:avLst>
          </a:prstGeom>
          <a:solidFill>
            <a:srgbClr val="E2DB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4" name="Google Shape;344;p68"/>
          <p:cNvSpPr/>
          <p:nvPr/>
        </p:nvSpPr>
        <p:spPr>
          <a:xfrm>
            <a:off x="3214663" y="1417293"/>
            <a:ext cx="2614200" cy="1218600"/>
          </a:xfrm>
          <a:prstGeom prst="roundRect">
            <a:avLst>
              <a:gd fmla="val 12247" name="adj"/>
            </a:avLst>
          </a:prstGeom>
          <a:solidFill>
            <a:srgbClr val="FCCB6C"/>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45" name="Google Shape;345;p68"/>
          <p:cNvSpPr/>
          <p:nvPr/>
        </p:nvSpPr>
        <p:spPr>
          <a:xfrm>
            <a:off x="5948563" y="1417293"/>
            <a:ext cx="2614200" cy="1218600"/>
          </a:xfrm>
          <a:prstGeom prst="roundRect">
            <a:avLst>
              <a:gd fmla="val 11110"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cxnSp>
        <p:nvCxnSpPr>
          <p:cNvPr id="346" name="Google Shape;346;p68"/>
          <p:cNvCxnSpPr/>
          <p:nvPr/>
        </p:nvCxnSpPr>
        <p:spPr>
          <a:xfrm rot="10800000">
            <a:off x="495438" y="2902032"/>
            <a:ext cx="8167800" cy="0"/>
          </a:xfrm>
          <a:prstGeom prst="straightConnector1">
            <a:avLst/>
          </a:prstGeom>
          <a:noFill/>
          <a:ln cap="flat" cmpd="sng" w="9525">
            <a:solidFill>
              <a:srgbClr val="C5CED6"/>
            </a:solidFill>
            <a:prstDash val="dot"/>
            <a:round/>
            <a:headEnd len="sm" w="sm" type="none"/>
            <a:tailEnd len="sm" w="sm" type="none"/>
          </a:ln>
        </p:spPr>
      </p:cxnSp>
      <p:sp>
        <p:nvSpPr>
          <p:cNvPr id="347" name="Google Shape;347;p68"/>
          <p:cNvSpPr txBox="1"/>
          <p:nvPr>
            <p:ph type="title"/>
          </p:nvPr>
        </p:nvSpPr>
        <p:spPr>
          <a:xfrm>
            <a:off x="5486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accent1"/>
              </a:buClr>
              <a:buSzPts val="4700"/>
              <a:buNone/>
              <a:defRPr b="1" sz="47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48" name="Google Shape;348;p68"/>
          <p:cNvSpPr txBox="1"/>
          <p:nvPr>
            <p:ph idx="2" type="title"/>
          </p:nvPr>
        </p:nvSpPr>
        <p:spPr>
          <a:xfrm>
            <a:off x="331565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700"/>
              <a:buNone/>
              <a:defRPr b="1" sz="47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49" name="Google Shape;349;p68"/>
          <p:cNvSpPr txBox="1"/>
          <p:nvPr>
            <p:ph idx="3" type="title"/>
          </p:nvPr>
        </p:nvSpPr>
        <p:spPr>
          <a:xfrm>
            <a:off x="0" y="21900"/>
            <a:ext cx="9144000" cy="75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50" name="Google Shape;350;p68"/>
          <p:cNvSpPr txBox="1"/>
          <p:nvPr>
            <p:ph idx="4" type="title"/>
          </p:nvPr>
        </p:nvSpPr>
        <p:spPr>
          <a:xfrm>
            <a:off x="6082700" y="1837163"/>
            <a:ext cx="13749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dk2"/>
              </a:buClr>
              <a:buSzPts val="4700"/>
              <a:buNone/>
              <a:defRPr b="1" sz="4700">
                <a:solidFill>
                  <a:schemeClr val="dk2"/>
                </a:solidFill>
              </a:defRPr>
            </a:lvl1pPr>
            <a:lvl2pPr lvl="1" algn="ctr">
              <a:lnSpc>
                <a:spcPct val="100000"/>
              </a:lnSpc>
              <a:spcBef>
                <a:spcPts val="0"/>
              </a:spcBef>
              <a:spcAft>
                <a:spcPts val="0"/>
              </a:spcAft>
              <a:buClr>
                <a:schemeClr val="dk2"/>
              </a:buClr>
              <a:buSzPts val="12000"/>
              <a:buNone/>
              <a:defRPr sz="12000">
                <a:solidFill>
                  <a:schemeClr val="dk2"/>
                </a:solidFill>
              </a:defRPr>
            </a:lvl2pPr>
            <a:lvl3pPr lvl="2" algn="ctr">
              <a:lnSpc>
                <a:spcPct val="100000"/>
              </a:lnSpc>
              <a:spcBef>
                <a:spcPts val="0"/>
              </a:spcBef>
              <a:spcAft>
                <a:spcPts val="0"/>
              </a:spcAft>
              <a:buClr>
                <a:schemeClr val="dk2"/>
              </a:buClr>
              <a:buSzPts val="12000"/>
              <a:buNone/>
              <a:defRPr sz="12000">
                <a:solidFill>
                  <a:schemeClr val="dk2"/>
                </a:solidFill>
              </a:defRPr>
            </a:lvl3pPr>
            <a:lvl4pPr lvl="3" algn="ctr">
              <a:lnSpc>
                <a:spcPct val="100000"/>
              </a:lnSpc>
              <a:spcBef>
                <a:spcPts val="0"/>
              </a:spcBef>
              <a:spcAft>
                <a:spcPts val="0"/>
              </a:spcAft>
              <a:buClr>
                <a:schemeClr val="dk2"/>
              </a:buClr>
              <a:buSzPts val="12000"/>
              <a:buNone/>
              <a:defRPr sz="12000">
                <a:solidFill>
                  <a:schemeClr val="dk2"/>
                </a:solidFill>
              </a:defRPr>
            </a:lvl4pPr>
            <a:lvl5pPr lvl="4" algn="ctr">
              <a:lnSpc>
                <a:spcPct val="100000"/>
              </a:lnSpc>
              <a:spcBef>
                <a:spcPts val="0"/>
              </a:spcBef>
              <a:spcAft>
                <a:spcPts val="0"/>
              </a:spcAft>
              <a:buClr>
                <a:schemeClr val="dk2"/>
              </a:buClr>
              <a:buSzPts val="12000"/>
              <a:buNone/>
              <a:defRPr sz="12000">
                <a:solidFill>
                  <a:schemeClr val="dk2"/>
                </a:solidFill>
              </a:defRPr>
            </a:lvl5pPr>
            <a:lvl6pPr lvl="5" algn="ctr">
              <a:lnSpc>
                <a:spcPct val="100000"/>
              </a:lnSpc>
              <a:spcBef>
                <a:spcPts val="0"/>
              </a:spcBef>
              <a:spcAft>
                <a:spcPts val="0"/>
              </a:spcAft>
              <a:buClr>
                <a:schemeClr val="dk2"/>
              </a:buClr>
              <a:buSzPts val="12000"/>
              <a:buNone/>
              <a:defRPr sz="12000">
                <a:solidFill>
                  <a:schemeClr val="dk2"/>
                </a:solidFill>
              </a:defRPr>
            </a:lvl6pPr>
            <a:lvl7pPr lvl="6" algn="ctr">
              <a:lnSpc>
                <a:spcPct val="100000"/>
              </a:lnSpc>
              <a:spcBef>
                <a:spcPts val="0"/>
              </a:spcBef>
              <a:spcAft>
                <a:spcPts val="0"/>
              </a:spcAft>
              <a:buClr>
                <a:schemeClr val="dk2"/>
              </a:buClr>
              <a:buSzPts val="12000"/>
              <a:buNone/>
              <a:defRPr sz="12000">
                <a:solidFill>
                  <a:schemeClr val="dk2"/>
                </a:solidFill>
              </a:defRPr>
            </a:lvl7pPr>
            <a:lvl8pPr lvl="7" algn="ctr">
              <a:lnSpc>
                <a:spcPct val="100000"/>
              </a:lnSpc>
              <a:spcBef>
                <a:spcPts val="0"/>
              </a:spcBef>
              <a:spcAft>
                <a:spcPts val="0"/>
              </a:spcAft>
              <a:buClr>
                <a:schemeClr val="dk2"/>
              </a:buClr>
              <a:buSzPts val="12000"/>
              <a:buNone/>
              <a:defRPr sz="12000">
                <a:solidFill>
                  <a:schemeClr val="dk2"/>
                </a:solidFill>
              </a:defRPr>
            </a:lvl8pPr>
            <a:lvl9pPr lvl="8" algn="ctr">
              <a:lnSpc>
                <a:spcPct val="100000"/>
              </a:lnSpc>
              <a:spcBef>
                <a:spcPts val="0"/>
              </a:spcBef>
              <a:spcAft>
                <a:spcPts val="0"/>
              </a:spcAft>
              <a:buClr>
                <a:schemeClr val="dk2"/>
              </a:buClr>
              <a:buSzPts val="12000"/>
              <a:buNone/>
              <a:defRPr sz="12000">
                <a:solidFill>
                  <a:schemeClr val="dk2"/>
                </a:solidFill>
              </a:defRPr>
            </a:lvl9pPr>
          </a:lstStyle>
          <a:p/>
        </p:txBody>
      </p:sp>
      <p:sp>
        <p:nvSpPr>
          <p:cNvPr id="351" name="Google Shape;351;p68"/>
          <p:cNvSpPr txBox="1"/>
          <p:nvPr>
            <p:ph idx="1" type="subTitle"/>
          </p:nvPr>
        </p:nvSpPr>
        <p:spPr>
          <a:xfrm>
            <a:off x="623400"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solidFill>
                  <a:schemeClr val="accent1"/>
                </a:solidFill>
              </a:defRPr>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352" name="Google Shape;352;p68"/>
          <p:cNvSpPr txBox="1"/>
          <p:nvPr>
            <p:ph idx="5" type="subTitle"/>
          </p:nvPr>
        </p:nvSpPr>
        <p:spPr>
          <a:xfrm>
            <a:off x="328598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900"/>
              <a:buNone/>
              <a:defRPr b="1" sz="900"/>
            </a:lvl1pPr>
            <a:lvl2pPr lvl="1" algn="l">
              <a:lnSpc>
                <a:spcPct val="100000"/>
              </a:lnSpc>
              <a:spcBef>
                <a:spcPts val="0"/>
              </a:spcBef>
              <a:spcAft>
                <a:spcPts val="0"/>
              </a:spcAft>
              <a:buSzPts val="1800"/>
              <a:buFont typeface="DM Sans"/>
              <a:buNone/>
              <a:defRPr sz="1800">
                <a:latin typeface="DM Sans"/>
                <a:ea typeface="DM Sans"/>
                <a:cs typeface="DM Sans"/>
                <a:sym typeface="DM Sans"/>
              </a:defRPr>
            </a:lvl2pPr>
            <a:lvl3pPr lvl="2" algn="l">
              <a:lnSpc>
                <a:spcPct val="100000"/>
              </a:lnSpc>
              <a:spcBef>
                <a:spcPts val="0"/>
              </a:spcBef>
              <a:spcAft>
                <a:spcPts val="0"/>
              </a:spcAft>
              <a:buSzPts val="1800"/>
              <a:buFont typeface="DM Sans"/>
              <a:buNone/>
              <a:defRPr sz="1800">
                <a:latin typeface="DM Sans"/>
                <a:ea typeface="DM Sans"/>
                <a:cs typeface="DM Sans"/>
                <a:sym typeface="DM Sans"/>
              </a:defRPr>
            </a:lvl3pPr>
            <a:lvl4pPr lvl="3" algn="l">
              <a:lnSpc>
                <a:spcPct val="100000"/>
              </a:lnSpc>
              <a:spcBef>
                <a:spcPts val="0"/>
              </a:spcBef>
              <a:spcAft>
                <a:spcPts val="0"/>
              </a:spcAft>
              <a:buSzPts val="1800"/>
              <a:buFont typeface="DM Sans"/>
              <a:buNone/>
              <a:defRPr sz="1800">
                <a:latin typeface="DM Sans"/>
                <a:ea typeface="DM Sans"/>
                <a:cs typeface="DM Sans"/>
                <a:sym typeface="DM Sans"/>
              </a:defRPr>
            </a:lvl4pPr>
            <a:lvl5pPr lvl="4" algn="l">
              <a:lnSpc>
                <a:spcPct val="100000"/>
              </a:lnSpc>
              <a:spcBef>
                <a:spcPts val="0"/>
              </a:spcBef>
              <a:spcAft>
                <a:spcPts val="0"/>
              </a:spcAft>
              <a:buSzPts val="1800"/>
              <a:buFont typeface="DM Sans"/>
              <a:buNone/>
              <a:defRPr sz="1800">
                <a:latin typeface="DM Sans"/>
                <a:ea typeface="DM Sans"/>
                <a:cs typeface="DM Sans"/>
                <a:sym typeface="DM Sans"/>
              </a:defRPr>
            </a:lvl5pPr>
            <a:lvl6pPr lvl="5" algn="l">
              <a:lnSpc>
                <a:spcPct val="100000"/>
              </a:lnSpc>
              <a:spcBef>
                <a:spcPts val="0"/>
              </a:spcBef>
              <a:spcAft>
                <a:spcPts val="0"/>
              </a:spcAft>
              <a:buSzPts val="1800"/>
              <a:buFont typeface="DM Sans"/>
              <a:buNone/>
              <a:defRPr sz="1800">
                <a:latin typeface="DM Sans"/>
                <a:ea typeface="DM Sans"/>
                <a:cs typeface="DM Sans"/>
                <a:sym typeface="DM Sans"/>
              </a:defRPr>
            </a:lvl6pPr>
            <a:lvl7pPr lvl="6" algn="l">
              <a:lnSpc>
                <a:spcPct val="100000"/>
              </a:lnSpc>
              <a:spcBef>
                <a:spcPts val="0"/>
              </a:spcBef>
              <a:spcAft>
                <a:spcPts val="0"/>
              </a:spcAft>
              <a:buSzPts val="1800"/>
              <a:buFont typeface="DM Sans"/>
              <a:buNone/>
              <a:defRPr sz="1800">
                <a:latin typeface="DM Sans"/>
                <a:ea typeface="DM Sans"/>
                <a:cs typeface="DM Sans"/>
                <a:sym typeface="DM Sans"/>
              </a:defRPr>
            </a:lvl7pPr>
            <a:lvl8pPr lvl="7" algn="l">
              <a:lnSpc>
                <a:spcPct val="100000"/>
              </a:lnSpc>
              <a:spcBef>
                <a:spcPts val="0"/>
              </a:spcBef>
              <a:spcAft>
                <a:spcPts val="0"/>
              </a:spcAft>
              <a:buSzPts val="1800"/>
              <a:buFont typeface="DM Sans"/>
              <a:buNone/>
              <a:defRPr sz="1800">
                <a:latin typeface="DM Sans"/>
                <a:ea typeface="DM Sans"/>
                <a:cs typeface="DM Sans"/>
                <a:sym typeface="DM Sans"/>
              </a:defRPr>
            </a:lvl8pPr>
            <a:lvl9pPr lvl="8" algn="l">
              <a:lnSpc>
                <a:spcPct val="100000"/>
              </a:lnSpc>
              <a:spcBef>
                <a:spcPts val="0"/>
              </a:spcBef>
              <a:spcAft>
                <a:spcPts val="0"/>
              </a:spcAft>
              <a:buSzPts val="1800"/>
              <a:buFont typeface="DM Sans"/>
              <a:buNone/>
              <a:defRPr sz="1800">
                <a:latin typeface="DM Sans"/>
                <a:ea typeface="DM Sans"/>
                <a:cs typeface="DM Sans"/>
                <a:sym typeface="DM Sans"/>
              </a:defRPr>
            </a:lvl9pPr>
          </a:lstStyle>
          <a:p/>
        </p:txBody>
      </p:sp>
      <p:sp>
        <p:nvSpPr>
          <p:cNvPr id="353" name="Google Shape;353;p68"/>
          <p:cNvSpPr txBox="1"/>
          <p:nvPr>
            <p:ph idx="6" type="subTitle"/>
          </p:nvPr>
        </p:nvSpPr>
        <p:spPr>
          <a:xfrm>
            <a:off x="6025538" y="1552975"/>
            <a:ext cx="2394600" cy="79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2"/>
              </a:buClr>
              <a:buSzPts val="900"/>
              <a:buNone/>
              <a:defRPr b="1" sz="900"/>
            </a:lvl1pPr>
            <a:lvl2pPr lvl="1"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2pPr>
            <a:lvl3pPr lvl="2"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3pPr>
            <a:lvl4pPr lvl="3"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4pPr>
            <a:lvl5pPr lvl="4"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5pPr>
            <a:lvl6pPr lvl="5"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6pPr>
            <a:lvl7pPr lvl="6"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7pPr>
            <a:lvl8pPr lvl="7"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8pPr>
            <a:lvl9pPr lvl="8" algn="l">
              <a:lnSpc>
                <a:spcPct val="100000"/>
              </a:lnSpc>
              <a:spcBef>
                <a:spcPts val="0"/>
              </a:spcBef>
              <a:spcAft>
                <a:spcPts val="0"/>
              </a:spcAft>
              <a:buClr>
                <a:schemeClr val="accent2"/>
              </a:buClr>
              <a:buSzPts val="1800"/>
              <a:buFont typeface="DM Sans"/>
              <a:buNone/>
              <a:defRPr sz="1800">
                <a:solidFill>
                  <a:schemeClr val="accent2"/>
                </a:solidFill>
                <a:latin typeface="DM Sans"/>
                <a:ea typeface="DM Sans"/>
                <a:cs typeface="DM Sans"/>
                <a:sym typeface="DM Sans"/>
              </a:defRPr>
            </a:lvl9pPr>
          </a:lstStyle>
          <a:p/>
        </p:txBody>
      </p:sp>
      <p:sp>
        <p:nvSpPr>
          <p:cNvPr id="354" name="Google Shape;354;p68"/>
          <p:cNvSpPr txBox="1"/>
          <p:nvPr>
            <p:ph idx="7" type="body"/>
          </p:nvPr>
        </p:nvSpPr>
        <p:spPr>
          <a:xfrm>
            <a:off x="495450" y="3167375"/>
            <a:ext cx="8067300" cy="840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pic>
        <p:nvPicPr>
          <p:cNvPr id="355" name="Google Shape;355;p68"/>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y the numbers (titled)">
    <p:bg>
      <p:bgPr>
        <a:solidFill>
          <a:schemeClr val="lt1"/>
        </a:solidFill>
      </p:bgPr>
    </p:bg>
    <p:spTree>
      <p:nvGrpSpPr>
        <p:cNvPr id="356" name="Shape 356"/>
        <p:cNvGrpSpPr/>
        <p:nvPr/>
      </p:nvGrpSpPr>
      <p:grpSpPr>
        <a:xfrm>
          <a:off x="0" y="0"/>
          <a:ext cx="0" cy="0"/>
          <a:chOff x="0" y="0"/>
          <a:chExt cx="0" cy="0"/>
        </a:xfrm>
      </p:grpSpPr>
      <p:sp>
        <p:nvSpPr>
          <p:cNvPr id="357" name="Google Shape;35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358" name="Google Shape;358;p69"/>
          <p:cNvSpPr/>
          <p:nvPr/>
        </p:nvSpPr>
        <p:spPr>
          <a:xfrm>
            <a:off x="1082350" y="1143225"/>
            <a:ext cx="3280800" cy="1529400"/>
          </a:xfrm>
          <a:prstGeom prst="roundRect">
            <a:avLst>
              <a:gd fmla="val 6062"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59" name="Google Shape;359;p69"/>
          <p:cNvSpPr/>
          <p:nvPr/>
        </p:nvSpPr>
        <p:spPr>
          <a:xfrm>
            <a:off x="4780887" y="1143225"/>
            <a:ext cx="3280800" cy="1529400"/>
          </a:xfrm>
          <a:prstGeom prst="roundRect">
            <a:avLst>
              <a:gd fmla="val 7393"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DM Sans"/>
              <a:ea typeface="DM Sans"/>
              <a:cs typeface="DM Sans"/>
              <a:sym typeface="DM Sans"/>
            </a:endParaRPr>
          </a:p>
        </p:txBody>
      </p:sp>
      <p:sp>
        <p:nvSpPr>
          <p:cNvPr id="360" name="Google Shape;360;p69"/>
          <p:cNvSpPr/>
          <p:nvPr/>
        </p:nvSpPr>
        <p:spPr>
          <a:xfrm>
            <a:off x="1082350"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61" name="Google Shape;361;p69"/>
          <p:cNvSpPr/>
          <p:nvPr/>
        </p:nvSpPr>
        <p:spPr>
          <a:xfrm>
            <a:off x="4780887"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62" name="Google Shape;362;p69"/>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63" name="Google Shape;363;p69"/>
          <p:cNvSpPr txBox="1"/>
          <p:nvPr>
            <p:ph idx="2" type="title"/>
          </p:nvPr>
        </p:nvSpPr>
        <p:spPr>
          <a:xfrm>
            <a:off x="4780887" y="114322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364" name="Google Shape;364;p69"/>
          <p:cNvSpPr txBox="1"/>
          <p:nvPr>
            <p:ph idx="3" type="title"/>
          </p:nvPr>
        </p:nvSpPr>
        <p:spPr>
          <a:xfrm>
            <a:off x="4938987" y="3060150"/>
            <a:ext cx="2964600" cy="64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65" name="Google Shape;365;p69"/>
          <p:cNvSpPr txBox="1"/>
          <p:nvPr>
            <p:ph idx="1" type="body"/>
          </p:nvPr>
        </p:nvSpPr>
        <p:spPr>
          <a:xfrm>
            <a:off x="4780887" y="2002900"/>
            <a:ext cx="3280800" cy="509131"/>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366" name="Google Shape;366;p69"/>
          <p:cNvSpPr txBox="1"/>
          <p:nvPr>
            <p:ph idx="4" type="body"/>
          </p:nvPr>
        </p:nvSpPr>
        <p:spPr>
          <a:xfrm>
            <a:off x="1082350" y="3762750"/>
            <a:ext cx="3280800" cy="552396"/>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367" name="Google Shape;367;p69"/>
          <p:cNvSpPr txBox="1"/>
          <p:nvPr>
            <p:ph idx="5" type="body"/>
          </p:nvPr>
        </p:nvSpPr>
        <p:spPr>
          <a:xfrm>
            <a:off x="4780887"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368" name="Google Shape;368;p69"/>
          <p:cNvSpPr txBox="1"/>
          <p:nvPr>
            <p:ph idx="6" type="title"/>
          </p:nvPr>
        </p:nvSpPr>
        <p:spPr>
          <a:xfrm>
            <a:off x="1420150" y="1143225"/>
            <a:ext cx="26052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69" name="Google Shape;369;p69"/>
          <p:cNvSpPr txBox="1"/>
          <p:nvPr>
            <p:ph idx="7" type="body"/>
          </p:nvPr>
        </p:nvSpPr>
        <p:spPr>
          <a:xfrm>
            <a:off x="10823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370" name="Google Shape;370;p69"/>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71" name="Google Shape;371;p69"/>
          <p:cNvSpPr txBox="1"/>
          <p:nvPr>
            <p:ph idx="8" type="title"/>
          </p:nvPr>
        </p:nvSpPr>
        <p:spPr>
          <a:xfrm>
            <a:off x="0" y="420825"/>
            <a:ext cx="9144000" cy="275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pic>
        <p:nvPicPr>
          <p:cNvPr id="372" name="Google Shape;372;p69"/>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d to great">
  <p:cSld name="Good to great">
    <p:spTree>
      <p:nvGrpSpPr>
        <p:cNvPr id="373" name="Shape 373"/>
        <p:cNvGrpSpPr/>
        <p:nvPr/>
      </p:nvGrpSpPr>
      <p:grpSpPr>
        <a:xfrm>
          <a:off x="0" y="0"/>
          <a:ext cx="0" cy="0"/>
          <a:chOff x="0" y="0"/>
          <a:chExt cx="0" cy="0"/>
        </a:xfrm>
      </p:grpSpPr>
      <p:sp>
        <p:nvSpPr>
          <p:cNvPr id="374" name="Google Shape;374;p70"/>
          <p:cNvSpPr/>
          <p:nvPr/>
        </p:nvSpPr>
        <p:spPr>
          <a:xfrm>
            <a:off x="173850" y="1208550"/>
            <a:ext cx="2028000" cy="3130800"/>
          </a:xfrm>
          <a:prstGeom prst="roundRect">
            <a:avLst>
              <a:gd fmla="val 6359"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75" name="Google Shape;375;p70"/>
          <p:cNvSpPr txBox="1"/>
          <p:nvPr>
            <p:ph type="title"/>
          </p:nvPr>
        </p:nvSpPr>
        <p:spPr>
          <a:xfrm>
            <a:off x="204675" y="201125"/>
            <a:ext cx="86277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6" name="Google Shape;376;p70"/>
          <p:cNvSpPr/>
          <p:nvPr/>
        </p:nvSpPr>
        <p:spPr>
          <a:xfrm>
            <a:off x="2420942" y="1208550"/>
            <a:ext cx="2028000" cy="3130800"/>
          </a:xfrm>
          <a:prstGeom prst="roundRect">
            <a:avLst>
              <a:gd fmla="val 6359" name="adj"/>
            </a:avLst>
          </a:prstGeom>
          <a:solidFill>
            <a:schemeClr val="accent3"/>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77" name="Google Shape;377;p70"/>
          <p:cNvSpPr txBox="1"/>
          <p:nvPr>
            <p:ph idx="2" type="title"/>
          </p:nvPr>
        </p:nvSpPr>
        <p:spPr>
          <a:xfrm>
            <a:off x="204675" y="1320500"/>
            <a:ext cx="19971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78" name="Google Shape;378;p70"/>
          <p:cNvSpPr/>
          <p:nvPr/>
        </p:nvSpPr>
        <p:spPr>
          <a:xfrm>
            <a:off x="4668034" y="1208550"/>
            <a:ext cx="2028000" cy="3130800"/>
          </a:xfrm>
          <a:prstGeom prst="roundRect">
            <a:avLst>
              <a:gd fmla="val 6359" name="adj"/>
            </a:avLst>
          </a:prstGeom>
          <a:solidFill>
            <a:schemeClr val="accent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79" name="Google Shape;379;p70"/>
          <p:cNvSpPr txBox="1"/>
          <p:nvPr>
            <p:ph idx="3" type="title"/>
          </p:nvPr>
        </p:nvSpPr>
        <p:spPr>
          <a:xfrm>
            <a:off x="24183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80" name="Google Shape;380;p70"/>
          <p:cNvSpPr/>
          <p:nvPr/>
        </p:nvSpPr>
        <p:spPr>
          <a:xfrm>
            <a:off x="6915125" y="1208550"/>
            <a:ext cx="2028000" cy="3130800"/>
          </a:xfrm>
          <a:prstGeom prst="roundRect">
            <a:avLst>
              <a:gd fmla="val 6359" name="adj"/>
            </a:avLst>
          </a:prstGeom>
          <a:solidFill>
            <a:schemeClr val="accent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81" name="Google Shape;381;p70"/>
          <p:cNvSpPr txBox="1"/>
          <p:nvPr>
            <p:ph idx="4" type="title"/>
          </p:nvPr>
        </p:nvSpPr>
        <p:spPr>
          <a:xfrm>
            <a:off x="467027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82" name="Google Shape;382;p70"/>
          <p:cNvSpPr txBox="1"/>
          <p:nvPr>
            <p:ph idx="5" type="title"/>
          </p:nvPr>
        </p:nvSpPr>
        <p:spPr>
          <a:xfrm>
            <a:off x="6915125" y="1320500"/>
            <a:ext cx="2028000" cy="793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2400"/>
              <a:buNone/>
              <a:defRPr sz="2400">
                <a:solidFill>
                  <a:schemeClr val="l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pic>
        <p:nvPicPr>
          <p:cNvPr id="383" name="Google Shape;383;p70"/>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Logo">
  <p:cSld name="Ending Logo">
    <p:bg>
      <p:bgPr>
        <a:solidFill>
          <a:schemeClr val="accent1"/>
        </a:solidFill>
      </p:bgPr>
    </p:bg>
    <p:spTree>
      <p:nvGrpSpPr>
        <p:cNvPr id="384" name="Shape 384"/>
        <p:cNvGrpSpPr/>
        <p:nvPr/>
      </p:nvGrpSpPr>
      <p:grpSpPr>
        <a:xfrm>
          <a:off x="0" y="0"/>
          <a:ext cx="0" cy="0"/>
          <a:chOff x="0" y="0"/>
          <a:chExt cx="0" cy="0"/>
        </a:xfrm>
      </p:grpSpPr>
      <p:pic>
        <p:nvPicPr>
          <p:cNvPr id="385" name="Google Shape;385;p71"/>
          <p:cNvPicPr preferRelativeResize="0"/>
          <p:nvPr/>
        </p:nvPicPr>
        <p:blipFill rotWithShape="1">
          <a:blip r:embed="rId2">
            <a:alphaModFix/>
          </a:blip>
          <a:srcRect b="0" l="0" r="0" t="0"/>
          <a:stretch/>
        </p:blipFill>
        <p:spPr>
          <a:xfrm>
            <a:off x="1427725" y="3967975"/>
            <a:ext cx="7716275" cy="1175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 the numbers (titled)">
  <p:cSld name="BIG_NUMBER_1_2">
    <p:bg>
      <p:bgPr>
        <a:solidFill>
          <a:schemeClr val="lt1"/>
        </a:solidFill>
      </p:bgPr>
    </p:bg>
    <p:spTree>
      <p:nvGrpSpPr>
        <p:cNvPr id="31" name="Shape 31"/>
        <p:cNvGrpSpPr/>
        <p:nvPr/>
      </p:nvGrpSpPr>
      <p:grpSpPr>
        <a:xfrm>
          <a:off x="0" y="0"/>
          <a:ext cx="0" cy="0"/>
          <a:chOff x="0" y="0"/>
          <a:chExt cx="0" cy="0"/>
        </a:xfrm>
      </p:grpSpPr>
      <p:sp>
        <p:nvSpPr>
          <p:cNvPr id="32" name="Google Shape;3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sp>
        <p:nvSpPr>
          <p:cNvPr id="33" name="Google Shape;33;p24"/>
          <p:cNvSpPr/>
          <p:nvPr/>
        </p:nvSpPr>
        <p:spPr>
          <a:xfrm>
            <a:off x="1082375" y="1143225"/>
            <a:ext cx="3280800" cy="1529400"/>
          </a:xfrm>
          <a:prstGeom prst="roundRect">
            <a:avLst>
              <a:gd fmla="val 10764" name="adj"/>
            </a:avLst>
          </a:prstGeom>
          <a:solidFill>
            <a:schemeClr val="accent4"/>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7C4FFF"/>
              </a:solidFill>
              <a:latin typeface="DM Sans"/>
              <a:ea typeface="DM Sans"/>
              <a:cs typeface="DM Sans"/>
              <a:sym typeface="DM Sans"/>
            </a:endParaRPr>
          </a:p>
        </p:txBody>
      </p:sp>
      <p:sp>
        <p:nvSpPr>
          <p:cNvPr id="34" name="Google Shape;34;p24"/>
          <p:cNvSpPr/>
          <p:nvPr/>
        </p:nvSpPr>
        <p:spPr>
          <a:xfrm>
            <a:off x="4780850" y="1143225"/>
            <a:ext cx="3280800" cy="1529400"/>
          </a:xfrm>
          <a:prstGeom prst="roundRect">
            <a:avLst>
              <a:gd fmla="val 11424" name="adj"/>
            </a:avLst>
          </a:prstGeom>
          <a:solidFill>
            <a:schemeClr val="dk1"/>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EF9F0"/>
              </a:solidFill>
              <a:latin typeface="DM Sans"/>
              <a:ea typeface="DM Sans"/>
              <a:cs typeface="DM Sans"/>
              <a:sym typeface="DM Sans"/>
            </a:endParaRPr>
          </a:p>
        </p:txBody>
      </p:sp>
      <p:sp>
        <p:nvSpPr>
          <p:cNvPr id="35" name="Google Shape;35;p24"/>
          <p:cNvSpPr/>
          <p:nvPr/>
        </p:nvSpPr>
        <p:spPr>
          <a:xfrm>
            <a:off x="1082375" y="2903075"/>
            <a:ext cx="3280800" cy="1529400"/>
          </a:xfrm>
          <a:prstGeom prst="roundRect">
            <a:avLst>
              <a:gd fmla="val 7063" name="adj"/>
            </a:avLst>
          </a:prstGeom>
          <a:solidFill>
            <a:schemeClr val="accent5"/>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6" name="Google Shape;36;p24"/>
          <p:cNvSpPr/>
          <p:nvPr/>
        </p:nvSpPr>
        <p:spPr>
          <a:xfrm>
            <a:off x="4780850" y="2903075"/>
            <a:ext cx="3280800" cy="1529400"/>
          </a:xfrm>
          <a:prstGeom prst="roundRect">
            <a:avLst>
              <a:gd fmla="val 6797" name="adj"/>
            </a:avLst>
          </a:prstGeom>
          <a:solidFill>
            <a:srgbClr val="F7C56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37" name="Google Shape;37;p24"/>
          <p:cNvSpPr txBox="1"/>
          <p:nvPr>
            <p:ph type="title"/>
          </p:nvPr>
        </p:nvSpPr>
        <p:spPr>
          <a:xfrm>
            <a:off x="1082350" y="290307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8" name="Google Shape;38;p24"/>
          <p:cNvSpPr txBox="1"/>
          <p:nvPr>
            <p:ph idx="2" type="title"/>
          </p:nvPr>
        </p:nvSpPr>
        <p:spPr>
          <a:xfrm>
            <a:off x="4780850" y="1143225"/>
            <a:ext cx="32808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12000"/>
              <a:buNone/>
              <a:defRPr sz="12000">
                <a:solidFill>
                  <a:schemeClr val="lt1"/>
                </a:solidFill>
              </a:defRPr>
            </a:lvl2pPr>
            <a:lvl3pPr lvl="2" algn="ctr">
              <a:lnSpc>
                <a:spcPct val="100000"/>
              </a:lnSpc>
              <a:spcBef>
                <a:spcPts val="0"/>
              </a:spcBef>
              <a:spcAft>
                <a:spcPts val="0"/>
              </a:spcAft>
              <a:buClr>
                <a:schemeClr val="lt1"/>
              </a:buClr>
              <a:buSzPts val="12000"/>
              <a:buNone/>
              <a:defRPr sz="12000">
                <a:solidFill>
                  <a:schemeClr val="lt1"/>
                </a:solidFill>
              </a:defRPr>
            </a:lvl3pPr>
            <a:lvl4pPr lvl="3" algn="ctr">
              <a:lnSpc>
                <a:spcPct val="100000"/>
              </a:lnSpc>
              <a:spcBef>
                <a:spcPts val="0"/>
              </a:spcBef>
              <a:spcAft>
                <a:spcPts val="0"/>
              </a:spcAft>
              <a:buClr>
                <a:schemeClr val="lt1"/>
              </a:buClr>
              <a:buSzPts val="12000"/>
              <a:buNone/>
              <a:defRPr sz="12000">
                <a:solidFill>
                  <a:schemeClr val="lt1"/>
                </a:solidFill>
              </a:defRPr>
            </a:lvl4pPr>
            <a:lvl5pPr lvl="4" algn="ctr">
              <a:lnSpc>
                <a:spcPct val="100000"/>
              </a:lnSpc>
              <a:spcBef>
                <a:spcPts val="0"/>
              </a:spcBef>
              <a:spcAft>
                <a:spcPts val="0"/>
              </a:spcAft>
              <a:buClr>
                <a:schemeClr val="lt1"/>
              </a:buClr>
              <a:buSzPts val="12000"/>
              <a:buNone/>
              <a:defRPr sz="12000">
                <a:solidFill>
                  <a:schemeClr val="lt1"/>
                </a:solidFill>
              </a:defRPr>
            </a:lvl5pPr>
            <a:lvl6pPr lvl="5" algn="ctr">
              <a:lnSpc>
                <a:spcPct val="100000"/>
              </a:lnSpc>
              <a:spcBef>
                <a:spcPts val="0"/>
              </a:spcBef>
              <a:spcAft>
                <a:spcPts val="0"/>
              </a:spcAft>
              <a:buClr>
                <a:schemeClr val="lt1"/>
              </a:buClr>
              <a:buSzPts val="12000"/>
              <a:buNone/>
              <a:defRPr sz="12000">
                <a:solidFill>
                  <a:schemeClr val="lt1"/>
                </a:solidFill>
              </a:defRPr>
            </a:lvl6pPr>
            <a:lvl7pPr lvl="6" algn="ctr">
              <a:lnSpc>
                <a:spcPct val="100000"/>
              </a:lnSpc>
              <a:spcBef>
                <a:spcPts val="0"/>
              </a:spcBef>
              <a:spcAft>
                <a:spcPts val="0"/>
              </a:spcAft>
              <a:buClr>
                <a:schemeClr val="lt1"/>
              </a:buClr>
              <a:buSzPts val="12000"/>
              <a:buNone/>
              <a:defRPr sz="12000">
                <a:solidFill>
                  <a:schemeClr val="lt1"/>
                </a:solidFill>
              </a:defRPr>
            </a:lvl7pPr>
            <a:lvl8pPr lvl="7" algn="ctr">
              <a:lnSpc>
                <a:spcPct val="100000"/>
              </a:lnSpc>
              <a:spcBef>
                <a:spcPts val="0"/>
              </a:spcBef>
              <a:spcAft>
                <a:spcPts val="0"/>
              </a:spcAft>
              <a:buClr>
                <a:schemeClr val="lt1"/>
              </a:buClr>
              <a:buSzPts val="12000"/>
              <a:buNone/>
              <a:defRPr sz="12000">
                <a:solidFill>
                  <a:schemeClr val="lt1"/>
                </a:solidFill>
              </a:defRPr>
            </a:lvl8pPr>
            <a:lvl9pPr lvl="8" algn="ctr">
              <a:lnSpc>
                <a:spcPct val="100000"/>
              </a:lnSpc>
              <a:spcBef>
                <a:spcPts val="0"/>
              </a:spcBef>
              <a:spcAft>
                <a:spcPts val="0"/>
              </a:spcAft>
              <a:buClr>
                <a:schemeClr val="lt1"/>
              </a:buClr>
              <a:buSzPts val="12000"/>
              <a:buNone/>
              <a:defRPr sz="12000">
                <a:solidFill>
                  <a:schemeClr val="lt1"/>
                </a:solidFill>
              </a:defRPr>
            </a:lvl9pPr>
          </a:lstStyle>
          <a:p/>
        </p:txBody>
      </p:sp>
      <p:sp>
        <p:nvSpPr>
          <p:cNvPr id="39" name="Google Shape;39;p24"/>
          <p:cNvSpPr txBox="1"/>
          <p:nvPr>
            <p:ph idx="3" type="title"/>
          </p:nvPr>
        </p:nvSpPr>
        <p:spPr>
          <a:xfrm>
            <a:off x="5097125" y="3060150"/>
            <a:ext cx="2964600" cy="64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0" name="Google Shape;40;p24"/>
          <p:cNvSpPr txBox="1"/>
          <p:nvPr>
            <p:ph idx="1" type="body"/>
          </p:nvPr>
        </p:nvSpPr>
        <p:spPr>
          <a:xfrm>
            <a:off x="4780850"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Clr>
                <a:schemeClr val="lt1"/>
              </a:buClr>
              <a:buSzPts val="1400"/>
              <a:buChar char="●"/>
              <a:defRPr sz="1400">
                <a:solidFill>
                  <a:schemeClr val="lt1"/>
                </a:solidFill>
              </a:defRPr>
            </a:lvl1pPr>
            <a:lvl2pPr indent="-304800" lvl="1" marL="914400" algn="ctr">
              <a:lnSpc>
                <a:spcPct val="115000"/>
              </a:lnSpc>
              <a:spcBef>
                <a:spcPts val="0"/>
              </a:spcBef>
              <a:spcAft>
                <a:spcPts val="0"/>
              </a:spcAft>
              <a:buClr>
                <a:schemeClr val="lt1"/>
              </a:buClr>
              <a:buSzPts val="1200"/>
              <a:buChar char="○"/>
              <a:defRPr sz="1200">
                <a:solidFill>
                  <a:schemeClr val="lt1"/>
                </a:solidFill>
              </a:defRPr>
            </a:lvl2pPr>
            <a:lvl3pPr indent="-304800" lvl="2" marL="1371600" algn="ctr">
              <a:lnSpc>
                <a:spcPct val="115000"/>
              </a:lnSpc>
              <a:spcBef>
                <a:spcPts val="0"/>
              </a:spcBef>
              <a:spcAft>
                <a:spcPts val="0"/>
              </a:spcAft>
              <a:buClr>
                <a:schemeClr val="lt1"/>
              </a:buClr>
              <a:buSzPts val="1200"/>
              <a:buChar char="■"/>
              <a:defRPr sz="1200">
                <a:solidFill>
                  <a:schemeClr val="lt1"/>
                </a:solidFill>
              </a:defRPr>
            </a:lvl3pPr>
            <a:lvl4pPr indent="-304800" lvl="3" marL="1828800" algn="ctr">
              <a:lnSpc>
                <a:spcPct val="115000"/>
              </a:lnSpc>
              <a:spcBef>
                <a:spcPts val="0"/>
              </a:spcBef>
              <a:spcAft>
                <a:spcPts val="0"/>
              </a:spcAft>
              <a:buClr>
                <a:schemeClr val="lt1"/>
              </a:buClr>
              <a:buSzPts val="1200"/>
              <a:buChar char="●"/>
              <a:defRPr sz="1200">
                <a:solidFill>
                  <a:schemeClr val="lt1"/>
                </a:solidFill>
              </a:defRPr>
            </a:lvl4pPr>
            <a:lvl5pPr indent="-304800" lvl="4" marL="2286000" algn="ctr">
              <a:lnSpc>
                <a:spcPct val="115000"/>
              </a:lnSpc>
              <a:spcBef>
                <a:spcPts val="0"/>
              </a:spcBef>
              <a:spcAft>
                <a:spcPts val="0"/>
              </a:spcAft>
              <a:buClr>
                <a:schemeClr val="lt1"/>
              </a:buClr>
              <a:buSzPts val="1200"/>
              <a:buChar char="○"/>
              <a:defRPr sz="1200">
                <a:solidFill>
                  <a:schemeClr val="lt1"/>
                </a:solidFill>
              </a:defRPr>
            </a:lvl5pPr>
            <a:lvl6pPr indent="-304800" lvl="5" marL="2743200" algn="ctr">
              <a:lnSpc>
                <a:spcPct val="115000"/>
              </a:lnSpc>
              <a:spcBef>
                <a:spcPts val="0"/>
              </a:spcBef>
              <a:spcAft>
                <a:spcPts val="0"/>
              </a:spcAft>
              <a:buClr>
                <a:schemeClr val="lt1"/>
              </a:buClr>
              <a:buSzPts val="1200"/>
              <a:buChar char="■"/>
              <a:defRPr sz="1200">
                <a:solidFill>
                  <a:schemeClr val="lt1"/>
                </a:solidFill>
              </a:defRPr>
            </a:lvl6pPr>
            <a:lvl7pPr indent="-304800" lvl="6" marL="3200400" algn="ctr">
              <a:lnSpc>
                <a:spcPct val="115000"/>
              </a:lnSpc>
              <a:spcBef>
                <a:spcPts val="0"/>
              </a:spcBef>
              <a:spcAft>
                <a:spcPts val="0"/>
              </a:spcAft>
              <a:buClr>
                <a:schemeClr val="lt1"/>
              </a:buClr>
              <a:buSzPts val="1200"/>
              <a:buChar char="●"/>
              <a:defRPr sz="1200">
                <a:solidFill>
                  <a:schemeClr val="lt1"/>
                </a:solidFill>
              </a:defRPr>
            </a:lvl7pPr>
            <a:lvl8pPr indent="-304800" lvl="7" marL="3657600" algn="ctr">
              <a:lnSpc>
                <a:spcPct val="115000"/>
              </a:lnSpc>
              <a:spcBef>
                <a:spcPts val="0"/>
              </a:spcBef>
              <a:spcAft>
                <a:spcPts val="0"/>
              </a:spcAft>
              <a:buClr>
                <a:schemeClr val="lt1"/>
              </a:buClr>
              <a:buSzPts val="1200"/>
              <a:buChar char="○"/>
              <a:defRPr sz="1200">
                <a:solidFill>
                  <a:schemeClr val="lt1"/>
                </a:solidFill>
              </a:defRPr>
            </a:lvl8pPr>
            <a:lvl9pPr indent="-304800" lvl="8" marL="4114800" algn="ctr">
              <a:lnSpc>
                <a:spcPct val="115000"/>
              </a:lnSpc>
              <a:spcBef>
                <a:spcPts val="0"/>
              </a:spcBef>
              <a:spcAft>
                <a:spcPts val="0"/>
              </a:spcAft>
              <a:buClr>
                <a:schemeClr val="lt1"/>
              </a:buClr>
              <a:buSzPts val="1200"/>
              <a:buChar char="■"/>
              <a:defRPr sz="1200">
                <a:solidFill>
                  <a:schemeClr val="lt1"/>
                </a:solidFill>
              </a:defRPr>
            </a:lvl9pPr>
          </a:lstStyle>
          <a:p/>
        </p:txBody>
      </p:sp>
      <p:sp>
        <p:nvSpPr>
          <p:cNvPr id="41" name="Google Shape;41;p24"/>
          <p:cNvSpPr txBox="1"/>
          <p:nvPr>
            <p:ph idx="4" type="body"/>
          </p:nvPr>
        </p:nvSpPr>
        <p:spPr>
          <a:xfrm>
            <a:off x="1082325"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42" name="Google Shape;42;p24"/>
          <p:cNvSpPr txBox="1"/>
          <p:nvPr>
            <p:ph idx="5" type="body"/>
          </p:nvPr>
        </p:nvSpPr>
        <p:spPr>
          <a:xfrm>
            <a:off x="4780850" y="376275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43" name="Google Shape;43;p24"/>
          <p:cNvSpPr txBox="1"/>
          <p:nvPr>
            <p:ph idx="6" type="title"/>
          </p:nvPr>
        </p:nvSpPr>
        <p:spPr>
          <a:xfrm>
            <a:off x="1420125" y="1143225"/>
            <a:ext cx="2605200" cy="799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600"/>
              <a:buNone/>
              <a:defRPr b="1"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44" name="Google Shape;44;p24"/>
          <p:cNvSpPr txBox="1"/>
          <p:nvPr>
            <p:ph idx="7" type="body"/>
          </p:nvPr>
        </p:nvSpPr>
        <p:spPr>
          <a:xfrm>
            <a:off x="1082375" y="2002900"/>
            <a:ext cx="3280800" cy="840000"/>
          </a:xfrm>
          <a:prstGeom prst="rect">
            <a:avLst/>
          </a:prstGeom>
          <a:noFill/>
          <a:ln>
            <a:noFill/>
          </a:ln>
        </p:spPr>
        <p:txBody>
          <a:bodyPr anchorCtr="0" anchor="t" bIns="91425" lIns="91425" spcFirstLastPara="1" rIns="91425" wrap="square" tIns="91425">
            <a:normAutofit/>
          </a:bodyPr>
          <a:lstStyle>
            <a:lvl1pPr indent="-317500" lvl="0" marL="457200" algn="ctr">
              <a:lnSpc>
                <a:spcPct val="115000"/>
              </a:lnSpc>
              <a:spcBef>
                <a:spcPts val="0"/>
              </a:spcBef>
              <a:spcAft>
                <a:spcPts val="0"/>
              </a:spcAft>
              <a:buSzPts val="1400"/>
              <a:buChar char="●"/>
              <a:defRPr sz="1400"/>
            </a:lvl1pPr>
            <a:lvl2pPr indent="-304800" lvl="1" marL="914400" algn="ctr">
              <a:lnSpc>
                <a:spcPct val="115000"/>
              </a:lnSpc>
              <a:spcBef>
                <a:spcPts val="0"/>
              </a:spcBef>
              <a:spcAft>
                <a:spcPts val="0"/>
              </a:spcAft>
              <a:buSzPts val="1200"/>
              <a:buChar char="○"/>
              <a:defRPr sz="1200"/>
            </a:lvl2pPr>
            <a:lvl3pPr indent="-304800" lvl="2" marL="1371600" algn="ctr">
              <a:lnSpc>
                <a:spcPct val="115000"/>
              </a:lnSpc>
              <a:spcBef>
                <a:spcPts val="0"/>
              </a:spcBef>
              <a:spcAft>
                <a:spcPts val="0"/>
              </a:spcAft>
              <a:buSzPts val="1200"/>
              <a:buChar char="■"/>
              <a:defRPr sz="1200"/>
            </a:lvl3pPr>
            <a:lvl4pPr indent="-304800" lvl="3" marL="1828800" algn="ctr">
              <a:lnSpc>
                <a:spcPct val="115000"/>
              </a:lnSpc>
              <a:spcBef>
                <a:spcPts val="0"/>
              </a:spcBef>
              <a:spcAft>
                <a:spcPts val="0"/>
              </a:spcAft>
              <a:buSzPts val="1200"/>
              <a:buChar char="●"/>
              <a:defRPr sz="1200"/>
            </a:lvl4pPr>
            <a:lvl5pPr indent="-304800" lvl="4" marL="2286000" algn="ctr">
              <a:lnSpc>
                <a:spcPct val="115000"/>
              </a:lnSpc>
              <a:spcBef>
                <a:spcPts val="0"/>
              </a:spcBef>
              <a:spcAft>
                <a:spcPts val="0"/>
              </a:spcAft>
              <a:buSzPts val="1200"/>
              <a:buChar char="○"/>
              <a:defRPr sz="1200"/>
            </a:lvl5pPr>
            <a:lvl6pPr indent="-304800" lvl="5" marL="2743200" algn="ctr">
              <a:lnSpc>
                <a:spcPct val="115000"/>
              </a:lnSpc>
              <a:spcBef>
                <a:spcPts val="0"/>
              </a:spcBef>
              <a:spcAft>
                <a:spcPts val="0"/>
              </a:spcAft>
              <a:buSzPts val="1200"/>
              <a:buChar char="■"/>
              <a:defRPr sz="1200"/>
            </a:lvl6pPr>
            <a:lvl7pPr indent="-304800" lvl="6" marL="3200400" algn="ctr">
              <a:lnSpc>
                <a:spcPct val="115000"/>
              </a:lnSpc>
              <a:spcBef>
                <a:spcPts val="0"/>
              </a:spcBef>
              <a:spcAft>
                <a:spcPts val="0"/>
              </a:spcAft>
              <a:buSzPts val="1200"/>
              <a:buChar char="●"/>
              <a:defRPr sz="1200"/>
            </a:lvl7pPr>
            <a:lvl8pPr indent="-304800" lvl="7" marL="3657600" algn="ctr">
              <a:lnSpc>
                <a:spcPct val="115000"/>
              </a:lnSpc>
              <a:spcBef>
                <a:spcPts val="0"/>
              </a:spcBef>
              <a:spcAft>
                <a:spcPts val="0"/>
              </a:spcAft>
              <a:buSzPts val="1200"/>
              <a:buChar char="○"/>
              <a:defRPr sz="1200"/>
            </a:lvl8pPr>
            <a:lvl9pPr indent="-304800" lvl="8" marL="4114800" algn="ctr">
              <a:lnSpc>
                <a:spcPct val="115000"/>
              </a:lnSpc>
              <a:spcBef>
                <a:spcPts val="0"/>
              </a:spcBef>
              <a:spcAft>
                <a:spcPts val="0"/>
              </a:spcAft>
              <a:buSzPts val="1200"/>
              <a:buChar char="■"/>
              <a:defRPr sz="1200"/>
            </a:lvl9pPr>
          </a:lstStyle>
          <a:p/>
        </p:txBody>
      </p:sp>
      <p:sp>
        <p:nvSpPr>
          <p:cNvPr id="45" name="Google Shape;45;p24"/>
          <p:cNvSpPr/>
          <p:nvPr/>
        </p:nvSpPr>
        <p:spPr>
          <a:xfrm>
            <a:off x="1082375" y="237525"/>
            <a:ext cx="6979200" cy="6423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6" name="Google Shape;46;p24"/>
          <p:cNvSpPr txBox="1"/>
          <p:nvPr>
            <p:ph idx="8" type="title"/>
          </p:nvPr>
        </p:nvSpPr>
        <p:spPr>
          <a:xfrm>
            <a:off x="0" y="557547"/>
            <a:ext cx="9144000" cy="2757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100"/>
              <a:buNone/>
              <a:defRPr sz="3100"/>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pic>
        <p:nvPicPr>
          <p:cNvPr id="47" name="Google Shape;47;p24"/>
          <p:cNvPicPr preferRelativeResize="0"/>
          <p:nvPr/>
        </p:nvPicPr>
        <p:blipFill rotWithShape="1">
          <a:blip r:embed="rId2">
            <a:alphaModFix/>
          </a:blip>
          <a:srcRect b="0" l="0" r="0" t="0"/>
          <a:stretch/>
        </p:blipFill>
        <p:spPr>
          <a:xfrm>
            <a:off x="454975" y="4663225"/>
            <a:ext cx="1001051" cy="152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25"/>
          <p:cNvSpPr/>
          <p:nvPr/>
        </p:nvSpPr>
        <p:spPr>
          <a:xfrm>
            <a:off x="4572000" y="-125"/>
            <a:ext cx="45720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50" name="Google Shape;50;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1" name="Google Shape;51;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2" name="Google Shape;52;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04800" lvl="1" marL="914400" algn="l">
              <a:lnSpc>
                <a:spcPct val="115000"/>
              </a:lnSpc>
              <a:spcBef>
                <a:spcPts val="0"/>
              </a:spcBef>
              <a:spcAft>
                <a:spcPts val="0"/>
              </a:spcAft>
              <a:buClr>
                <a:schemeClr val="lt1"/>
              </a:buClr>
              <a:buSzPts val="1200"/>
              <a:buChar char="○"/>
              <a:defRPr>
                <a:solidFill>
                  <a:schemeClr val="lt1"/>
                </a:solidFill>
              </a:defRPr>
            </a:lvl2pPr>
            <a:lvl3pPr indent="-304800" lvl="2" marL="1371600" algn="l">
              <a:lnSpc>
                <a:spcPct val="115000"/>
              </a:lnSpc>
              <a:spcBef>
                <a:spcPts val="0"/>
              </a:spcBef>
              <a:spcAft>
                <a:spcPts val="0"/>
              </a:spcAft>
              <a:buClr>
                <a:schemeClr val="lt1"/>
              </a:buClr>
              <a:buSzPts val="1200"/>
              <a:buChar char="■"/>
              <a:defRPr>
                <a:solidFill>
                  <a:schemeClr val="lt1"/>
                </a:solidFill>
              </a:defRPr>
            </a:lvl3pPr>
            <a:lvl4pPr indent="-304800" lvl="3" marL="1828800" algn="l">
              <a:lnSpc>
                <a:spcPct val="115000"/>
              </a:lnSpc>
              <a:spcBef>
                <a:spcPts val="0"/>
              </a:spcBef>
              <a:spcAft>
                <a:spcPts val="0"/>
              </a:spcAft>
              <a:buClr>
                <a:schemeClr val="lt1"/>
              </a:buClr>
              <a:buSzPts val="1200"/>
              <a:buChar char="●"/>
              <a:defRPr>
                <a:solidFill>
                  <a:schemeClr val="lt1"/>
                </a:solidFill>
              </a:defRPr>
            </a:lvl4pPr>
            <a:lvl5pPr indent="-304800" lvl="4" marL="2286000" algn="l">
              <a:lnSpc>
                <a:spcPct val="115000"/>
              </a:lnSpc>
              <a:spcBef>
                <a:spcPts val="0"/>
              </a:spcBef>
              <a:spcAft>
                <a:spcPts val="0"/>
              </a:spcAft>
              <a:buClr>
                <a:schemeClr val="lt1"/>
              </a:buClr>
              <a:buSzPts val="12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2100" lvl="6" marL="3200400" algn="l">
              <a:lnSpc>
                <a:spcPct val="115000"/>
              </a:lnSpc>
              <a:spcBef>
                <a:spcPts val="0"/>
              </a:spcBef>
              <a:spcAft>
                <a:spcPts val="0"/>
              </a:spcAft>
              <a:buClr>
                <a:schemeClr val="lt1"/>
              </a:buClr>
              <a:buSzPts val="1000"/>
              <a:buChar char="●"/>
              <a:defRPr>
                <a:solidFill>
                  <a:schemeClr val="lt1"/>
                </a:solidFill>
              </a:defRPr>
            </a:lvl7pPr>
            <a:lvl8pPr indent="-292100" lvl="7" marL="3657600" algn="l">
              <a:lnSpc>
                <a:spcPct val="115000"/>
              </a:lnSpc>
              <a:spcBef>
                <a:spcPts val="0"/>
              </a:spcBef>
              <a:spcAft>
                <a:spcPts val="0"/>
              </a:spcAft>
              <a:buClr>
                <a:schemeClr val="lt1"/>
              </a:buClr>
              <a:buSzPts val="1000"/>
              <a:buChar char="○"/>
              <a:defRPr>
                <a:solidFill>
                  <a:schemeClr val="lt1"/>
                </a:solidFill>
              </a:defRPr>
            </a:lvl8pPr>
            <a:lvl9pPr indent="-292100" lvl="8" marL="4114800" algn="l">
              <a:lnSpc>
                <a:spcPct val="115000"/>
              </a:lnSpc>
              <a:spcBef>
                <a:spcPts val="0"/>
              </a:spcBef>
              <a:spcAft>
                <a:spcPts val="0"/>
              </a:spcAft>
              <a:buClr>
                <a:schemeClr val="lt1"/>
              </a:buClr>
              <a:buSzPts val="1000"/>
              <a:buChar char="■"/>
              <a:defRPr>
                <a:solidFill>
                  <a:schemeClr val="lt1"/>
                </a:solidFill>
              </a:defRPr>
            </a:lvl9pPr>
          </a:lstStyle>
          <a:p/>
        </p:txBody>
      </p:sp>
      <p:sp>
        <p:nvSpPr>
          <p:cNvPr id="53" name="Google Shape;5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25"/>
          <p:cNvPicPr preferRelativeResize="0"/>
          <p:nvPr/>
        </p:nvPicPr>
        <p:blipFill rotWithShape="1">
          <a:blip r:embed="rId2">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04800" lvl="1" marL="914400" algn="l">
              <a:lnSpc>
                <a:spcPct val="115000"/>
              </a:lnSpc>
              <a:spcBef>
                <a:spcPts val="0"/>
              </a:spcBef>
              <a:spcAft>
                <a:spcPts val="0"/>
              </a:spcAft>
              <a:buSzPts val="1200"/>
              <a:buChar char="○"/>
              <a:defRPr/>
            </a:lvl2pPr>
            <a:lvl3pPr indent="-304800" lvl="2" marL="1371600" algn="l">
              <a:lnSpc>
                <a:spcPct val="115000"/>
              </a:lnSpc>
              <a:spcBef>
                <a:spcPts val="0"/>
              </a:spcBef>
              <a:spcAft>
                <a:spcPts val="0"/>
              </a:spcAft>
              <a:buSzPts val="1200"/>
              <a:buChar char="■"/>
              <a:defRPr/>
            </a:lvl3pPr>
            <a:lvl4pPr indent="-304800" lvl="3" marL="1828800" algn="l">
              <a:lnSpc>
                <a:spcPct val="115000"/>
              </a:lnSpc>
              <a:spcBef>
                <a:spcPts val="0"/>
              </a:spcBef>
              <a:spcAft>
                <a:spcPts val="0"/>
              </a:spcAft>
              <a:buSzPts val="1200"/>
              <a:buChar char="●"/>
              <a:defRPr/>
            </a:lvl4pPr>
            <a:lvl5pPr indent="-304800" lvl="4" marL="2286000" algn="l">
              <a:lnSpc>
                <a:spcPct val="115000"/>
              </a:lnSpc>
              <a:spcBef>
                <a:spcPts val="0"/>
              </a:spcBef>
              <a:spcAft>
                <a:spcPts val="0"/>
              </a:spcAft>
              <a:buSzPts val="1200"/>
              <a:buChar char="○"/>
              <a:defRPr/>
            </a:lvl5pPr>
            <a:lvl6pPr indent="-298450" lvl="5" marL="2743200" algn="l">
              <a:lnSpc>
                <a:spcPct val="115000"/>
              </a:lnSpc>
              <a:spcBef>
                <a:spcPts val="0"/>
              </a:spcBef>
              <a:spcAft>
                <a:spcPts val="0"/>
              </a:spcAft>
              <a:buSzPts val="1100"/>
              <a:buChar char="■"/>
              <a:defRPr/>
            </a:lvl6pPr>
            <a:lvl7pPr indent="-292100" lvl="6" marL="3200400" algn="l">
              <a:lnSpc>
                <a:spcPct val="115000"/>
              </a:lnSpc>
              <a:spcBef>
                <a:spcPts val="0"/>
              </a:spcBef>
              <a:spcAft>
                <a:spcPts val="0"/>
              </a:spcAft>
              <a:buSzPts val="1000"/>
              <a:buChar char="●"/>
              <a:defRPr/>
            </a:lvl7pPr>
            <a:lvl8pPr indent="-292100" lvl="7" marL="3657600" algn="l">
              <a:lnSpc>
                <a:spcPct val="115000"/>
              </a:lnSpc>
              <a:spcBef>
                <a:spcPts val="0"/>
              </a:spcBef>
              <a:spcAft>
                <a:spcPts val="0"/>
              </a:spcAft>
              <a:buSzPts val="1000"/>
              <a:buChar char="○"/>
              <a:defRPr/>
            </a:lvl8pPr>
            <a:lvl9pPr indent="-292100" lvl="8" marL="4114800" algn="l">
              <a:lnSpc>
                <a:spcPct val="115000"/>
              </a:lnSpc>
              <a:spcBef>
                <a:spcPts val="0"/>
              </a:spcBef>
              <a:spcAft>
                <a:spcPts val="0"/>
              </a:spcAft>
              <a:buSzPts val="1000"/>
              <a:buChar char="■"/>
              <a:defRPr/>
            </a:lvl9pPr>
          </a:lstStyle>
          <a:p/>
        </p:txBody>
      </p:sp>
      <p:sp>
        <p:nvSpPr>
          <p:cNvPr id="58" name="Google Shape;58;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DM Sans"/>
                <a:ea typeface="DM Sans"/>
                <a:cs typeface="DM Sans"/>
                <a:sym typeface="DM Sans"/>
              </a:defRPr>
            </a:lvl9pPr>
          </a:lstStyle>
          <a:p>
            <a:pPr indent="0" lvl="0" marL="0" rtl="0" algn="l">
              <a:spcBef>
                <a:spcPts val="0"/>
              </a:spcBef>
              <a:spcAft>
                <a:spcPts val="0"/>
              </a:spcAft>
              <a:buNone/>
            </a:pPr>
            <a:fld id="{00000000-1234-1234-1234-123412341234}" type="slidenum">
              <a:rPr lang="en-GB"/>
              <a:t>‹#›</a:t>
            </a:fld>
            <a:endParaRPr/>
          </a:p>
        </p:txBody>
      </p:sp>
      <p:pic>
        <p:nvPicPr>
          <p:cNvPr id="59" name="Google Shape;59;p26"/>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pic>
        <p:nvPicPr>
          <p:cNvPr id="60" name="Google Shape;60;p26"/>
          <p:cNvPicPr preferRelativeResize="0"/>
          <p:nvPr/>
        </p:nvPicPr>
        <p:blipFill rotWithShape="1">
          <a:blip r:embed="rId3">
            <a:alphaModFix/>
          </a:blip>
          <a:srcRect b="0" l="0" r="0" t="0"/>
          <a:stretch/>
        </p:blipFill>
        <p:spPr>
          <a:xfrm>
            <a:off x="302575" y="4822400"/>
            <a:ext cx="1001051" cy="1529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11">
    <p:spTree>
      <p:nvGrpSpPr>
        <p:cNvPr id="61" name="Shape 61"/>
        <p:cNvGrpSpPr/>
        <p:nvPr/>
      </p:nvGrpSpPr>
      <p:grpSpPr>
        <a:xfrm>
          <a:off x="0" y="0"/>
          <a:ext cx="0" cy="0"/>
          <a:chOff x="0" y="0"/>
          <a:chExt cx="0" cy="0"/>
        </a:xfrm>
      </p:grpSpPr>
      <p:sp>
        <p:nvSpPr>
          <p:cNvPr id="62" name="Google Shape;62;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pic>
        <p:nvPicPr>
          <p:cNvPr id="63" name="Google Shape;63;p28"/>
          <p:cNvPicPr preferRelativeResize="0"/>
          <p:nvPr/>
        </p:nvPicPr>
        <p:blipFill rotWithShape="1">
          <a:blip r:embed="rId2">
            <a:alphaModFix/>
          </a:blip>
          <a:srcRect b="0" l="0" r="0" t="0"/>
          <a:stretch/>
        </p:blipFill>
        <p:spPr>
          <a:xfrm>
            <a:off x="310001" y="4655604"/>
            <a:ext cx="1199421" cy="182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3.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7.xml"/><Relationship Id="rId22" Type="http://schemas.openxmlformats.org/officeDocument/2006/relationships/slideLayout" Target="../slideLayouts/slideLayout49.xml"/><Relationship Id="rId21" Type="http://schemas.openxmlformats.org/officeDocument/2006/relationships/slideLayout" Target="../slideLayouts/slideLayout48.xml"/><Relationship Id="rId24" Type="http://schemas.openxmlformats.org/officeDocument/2006/relationships/slideLayout" Target="../slideLayouts/slideLayout51.xml"/><Relationship Id="rId23" Type="http://schemas.openxmlformats.org/officeDocument/2006/relationships/slideLayout" Target="../slideLayouts/slideLayout50.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26" Type="http://schemas.openxmlformats.org/officeDocument/2006/relationships/slideLayout" Target="../slideLayouts/slideLayout53.xml"/><Relationship Id="rId25" Type="http://schemas.openxmlformats.org/officeDocument/2006/relationships/slideLayout" Target="../slideLayouts/slideLayout52.xml"/><Relationship Id="rId28" Type="http://schemas.openxmlformats.org/officeDocument/2006/relationships/theme" Target="../theme/theme1.xml"/><Relationship Id="rId27" Type="http://schemas.openxmlformats.org/officeDocument/2006/relationships/slideLayout" Target="../slideLayouts/slideLayout54.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19" Type="http://schemas.openxmlformats.org/officeDocument/2006/relationships/slideLayout" Target="../slideLayouts/slideLayout46.xml"/><Relationship Id="rId1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Font typeface="DM Sans"/>
              <a:buNone/>
              <a:defRPr b="0" i="0" sz="3000" u="none" cap="none" strike="noStrike">
                <a:solidFill>
                  <a:schemeClr val="dk1"/>
                </a:solidFill>
                <a:latin typeface="DM Sans"/>
                <a:ea typeface="DM Sans"/>
                <a:cs typeface="DM Sans"/>
                <a:sym typeface="DM Sans"/>
              </a:defRPr>
            </a:lvl1pPr>
            <a:lvl2pPr lvl="1"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9pPr>
          </a:lstStyle>
          <a:p/>
        </p:txBody>
      </p:sp>
      <p:sp>
        <p:nvSpPr>
          <p:cNvPr id="201" name="Google Shape;201;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DM Sans"/>
              <a:buChar char="●"/>
              <a:defRPr b="0" i="0" sz="1800" u="none" cap="none" strike="noStrike">
                <a:solidFill>
                  <a:schemeClr val="dk1"/>
                </a:solidFill>
                <a:latin typeface="DM Sans"/>
                <a:ea typeface="DM Sans"/>
                <a:cs typeface="DM Sans"/>
                <a:sym typeface="DM Sans"/>
              </a:defRPr>
            </a:lvl1pPr>
            <a:lvl2pPr indent="-304800" lvl="1" marL="9144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2pPr>
            <a:lvl3pPr indent="-304800" lvl="2" marL="13716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3pPr>
            <a:lvl4pPr indent="-304800" lvl="3" marL="18288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4pPr>
            <a:lvl5pPr indent="-304800" lvl="4" marL="2286000" marR="0" rtl="0" algn="l">
              <a:lnSpc>
                <a:spcPct val="115000"/>
              </a:lnSpc>
              <a:spcBef>
                <a:spcPts val="0"/>
              </a:spcBef>
              <a:spcAft>
                <a:spcPts val="0"/>
              </a:spcAft>
              <a:buClr>
                <a:schemeClr val="dk1"/>
              </a:buClr>
              <a:buSzPts val="1200"/>
              <a:buFont typeface="DM Sans"/>
              <a:buChar char="○"/>
              <a:defRPr b="0" i="0" sz="1200" u="none" cap="none" strike="noStrike">
                <a:solidFill>
                  <a:schemeClr val="dk1"/>
                </a:solidFill>
                <a:latin typeface="DM Sans"/>
                <a:ea typeface="DM Sans"/>
                <a:cs typeface="DM Sans"/>
                <a:sym typeface="DM Sans"/>
              </a:defRPr>
            </a:lvl5pPr>
            <a:lvl6pPr indent="-298450" lvl="5" marL="2743200" marR="0" rtl="0" algn="l">
              <a:lnSpc>
                <a:spcPct val="115000"/>
              </a:lnSpc>
              <a:spcBef>
                <a:spcPts val="0"/>
              </a:spcBef>
              <a:spcAft>
                <a:spcPts val="0"/>
              </a:spcAft>
              <a:buClr>
                <a:schemeClr val="dk1"/>
              </a:buClr>
              <a:buSzPts val="1100"/>
              <a:buFont typeface="DM Sans"/>
              <a:buChar char="■"/>
              <a:defRPr b="0" i="0" sz="1100" u="none" cap="none" strike="noStrike">
                <a:solidFill>
                  <a:schemeClr val="dk1"/>
                </a:solidFill>
                <a:latin typeface="DM Sans"/>
                <a:ea typeface="DM Sans"/>
                <a:cs typeface="DM Sans"/>
                <a:sym typeface="DM Sans"/>
              </a:defRPr>
            </a:lvl6pPr>
            <a:lvl7pPr indent="-292100" lvl="6" marL="32004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7pPr>
            <a:lvl8pPr indent="-292100" lvl="7" marL="36576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8pPr>
            <a:lvl9pPr indent="-292100" lvl="8" marL="4114800" marR="0" rtl="0" algn="l">
              <a:lnSpc>
                <a:spcPct val="115000"/>
              </a:lnSpc>
              <a:spcBef>
                <a:spcPts val="0"/>
              </a:spcBef>
              <a:spcAft>
                <a:spcPts val="0"/>
              </a:spcAft>
              <a:buClr>
                <a:schemeClr val="dk1"/>
              </a:buClr>
              <a:buSzPts val="1000"/>
              <a:buFont typeface="DM Sans"/>
              <a:buChar char="■"/>
              <a:defRPr b="0" i="0" sz="1000" u="none" cap="none" strike="noStrike">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9" name="Shape 389"/>
        <p:cNvGrpSpPr/>
        <p:nvPr/>
      </p:nvGrpSpPr>
      <p:grpSpPr>
        <a:xfrm>
          <a:off x="0" y="0"/>
          <a:ext cx="0" cy="0"/>
          <a:chOff x="0" y="0"/>
          <a:chExt cx="0" cy="0"/>
        </a:xfrm>
      </p:grpSpPr>
      <p:sp>
        <p:nvSpPr>
          <p:cNvPr id="390" name="Google Shape;390;p1"/>
          <p:cNvSpPr txBox="1"/>
          <p:nvPr>
            <p:ph type="ctrTitle"/>
          </p:nvPr>
        </p:nvSpPr>
        <p:spPr>
          <a:xfrm>
            <a:off x="197500" y="1512500"/>
            <a:ext cx="7547284" cy="2052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GB" sz="3800"/>
              <a:t>Sole Searching: How Zappos Found the Perfect Fit With Planful's Cloud-based Platform</a:t>
            </a:r>
            <a:endParaRPr sz="3800"/>
          </a:p>
        </p:txBody>
      </p:sp>
      <p:sp>
        <p:nvSpPr>
          <p:cNvPr id="391" name="Google Shape;391;p1"/>
          <p:cNvSpPr txBox="1"/>
          <p:nvPr>
            <p:ph idx="2" type="ctrTitle"/>
          </p:nvPr>
        </p:nvSpPr>
        <p:spPr>
          <a:xfrm>
            <a:off x="197500" y="3763400"/>
            <a:ext cx="6152700" cy="518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3000"/>
              <a:buNone/>
            </a:pPr>
            <a:r>
              <a:rPr lang="en-GB" sz="1800"/>
              <a:t>Jeremy Mann, Director of Finance and Technology</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0"/>
          <p:cNvSpPr txBox="1"/>
          <p:nvPr>
            <p:ph type="title"/>
          </p:nvPr>
        </p:nvSpPr>
        <p:spPr>
          <a:xfrm>
            <a:off x="265500" y="152432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GB"/>
              <a:t>Lessons Learned</a:t>
            </a:r>
            <a:endParaRPr/>
          </a:p>
          <a:p>
            <a:pPr indent="0" lvl="0" marL="0" rtl="0" algn="ctr">
              <a:lnSpc>
                <a:spcPct val="100000"/>
              </a:lnSpc>
              <a:spcBef>
                <a:spcPts val="0"/>
              </a:spcBef>
              <a:spcAft>
                <a:spcPts val="0"/>
              </a:spcAft>
              <a:buSzPts val="4200"/>
              <a:buNone/>
            </a:pPr>
            <a:r>
              <a:t/>
            </a:r>
            <a:endParaRPr/>
          </a:p>
        </p:txBody>
      </p:sp>
      <p:sp>
        <p:nvSpPr>
          <p:cNvPr id="470" name="Google Shape;470;p10"/>
          <p:cNvSpPr txBox="1"/>
          <p:nvPr>
            <p:ph idx="2" type="body"/>
          </p:nvPr>
        </p:nvSpPr>
        <p:spPr>
          <a:xfrm>
            <a:off x="5344161" y="2065007"/>
            <a:ext cx="3057108" cy="1683683"/>
          </a:xfrm>
          <a:prstGeom prst="rect">
            <a:avLst/>
          </a:prstGeom>
          <a:noFill/>
          <a:ln>
            <a:noFill/>
          </a:ln>
        </p:spPr>
        <p:txBody>
          <a:bodyPr anchorCtr="0" anchor="ctr" bIns="91425" lIns="91425" spcFirstLastPara="1" rIns="91425" wrap="square" tIns="91425">
            <a:noAutofit/>
          </a:bodyPr>
          <a:lstStyle/>
          <a:p>
            <a:pPr indent="-365760" lvl="0" marL="365760" rtl="0" algn="l">
              <a:lnSpc>
                <a:spcPct val="100000"/>
              </a:lnSpc>
              <a:spcBef>
                <a:spcPts val="0"/>
              </a:spcBef>
              <a:spcAft>
                <a:spcPts val="0"/>
              </a:spcAft>
              <a:buSzPts val="1800"/>
              <a:buNone/>
            </a:pPr>
            <a:r>
              <a:rPr b="1" lang="en-GB" sz="2000">
                <a:solidFill>
                  <a:schemeClr val="lt1"/>
                </a:solidFill>
                <a:latin typeface="DM Sans"/>
                <a:ea typeface="DM Sans"/>
                <a:cs typeface="DM Sans"/>
                <a:sym typeface="DM Sans"/>
              </a:rPr>
              <a:t>WFP First</a:t>
            </a:r>
            <a:endParaRPr b="1" sz="2000">
              <a:solidFill>
                <a:schemeClr val="lt1"/>
              </a:solidFill>
              <a:latin typeface="DM Sans"/>
              <a:ea typeface="DM Sans"/>
              <a:cs typeface="DM Sans"/>
              <a:sym typeface="DM Sans"/>
            </a:endParaRPr>
          </a:p>
          <a:p>
            <a:pPr indent="-365760" lvl="0" marL="365760" rtl="0" algn="l">
              <a:lnSpc>
                <a:spcPct val="100000"/>
              </a:lnSpc>
              <a:spcBef>
                <a:spcPts val="600"/>
              </a:spcBef>
              <a:spcAft>
                <a:spcPts val="0"/>
              </a:spcAft>
              <a:buClr>
                <a:schemeClr val="lt2"/>
              </a:buClr>
              <a:buSzPts val="1678"/>
              <a:buFont typeface="Arial"/>
              <a:buChar char="●"/>
            </a:pPr>
            <a:r>
              <a:rPr lang="en-GB">
                <a:solidFill>
                  <a:schemeClr val="lt2"/>
                </a:solidFill>
              </a:rPr>
              <a:t>Biggest Opex Driver</a:t>
            </a:r>
            <a:endParaRPr>
              <a:solidFill>
                <a:schemeClr val="lt2"/>
              </a:solidFill>
            </a:endParaRPr>
          </a:p>
          <a:p>
            <a:pPr indent="-365760" lvl="0" marL="365760" rtl="0" algn="l">
              <a:lnSpc>
                <a:spcPct val="100000"/>
              </a:lnSpc>
              <a:spcBef>
                <a:spcPts val="600"/>
              </a:spcBef>
              <a:spcAft>
                <a:spcPts val="0"/>
              </a:spcAft>
              <a:buClr>
                <a:schemeClr val="lt2"/>
              </a:buClr>
              <a:buSzPts val="1678"/>
              <a:buFont typeface="Arial"/>
              <a:buChar char="●"/>
            </a:pPr>
            <a:r>
              <a:rPr lang="en-GB">
                <a:solidFill>
                  <a:schemeClr val="lt2"/>
                </a:solidFill>
              </a:rPr>
              <a:t>Made transition easier</a:t>
            </a:r>
            <a:endParaRPr>
              <a:solidFill>
                <a:schemeClr val="lt2"/>
              </a:solidFill>
            </a:endParaRPr>
          </a:p>
        </p:txBody>
      </p:sp>
      <p:sp>
        <p:nvSpPr>
          <p:cNvPr id="471" name="Google Shape;471;p10"/>
          <p:cNvSpPr txBox="1"/>
          <p:nvPr>
            <p:ph idx="1" type="subTitle"/>
          </p:nvPr>
        </p:nvSpPr>
        <p:spPr>
          <a:xfrm>
            <a:off x="1032225" y="2803075"/>
            <a:ext cx="2511751" cy="1235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100"/>
              <a:buNone/>
            </a:pPr>
            <a:r>
              <a:rPr lang="en-GB"/>
              <a:t>What we would’ve done differently</a:t>
            </a:r>
            <a:endParaRPr/>
          </a:p>
        </p:txBody>
      </p:sp>
      <p:pic>
        <p:nvPicPr>
          <p:cNvPr id="472" name="Google Shape;472;p10"/>
          <p:cNvPicPr preferRelativeResize="0"/>
          <p:nvPr/>
        </p:nvPicPr>
        <p:blipFill rotWithShape="1">
          <a:blip r:embed="rId3">
            <a:alphaModFix/>
          </a:blip>
          <a:srcRect b="12248" l="10484" r="7276" t="8200"/>
          <a:stretch/>
        </p:blipFill>
        <p:spPr>
          <a:xfrm>
            <a:off x="5877502" y="310055"/>
            <a:ext cx="1960995" cy="1896993"/>
          </a:xfrm>
          <a:prstGeom prst="rect">
            <a:avLst/>
          </a:prstGeom>
          <a:noFill/>
          <a:ln>
            <a:noFill/>
          </a:ln>
        </p:spPr>
      </p:pic>
      <p:sp>
        <p:nvSpPr>
          <p:cNvPr id="473" name="Google Shape;473;p10"/>
          <p:cNvSpPr txBox="1"/>
          <p:nvPr/>
        </p:nvSpPr>
        <p:spPr>
          <a:xfrm>
            <a:off x="5344161" y="3642817"/>
            <a:ext cx="3579178" cy="715773"/>
          </a:xfrm>
          <a:prstGeom prst="rect">
            <a:avLst/>
          </a:prstGeom>
          <a:noFill/>
          <a:ln>
            <a:noFill/>
          </a:ln>
        </p:spPr>
        <p:txBody>
          <a:bodyPr anchorCtr="0" anchor="ctr" bIns="91425" lIns="91425" spcFirstLastPara="1" rIns="91425" wrap="square" tIns="91425">
            <a:noAutofit/>
          </a:bodyPr>
          <a:lstStyle/>
          <a:p>
            <a:pPr indent="-365760" lvl="0" marL="365760" marR="0" rtl="0" algn="l">
              <a:lnSpc>
                <a:spcPct val="100000"/>
              </a:lnSpc>
              <a:spcBef>
                <a:spcPts val="0"/>
              </a:spcBef>
              <a:spcAft>
                <a:spcPts val="0"/>
              </a:spcAft>
              <a:buClr>
                <a:schemeClr val="lt1"/>
              </a:buClr>
              <a:buSzPts val="1800"/>
              <a:buFont typeface="DM Sans"/>
              <a:buNone/>
            </a:pPr>
            <a:r>
              <a:rPr b="1" i="0" lang="en-GB" sz="2000" u="none" cap="none" strike="noStrike">
                <a:solidFill>
                  <a:schemeClr val="lt1"/>
                </a:solidFill>
                <a:latin typeface="DM Sans"/>
                <a:ea typeface="DM Sans"/>
                <a:cs typeface="DM Sans"/>
                <a:sym typeface="DM Sans"/>
              </a:rPr>
              <a:t>Change Management</a:t>
            </a:r>
            <a:endParaRPr b="0" i="0" sz="1400" u="none" cap="none" strike="noStrike">
              <a:solidFill>
                <a:srgbClr val="000000"/>
              </a:solidFill>
              <a:latin typeface="Arial"/>
              <a:ea typeface="Arial"/>
              <a:cs typeface="Arial"/>
              <a:sym typeface="Arial"/>
            </a:endParaRPr>
          </a:p>
          <a:p>
            <a:pPr indent="-365760" lvl="0" marL="365760" marR="0" rtl="0" algn="l">
              <a:lnSpc>
                <a:spcPct val="100000"/>
              </a:lnSpc>
              <a:spcBef>
                <a:spcPts val="600"/>
              </a:spcBef>
              <a:spcAft>
                <a:spcPts val="0"/>
              </a:spcAft>
              <a:buClr>
                <a:schemeClr val="lt2"/>
              </a:buClr>
              <a:buSzPts val="1678"/>
              <a:buFont typeface="Arial"/>
              <a:buChar char="●"/>
            </a:pPr>
            <a:r>
              <a:rPr b="0" i="0" lang="en-GB" sz="1800" u="none" cap="none" strike="noStrike">
                <a:solidFill>
                  <a:schemeClr val="lt2"/>
                </a:solidFill>
                <a:latin typeface="DM Sans"/>
                <a:ea typeface="DM Sans"/>
                <a:cs typeface="DM Sans"/>
                <a:sym typeface="DM Sans"/>
              </a:rPr>
              <a:t>Taken more seriously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7" name="Shape 477"/>
        <p:cNvGrpSpPr/>
        <p:nvPr/>
      </p:nvGrpSpPr>
      <p:grpSpPr>
        <a:xfrm>
          <a:off x="0" y="0"/>
          <a:ext cx="0" cy="0"/>
          <a:chOff x="0" y="0"/>
          <a:chExt cx="0" cy="0"/>
        </a:xfrm>
      </p:grpSpPr>
      <p:sp>
        <p:nvSpPr>
          <p:cNvPr id="478" name="Google Shape;478;p11"/>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79" name="Google Shape;479;p11"/>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80" name="Google Shape;480;p11"/>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81" name="Google Shape;481;p11"/>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82" name="Google Shape;482;p11"/>
          <p:cNvSpPr txBox="1"/>
          <p:nvPr/>
        </p:nvSpPr>
        <p:spPr>
          <a:xfrm>
            <a:off x="1348200" y="824175"/>
            <a:ext cx="6447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dk1"/>
                </a:solidFill>
                <a:latin typeface="DM Sans"/>
                <a:ea typeface="DM Sans"/>
                <a:cs typeface="DM Sans"/>
                <a:sym typeface="DM Sans"/>
              </a:rPr>
              <a:t>Plans for the Future</a:t>
            </a:r>
            <a:endParaRPr b="1" i="0" sz="2700" u="none" cap="none" strike="noStrike">
              <a:solidFill>
                <a:schemeClr val="dk1"/>
              </a:solidFill>
              <a:latin typeface="DM Sans"/>
              <a:ea typeface="DM Sans"/>
              <a:cs typeface="DM Sans"/>
              <a:sym typeface="DM Sans"/>
            </a:endParaRPr>
          </a:p>
        </p:txBody>
      </p:sp>
      <p:sp>
        <p:nvSpPr>
          <p:cNvPr id="483" name="Google Shape;483;p11"/>
          <p:cNvSpPr txBox="1"/>
          <p:nvPr>
            <p:ph idx="4294967295" type="title"/>
          </p:nvPr>
        </p:nvSpPr>
        <p:spPr>
          <a:xfrm>
            <a:off x="398300" y="2649900"/>
            <a:ext cx="2416800" cy="799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000"/>
              <a:buNone/>
            </a:pPr>
            <a:r>
              <a:rPr b="1" lang="en-GB" sz="2800">
                <a:latin typeface="DM Sans"/>
                <a:ea typeface="DM Sans"/>
                <a:cs typeface="DM Sans"/>
                <a:sym typeface="DM Sans"/>
              </a:rPr>
              <a:t>Expansion</a:t>
            </a:r>
            <a:endParaRPr b="1" sz="2800">
              <a:latin typeface="DM Sans"/>
              <a:ea typeface="DM Sans"/>
              <a:cs typeface="DM Sans"/>
              <a:sym typeface="DM Sans"/>
            </a:endParaRPr>
          </a:p>
        </p:txBody>
      </p:sp>
      <p:sp>
        <p:nvSpPr>
          <p:cNvPr id="484" name="Google Shape;484;p11"/>
          <p:cNvSpPr txBox="1"/>
          <p:nvPr>
            <p:ph idx="4294967295" type="body"/>
          </p:nvPr>
        </p:nvSpPr>
        <p:spPr>
          <a:xfrm>
            <a:off x="398318" y="3509575"/>
            <a:ext cx="2416800" cy="840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15000"/>
              </a:lnSpc>
              <a:spcBef>
                <a:spcPts val="0"/>
              </a:spcBef>
              <a:spcAft>
                <a:spcPts val="1200"/>
              </a:spcAft>
              <a:buSzPct val="129031"/>
              <a:buNone/>
            </a:pPr>
            <a:r>
              <a:rPr lang="en-GB">
                <a:latin typeface="DM Sans"/>
                <a:ea typeface="DM Sans"/>
                <a:cs typeface="DM Sans"/>
                <a:sym typeface="DM Sans"/>
              </a:rPr>
              <a:t>Integrating with Marketing, Merch, and Portfolio</a:t>
            </a:r>
            <a:endParaRPr>
              <a:latin typeface="DM Sans"/>
              <a:ea typeface="DM Sans"/>
              <a:cs typeface="DM Sans"/>
              <a:sym typeface="DM Sans"/>
            </a:endParaRPr>
          </a:p>
        </p:txBody>
      </p:sp>
      <p:sp>
        <p:nvSpPr>
          <p:cNvPr id="485" name="Google Shape;485;p11"/>
          <p:cNvSpPr txBox="1"/>
          <p:nvPr>
            <p:ph idx="4294967295" type="title"/>
          </p:nvPr>
        </p:nvSpPr>
        <p:spPr>
          <a:xfrm>
            <a:off x="3340913" y="2649900"/>
            <a:ext cx="2416800" cy="7995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2800">
                <a:solidFill>
                  <a:schemeClr val="lt1"/>
                </a:solidFill>
                <a:latin typeface="DM Sans"/>
                <a:ea typeface="DM Sans"/>
                <a:cs typeface="DM Sans"/>
                <a:sym typeface="DM Sans"/>
              </a:rPr>
              <a:t>Automations </a:t>
            </a:r>
            <a:endParaRPr b="1" sz="2800">
              <a:solidFill>
                <a:schemeClr val="lt1"/>
              </a:solidFill>
              <a:latin typeface="DM Sans"/>
              <a:ea typeface="DM Sans"/>
              <a:cs typeface="DM Sans"/>
              <a:sym typeface="DM Sans"/>
            </a:endParaRPr>
          </a:p>
        </p:txBody>
      </p:sp>
      <p:sp>
        <p:nvSpPr>
          <p:cNvPr id="486" name="Google Shape;486;p11"/>
          <p:cNvSpPr txBox="1"/>
          <p:nvPr>
            <p:ph idx="4294967295" type="body"/>
          </p:nvPr>
        </p:nvSpPr>
        <p:spPr>
          <a:xfrm>
            <a:off x="3340931" y="3509575"/>
            <a:ext cx="2416800" cy="840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ctr">
              <a:lnSpc>
                <a:spcPct val="115000"/>
              </a:lnSpc>
              <a:spcBef>
                <a:spcPts val="0"/>
              </a:spcBef>
              <a:spcAft>
                <a:spcPts val="1200"/>
              </a:spcAft>
              <a:buSzPct val="117647"/>
              <a:buNone/>
            </a:pPr>
            <a:r>
              <a:rPr lang="en-GB">
                <a:solidFill>
                  <a:schemeClr val="lt1"/>
                </a:solidFill>
                <a:latin typeface="DM Sans"/>
                <a:ea typeface="DM Sans"/>
                <a:cs typeface="DM Sans"/>
                <a:sym typeface="DM Sans"/>
              </a:rPr>
              <a:t>Management Reporting for QBR, MBR</a:t>
            </a:r>
            <a:endParaRPr>
              <a:solidFill>
                <a:schemeClr val="lt1"/>
              </a:solidFill>
              <a:latin typeface="DM Sans"/>
              <a:ea typeface="DM Sans"/>
              <a:cs typeface="DM Sans"/>
              <a:sym typeface="DM Sans"/>
            </a:endParaRPr>
          </a:p>
        </p:txBody>
      </p:sp>
      <p:sp>
        <p:nvSpPr>
          <p:cNvPr id="487" name="Google Shape;487;p11"/>
          <p:cNvSpPr txBox="1"/>
          <p:nvPr>
            <p:ph idx="4294967295" type="title"/>
          </p:nvPr>
        </p:nvSpPr>
        <p:spPr>
          <a:xfrm>
            <a:off x="6283538" y="2649900"/>
            <a:ext cx="2416800" cy="7995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000"/>
              <a:buNone/>
            </a:pPr>
            <a:r>
              <a:rPr b="1" lang="en-GB" sz="2800">
                <a:latin typeface="DM Sans"/>
                <a:ea typeface="DM Sans"/>
                <a:cs typeface="DM Sans"/>
                <a:sym typeface="DM Sans"/>
              </a:rPr>
              <a:t>CLT</a:t>
            </a:r>
            <a:endParaRPr b="1" sz="2800">
              <a:latin typeface="DM Sans"/>
              <a:ea typeface="DM Sans"/>
              <a:cs typeface="DM Sans"/>
              <a:sym typeface="DM Sans"/>
            </a:endParaRPr>
          </a:p>
        </p:txBody>
      </p:sp>
      <p:sp>
        <p:nvSpPr>
          <p:cNvPr id="488" name="Google Shape;488;p11"/>
          <p:cNvSpPr txBox="1"/>
          <p:nvPr>
            <p:ph idx="4294967295" type="body"/>
          </p:nvPr>
        </p:nvSpPr>
        <p:spPr>
          <a:xfrm>
            <a:off x="6283556" y="3509575"/>
            <a:ext cx="2416800" cy="840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ctr">
              <a:lnSpc>
                <a:spcPct val="115000"/>
              </a:lnSpc>
              <a:spcBef>
                <a:spcPts val="0"/>
              </a:spcBef>
              <a:spcAft>
                <a:spcPts val="1200"/>
              </a:spcAft>
              <a:buSzPct val="117647"/>
              <a:buNone/>
            </a:pPr>
            <a:r>
              <a:rPr lang="en-GB">
                <a:latin typeface="DM Sans"/>
                <a:ea typeface="DM Sans"/>
                <a:cs typeface="DM Sans"/>
                <a:sym typeface="DM Sans"/>
              </a:rPr>
              <a:t>Call Center KPI Reporting and Planning</a:t>
            </a:r>
            <a:endParaRPr>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2" name="Shape 492"/>
        <p:cNvGrpSpPr/>
        <p:nvPr/>
      </p:nvGrpSpPr>
      <p:grpSpPr>
        <a:xfrm>
          <a:off x="0" y="0"/>
          <a:ext cx="0" cy="0"/>
          <a:chOff x="0" y="0"/>
          <a:chExt cx="0" cy="0"/>
        </a:xfrm>
      </p:grpSpPr>
      <p:sp>
        <p:nvSpPr>
          <p:cNvPr id="493" name="Google Shape;493;g241b55d9129_0_1"/>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4" name="Google Shape;494;g241b55d9129_0_1"/>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5" name="Google Shape;495;g241b55d9129_0_1"/>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6" name="Google Shape;496;g241b55d9129_0_1"/>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97" name="Google Shape;497;g241b55d9129_0_1"/>
          <p:cNvSpPr txBox="1"/>
          <p:nvPr>
            <p:ph idx="4294967295" type="title"/>
          </p:nvPr>
        </p:nvSpPr>
        <p:spPr>
          <a:xfrm>
            <a:off x="2167172" y="1026598"/>
            <a:ext cx="48096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lang="en-GB" sz="2800"/>
              <a:t>Analyst Time Savings</a:t>
            </a:r>
            <a:endParaRPr sz="2800"/>
          </a:p>
        </p:txBody>
      </p:sp>
      <p:sp>
        <p:nvSpPr>
          <p:cNvPr id="498" name="Google Shape;498;g241b55d9129_0_1"/>
          <p:cNvSpPr txBox="1"/>
          <p:nvPr>
            <p:ph idx="4294967295" type="title"/>
          </p:nvPr>
        </p:nvSpPr>
        <p:spPr>
          <a:xfrm>
            <a:off x="1991225" y="513601"/>
            <a:ext cx="5161500" cy="6120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Primary Value and Takeaways </a:t>
            </a:r>
            <a:endParaRPr/>
          </a:p>
        </p:txBody>
      </p:sp>
      <p:sp>
        <p:nvSpPr>
          <p:cNvPr id="499" name="Google Shape;499;g241b55d9129_0_1"/>
          <p:cNvSpPr/>
          <p:nvPr/>
        </p:nvSpPr>
        <p:spPr>
          <a:xfrm>
            <a:off x="248725" y="2270309"/>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90"/>
              <a:buFont typeface="Arial"/>
              <a:buNone/>
            </a:pPr>
            <a:r>
              <a:rPr b="0" i="0" lang="en-GB" sz="2800" u="none" cap="none" strike="noStrike">
                <a:solidFill>
                  <a:srgbClr val="000000"/>
                </a:solidFill>
                <a:latin typeface="DM Sans"/>
                <a:ea typeface="DM Sans"/>
                <a:cs typeface="DM Sans"/>
                <a:sym typeface="DM Sans"/>
              </a:rPr>
              <a:t>Analyst Time Savings</a:t>
            </a:r>
            <a:endParaRPr b="0" i="0" sz="1400" u="none" cap="none" strike="noStrike">
              <a:solidFill>
                <a:srgbClr val="000000"/>
              </a:solidFill>
              <a:latin typeface="Arial"/>
              <a:ea typeface="Arial"/>
              <a:cs typeface="Arial"/>
              <a:sym typeface="Arial"/>
            </a:endParaRPr>
          </a:p>
        </p:txBody>
      </p:sp>
      <p:sp>
        <p:nvSpPr>
          <p:cNvPr id="500" name="Google Shape;500;g241b55d9129_0_1"/>
          <p:cNvSpPr/>
          <p:nvPr/>
        </p:nvSpPr>
        <p:spPr>
          <a:xfrm>
            <a:off x="3214000" y="2270309"/>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DM Sans"/>
                <a:ea typeface="DM Sans"/>
                <a:cs typeface="DM Sans"/>
                <a:sym typeface="DM Sans"/>
              </a:rPr>
              <a:t>Insights</a:t>
            </a:r>
            <a:endParaRPr b="0" i="0" sz="1400" u="none" cap="none" strike="noStrike">
              <a:solidFill>
                <a:srgbClr val="000000"/>
              </a:solidFill>
              <a:latin typeface="Arial"/>
              <a:ea typeface="Arial"/>
              <a:cs typeface="Arial"/>
              <a:sym typeface="Arial"/>
            </a:endParaRPr>
          </a:p>
        </p:txBody>
      </p:sp>
      <p:sp>
        <p:nvSpPr>
          <p:cNvPr id="501" name="Google Shape;501;g241b55d9129_0_1"/>
          <p:cNvSpPr/>
          <p:nvPr/>
        </p:nvSpPr>
        <p:spPr>
          <a:xfrm>
            <a:off x="6133925" y="2270309"/>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DM Sans"/>
                <a:ea typeface="DM Sans"/>
                <a:cs typeface="DM Sans"/>
                <a:sym typeface="DM Sans"/>
              </a:rPr>
              <a:t>Trust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5" name="Shape 505"/>
        <p:cNvGrpSpPr/>
        <p:nvPr/>
      </p:nvGrpSpPr>
      <p:grpSpPr>
        <a:xfrm>
          <a:off x="0" y="0"/>
          <a:ext cx="0" cy="0"/>
          <a:chOff x="0" y="0"/>
          <a:chExt cx="0" cy="0"/>
        </a:xfrm>
      </p:grpSpPr>
      <p:sp>
        <p:nvSpPr>
          <p:cNvPr id="506" name="Google Shape;506;p13"/>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solidFill>
                  <a:schemeClr val="dk1"/>
                </a:solidFill>
              </a:rPr>
              <a:t>Questions?</a:t>
            </a:r>
            <a:endParaRPr>
              <a:solidFill>
                <a:schemeClr val="dk1"/>
              </a:solidFill>
            </a:endParaRPr>
          </a:p>
        </p:txBody>
      </p:sp>
      <p:sp>
        <p:nvSpPr>
          <p:cNvPr id="507" name="Google Shape;507;p1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1200"/>
              </a:spcAft>
              <a:buSzPts val="1800"/>
              <a:buNone/>
            </a:pPr>
            <a:r>
              <a:rPr lang="en-GB"/>
              <a:t>Q&amp;A with Jeremy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1" name="Shape 51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2"/>
          <p:cNvSpPr txBox="1"/>
          <p:nvPr/>
        </p:nvSpPr>
        <p:spPr>
          <a:xfrm>
            <a:off x="619050" y="533225"/>
            <a:ext cx="1581300" cy="841800"/>
          </a:xfrm>
          <a:prstGeom prst="rect">
            <a:avLst/>
          </a:prstGeom>
          <a:noFill/>
          <a:ln>
            <a:noFill/>
          </a:ln>
        </p:spPr>
        <p:txBody>
          <a:bodyPr anchorCtr="0" anchor="ctr"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FFFFFF"/>
                </a:solidFill>
                <a:latin typeface="DM Sans"/>
                <a:ea typeface="DM Sans"/>
                <a:cs typeface="DM Sans"/>
                <a:sym typeface="DM Sans"/>
              </a:rPr>
              <a:t>Agenda</a:t>
            </a:r>
            <a:endParaRPr b="0" i="0" sz="2400" u="none" cap="none" strike="noStrike">
              <a:solidFill>
                <a:srgbClr val="FFFFFF"/>
              </a:solidFill>
              <a:latin typeface="DM Sans"/>
              <a:ea typeface="DM Sans"/>
              <a:cs typeface="DM Sans"/>
              <a:sym typeface="DM Sans"/>
            </a:endParaRPr>
          </a:p>
        </p:txBody>
      </p:sp>
      <p:sp>
        <p:nvSpPr>
          <p:cNvPr id="397" name="Google Shape;397;p2"/>
          <p:cNvSpPr txBox="1"/>
          <p:nvPr/>
        </p:nvSpPr>
        <p:spPr>
          <a:xfrm>
            <a:off x="2720775" y="533225"/>
            <a:ext cx="5015844" cy="42354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60"/>
              <a:buFont typeface="Arial"/>
              <a:buNone/>
            </a:pPr>
            <a:r>
              <a:t/>
            </a:r>
            <a:endParaRPr b="1" i="0" sz="136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chemeClr val="dk1"/>
                </a:solidFill>
                <a:latin typeface="DM Sans"/>
                <a:ea typeface="DM Sans"/>
                <a:cs typeface="DM Sans"/>
                <a:sym typeface="DM Sans"/>
              </a:rPr>
              <a:t>Sole Searching: How Zappos Found the Perfect Fit With Planful’s </a:t>
            </a:r>
            <a:br>
              <a:rPr b="1" i="0" lang="en-GB" sz="1200" u="none" cap="none" strike="noStrike">
                <a:solidFill>
                  <a:schemeClr val="dk1"/>
                </a:solidFill>
                <a:latin typeface="DM Sans"/>
                <a:ea typeface="DM Sans"/>
                <a:cs typeface="DM Sans"/>
                <a:sym typeface="DM Sans"/>
              </a:rPr>
            </a:br>
            <a:r>
              <a:rPr b="1" i="0" lang="en-GB" sz="1200" u="none" cap="none" strike="noStrike">
                <a:solidFill>
                  <a:schemeClr val="dk1"/>
                </a:solidFill>
                <a:latin typeface="DM Sans"/>
                <a:ea typeface="DM Sans"/>
                <a:cs typeface="DM Sans"/>
                <a:sym typeface="DM Sans"/>
              </a:rPr>
              <a:t>Cloud-based Platform</a:t>
            </a:r>
            <a:endParaRPr b="1" i="0" sz="1200" u="none" cap="none" strike="noStrike">
              <a:solidFill>
                <a:schemeClr val="dk1"/>
              </a:solidFill>
              <a:latin typeface="DM Sans"/>
              <a:ea typeface="DM Sans"/>
              <a:cs typeface="DM Sans"/>
              <a:sym typeface="DM Sans"/>
            </a:endParaRPr>
          </a:p>
          <a:p>
            <a:pPr indent="-304800" lvl="0" marL="457200" marR="0" rtl="0" algn="l">
              <a:lnSpc>
                <a:spcPct val="115000"/>
              </a:lnSpc>
              <a:spcBef>
                <a:spcPts val="0"/>
              </a:spcBef>
              <a:spcAft>
                <a:spcPts val="0"/>
              </a:spcAft>
              <a:buClr>
                <a:schemeClr val="dk1"/>
              </a:buClr>
              <a:buSzPts val="1200"/>
              <a:buFont typeface="Roboto Light"/>
              <a:buChar char="●"/>
            </a:pPr>
            <a:r>
              <a:rPr b="0" i="0" lang="en-GB" sz="1100" u="none" cap="none" strike="noStrike">
                <a:solidFill>
                  <a:schemeClr val="dk1"/>
                </a:solidFill>
                <a:latin typeface="DM Sans"/>
                <a:ea typeface="DM Sans"/>
                <a:cs typeface="DM Sans"/>
                <a:sym typeface="DM Sans"/>
              </a:rPr>
              <a:t>Using Planful to help transition from a decentralized business to more efficient workstreams and structure</a:t>
            </a:r>
            <a:endParaRPr b="0" i="0" sz="1100" u="none" cap="none" strike="noStrike">
              <a:solidFill>
                <a:schemeClr val="dk1"/>
              </a:solidFill>
              <a:latin typeface="DM Sans"/>
              <a:ea typeface="DM Sans"/>
              <a:cs typeface="DM Sans"/>
              <a:sym typeface="DM Sans"/>
            </a:endParaRPr>
          </a:p>
          <a:p>
            <a:pPr indent="-298450" lvl="0" marL="457200" marR="0" rtl="0" algn="l">
              <a:lnSpc>
                <a:spcPct val="115000"/>
              </a:lnSpc>
              <a:spcBef>
                <a:spcPts val="0"/>
              </a:spcBef>
              <a:spcAft>
                <a:spcPts val="0"/>
              </a:spcAft>
              <a:buClr>
                <a:schemeClr val="dk1"/>
              </a:buClr>
              <a:buSzPts val="1100"/>
              <a:buFont typeface="Roboto Light"/>
              <a:buChar char="●"/>
            </a:pPr>
            <a:r>
              <a:rPr b="0" i="0" lang="en-GB" sz="1100" u="none" cap="none" strike="noStrike">
                <a:solidFill>
                  <a:schemeClr val="dk1"/>
                </a:solidFill>
                <a:latin typeface="DM Sans"/>
                <a:ea typeface="DM Sans"/>
                <a:cs typeface="DM Sans"/>
                <a:sym typeface="DM Sans"/>
              </a:rPr>
              <a:t>Jeremy’s Background</a:t>
            </a:r>
            <a:endParaRPr b="0" i="0" sz="1100" u="none" cap="none" strike="noStrike">
              <a:solidFill>
                <a:schemeClr val="dk1"/>
              </a:solidFill>
              <a:latin typeface="DM Sans"/>
              <a:ea typeface="DM Sans"/>
              <a:cs typeface="DM Sans"/>
              <a:sym typeface="DM Sans"/>
            </a:endParaRPr>
          </a:p>
          <a:p>
            <a:pPr indent="-304800" lvl="0" marL="457200" marR="0" rtl="0" algn="l">
              <a:lnSpc>
                <a:spcPct val="115000"/>
              </a:lnSpc>
              <a:spcBef>
                <a:spcPts val="0"/>
              </a:spcBef>
              <a:spcAft>
                <a:spcPts val="0"/>
              </a:spcAft>
              <a:buClr>
                <a:schemeClr val="dk1"/>
              </a:buClr>
              <a:buSzPts val="1200"/>
              <a:buFont typeface="Roboto Light"/>
              <a:buChar char="●"/>
            </a:pPr>
            <a:r>
              <a:rPr b="0" i="0" lang="en-GB" sz="1100" u="none" cap="none" strike="noStrike">
                <a:solidFill>
                  <a:schemeClr val="dk1"/>
                </a:solidFill>
                <a:latin typeface="DM Sans"/>
                <a:ea typeface="DM Sans"/>
                <a:cs typeface="DM Sans"/>
                <a:sym typeface="DM Sans"/>
              </a:rPr>
              <a:t>Zappos Company History </a:t>
            </a:r>
            <a:endParaRPr b="0" i="0" sz="1100" u="none" cap="none" strike="noStrike">
              <a:solidFill>
                <a:schemeClr val="dk1"/>
              </a:solidFill>
              <a:latin typeface="DM Sans"/>
              <a:ea typeface="DM Sans"/>
              <a:cs typeface="DM Sans"/>
              <a:sym typeface="DM Sans"/>
            </a:endParaRPr>
          </a:p>
          <a:p>
            <a:pPr indent="-298450" lvl="1" marL="914400" marR="0" rtl="0" algn="l">
              <a:lnSpc>
                <a:spcPct val="115000"/>
              </a:lnSpc>
              <a:spcBef>
                <a:spcPts val="0"/>
              </a:spcBef>
              <a:spcAft>
                <a:spcPts val="0"/>
              </a:spcAft>
              <a:buClr>
                <a:schemeClr val="dk1"/>
              </a:buClr>
              <a:buSzPts val="1100"/>
              <a:buFont typeface="Roboto Light"/>
              <a:buChar char="○"/>
            </a:pPr>
            <a:r>
              <a:rPr b="0" i="0" lang="en-GB" sz="1100" u="none" cap="none" strike="noStrike">
                <a:solidFill>
                  <a:schemeClr val="dk1"/>
                </a:solidFill>
                <a:latin typeface="DM Sans"/>
                <a:ea typeface="DM Sans"/>
                <a:cs typeface="DM Sans"/>
                <a:sym typeface="DM Sans"/>
              </a:rPr>
              <a:t>Holacracy </a:t>
            </a:r>
            <a:endParaRPr b="0" i="0" sz="1100" u="none" cap="none" strike="noStrike">
              <a:solidFill>
                <a:schemeClr val="dk1"/>
              </a:solidFill>
              <a:latin typeface="DM Sans"/>
              <a:ea typeface="DM Sans"/>
              <a:cs typeface="DM Sans"/>
              <a:sym typeface="DM Sans"/>
            </a:endParaRPr>
          </a:p>
          <a:p>
            <a:pPr indent="-298450" lvl="1" marL="914400" marR="0" rtl="0" algn="l">
              <a:lnSpc>
                <a:spcPct val="115000"/>
              </a:lnSpc>
              <a:spcBef>
                <a:spcPts val="0"/>
              </a:spcBef>
              <a:spcAft>
                <a:spcPts val="0"/>
              </a:spcAft>
              <a:buClr>
                <a:schemeClr val="dk1"/>
              </a:buClr>
              <a:buSzPts val="1100"/>
              <a:buFont typeface="Roboto Light"/>
              <a:buChar char="○"/>
            </a:pPr>
            <a:r>
              <a:rPr b="0" i="0" lang="en-GB" sz="1100" u="none" cap="none" strike="noStrike">
                <a:solidFill>
                  <a:schemeClr val="dk1"/>
                </a:solidFill>
                <a:latin typeface="DM Sans"/>
                <a:ea typeface="DM Sans"/>
                <a:cs typeface="DM Sans"/>
                <a:sym typeface="DM Sans"/>
              </a:rPr>
              <a:t>CFO Tool</a:t>
            </a:r>
            <a:endParaRPr b="0" i="0" sz="1100" u="none" cap="none" strike="noStrike">
              <a:solidFill>
                <a:schemeClr val="dk1"/>
              </a:solidFill>
              <a:latin typeface="DM Sans"/>
              <a:ea typeface="DM Sans"/>
              <a:cs typeface="DM Sans"/>
              <a:sym typeface="DM Sans"/>
            </a:endParaRPr>
          </a:p>
          <a:p>
            <a:pPr indent="-298450" lvl="0" marL="457200" marR="0" rtl="0" algn="l">
              <a:lnSpc>
                <a:spcPct val="115000"/>
              </a:lnSpc>
              <a:spcBef>
                <a:spcPts val="0"/>
              </a:spcBef>
              <a:spcAft>
                <a:spcPts val="0"/>
              </a:spcAft>
              <a:buClr>
                <a:schemeClr val="dk1"/>
              </a:buClr>
              <a:buSzPts val="1100"/>
              <a:buFont typeface="Roboto Light"/>
              <a:buChar char="●"/>
            </a:pPr>
            <a:r>
              <a:rPr b="0" i="0" lang="en-GB" sz="1100" u="none" cap="none" strike="noStrike">
                <a:solidFill>
                  <a:schemeClr val="dk1"/>
                </a:solidFill>
                <a:latin typeface="DM Sans"/>
                <a:ea typeface="DM Sans"/>
                <a:cs typeface="DM Sans"/>
                <a:sym typeface="DM Sans"/>
              </a:rPr>
              <a:t>Choosing Planful over Anaplan or Adaptive Planning</a:t>
            </a:r>
            <a:endParaRPr b="0" i="0" sz="1100" u="none" cap="none" strike="noStrike">
              <a:solidFill>
                <a:schemeClr val="dk1"/>
              </a:solidFill>
              <a:latin typeface="DM Sans"/>
              <a:ea typeface="DM Sans"/>
              <a:cs typeface="DM Sans"/>
              <a:sym typeface="DM Sans"/>
            </a:endParaRPr>
          </a:p>
          <a:p>
            <a:pPr indent="-304800" lvl="0" marL="4572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Keen Vision</a:t>
            </a:r>
            <a:endParaRPr b="0" i="0" sz="1200" u="none" cap="none" strike="noStrike">
              <a:solidFill>
                <a:schemeClr val="dk1"/>
              </a:solidFill>
              <a:latin typeface="DM Sans"/>
              <a:ea typeface="DM Sans"/>
              <a:cs typeface="DM Sans"/>
              <a:sym typeface="DM Sans"/>
            </a:endParaRPr>
          </a:p>
          <a:p>
            <a:pPr indent="-304800" lvl="0" marL="4572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How we’re using Planful</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Org Metadata Repository</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Full P&amp;L Planning and Reporting</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Workforce Planning</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Automated Integrations</a:t>
            </a:r>
            <a:endParaRPr b="0" i="0" sz="1200" u="none" cap="none" strike="noStrike">
              <a:solidFill>
                <a:schemeClr val="dk1"/>
              </a:solidFill>
              <a:latin typeface="DM Sans"/>
              <a:ea typeface="DM Sans"/>
              <a:cs typeface="DM Sans"/>
              <a:sym typeface="DM Sans"/>
            </a:endParaRPr>
          </a:p>
          <a:p>
            <a:pPr indent="-304800" lvl="0" marL="4572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Plans for the Future</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Integrating with other teams</a:t>
            </a:r>
            <a:endParaRPr b="0" i="0" sz="1200" u="none" cap="none" strike="noStrike">
              <a:solidFill>
                <a:schemeClr val="dk1"/>
              </a:solidFill>
              <a:latin typeface="DM Sans"/>
              <a:ea typeface="DM Sans"/>
              <a:cs typeface="DM Sans"/>
              <a:sym typeface="DM Sans"/>
            </a:endParaRPr>
          </a:p>
          <a:p>
            <a:pPr indent="-304800" lvl="1" marL="914400" marR="0" rtl="0" algn="l">
              <a:lnSpc>
                <a:spcPct val="115000"/>
              </a:lnSpc>
              <a:spcBef>
                <a:spcPts val="0"/>
              </a:spcBef>
              <a:spcAft>
                <a:spcPts val="0"/>
              </a:spcAft>
              <a:buClr>
                <a:schemeClr val="dk1"/>
              </a:buClr>
              <a:buSzPts val="1200"/>
              <a:buFont typeface="Roboto Light"/>
              <a:buChar char="○"/>
            </a:pPr>
            <a:r>
              <a:rPr b="0" i="0" lang="en-GB" sz="1200" u="none" cap="none" strike="noStrike">
                <a:solidFill>
                  <a:schemeClr val="dk1"/>
                </a:solidFill>
                <a:latin typeface="DM Sans"/>
                <a:ea typeface="DM Sans"/>
                <a:cs typeface="DM Sans"/>
                <a:sym typeface="DM Sans"/>
              </a:rPr>
              <a:t>Management Reporting</a:t>
            </a:r>
            <a:endParaRPr b="0" i="0" sz="1200" u="none" cap="none" strike="noStrike">
              <a:solidFill>
                <a:schemeClr val="dk1"/>
              </a:solidFill>
              <a:latin typeface="DM Sans"/>
              <a:ea typeface="DM Sans"/>
              <a:cs typeface="DM Sans"/>
              <a:sym typeface="DM Sans"/>
            </a:endParaRPr>
          </a:p>
          <a:p>
            <a:pPr indent="-314960" lvl="0" marL="457200" marR="0" rtl="0" algn="l">
              <a:lnSpc>
                <a:spcPct val="115000"/>
              </a:lnSpc>
              <a:spcBef>
                <a:spcPts val="0"/>
              </a:spcBef>
              <a:spcAft>
                <a:spcPts val="0"/>
              </a:spcAft>
              <a:buClr>
                <a:schemeClr val="dk1"/>
              </a:buClr>
              <a:buSzPts val="1360"/>
              <a:buFont typeface="DM Sans"/>
              <a:buChar char="●"/>
            </a:pPr>
            <a:r>
              <a:rPr b="0" i="0" lang="en-GB" sz="1360" u="none" cap="none" strike="noStrike">
                <a:solidFill>
                  <a:schemeClr val="dk1"/>
                </a:solidFill>
                <a:latin typeface="DM Sans"/>
                <a:ea typeface="DM Sans"/>
                <a:cs typeface="DM Sans"/>
                <a:sym typeface="DM Sans"/>
              </a:rPr>
              <a:t>Q&amp;A</a:t>
            </a:r>
            <a:endParaRPr b="0" i="0" sz="1360" u="none" cap="none" strike="noStrike">
              <a:solidFill>
                <a:schemeClr val="dk1"/>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1" name="Shape 401"/>
        <p:cNvGrpSpPr/>
        <p:nvPr/>
      </p:nvGrpSpPr>
      <p:grpSpPr>
        <a:xfrm>
          <a:off x="0" y="0"/>
          <a:ext cx="0" cy="0"/>
          <a:chOff x="0" y="0"/>
          <a:chExt cx="0" cy="0"/>
        </a:xfrm>
      </p:grpSpPr>
      <p:pic>
        <p:nvPicPr>
          <p:cNvPr id="402" name="Google Shape;402;p3"/>
          <p:cNvPicPr preferRelativeResize="0"/>
          <p:nvPr/>
        </p:nvPicPr>
        <p:blipFill rotWithShape="1">
          <a:blip r:embed="rId3">
            <a:alphaModFix/>
          </a:blip>
          <a:srcRect b="21861" l="0" r="0" t="10303"/>
          <a:stretch/>
        </p:blipFill>
        <p:spPr>
          <a:xfrm>
            <a:off x="0" y="1154250"/>
            <a:ext cx="2711975" cy="2711975"/>
          </a:xfrm>
          <a:prstGeom prst="rect">
            <a:avLst/>
          </a:prstGeom>
          <a:noFill/>
          <a:ln>
            <a:noFill/>
          </a:ln>
        </p:spPr>
      </p:pic>
      <p:sp>
        <p:nvSpPr>
          <p:cNvPr id="403" name="Google Shape;403;p3"/>
          <p:cNvSpPr txBox="1"/>
          <p:nvPr/>
        </p:nvSpPr>
        <p:spPr>
          <a:xfrm>
            <a:off x="2824699" y="1405033"/>
            <a:ext cx="5138153" cy="609367"/>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CF8"/>
                </a:solidFill>
                <a:latin typeface="DM Sans"/>
                <a:ea typeface="DM Sans"/>
                <a:cs typeface="DM Sans"/>
                <a:sym typeface="DM Sans"/>
              </a:rPr>
              <a:t>Brief background on Jeremy</a:t>
            </a:r>
            <a:endParaRPr b="0" i="0" sz="1400" u="none" cap="none" strike="noStrike">
              <a:solidFill>
                <a:srgbClr val="000000"/>
              </a:solidFill>
              <a:latin typeface="Arial"/>
              <a:ea typeface="Arial"/>
              <a:cs typeface="Arial"/>
              <a:sym typeface="Arial"/>
            </a:endParaRPr>
          </a:p>
        </p:txBody>
      </p:sp>
      <p:pic>
        <p:nvPicPr>
          <p:cNvPr id="404" name="Google Shape;404;p3"/>
          <p:cNvPicPr preferRelativeResize="0"/>
          <p:nvPr/>
        </p:nvPicPr>
        <p:blipFill rotWithShape="1">
          <a:blip r:embed="rId4">
            <a:alphaModFix/>
          </a:blip>
          <a:srcRect b="0" l="0" r="0" t="0"/>
          <a:stretch/>
        </p:blipFill>
        <p:spPr>
          <a:xfrm>
            <a:off x="7962852" y="4822606"/>
            <a:ext cx="1001052" cy="152503"/>
          </a:xfrm>
          <a:prstGeom prst="rect">
            <a:avLst/>
          </a:prstGeom>
          <a:noFill/>
          <a:ln>
            <a:noFill/>
          </a:ln>
        </p:spPr>
      </p:pic>
      <p:sp>
        <p:nvSpPr>
          <p:cNvPr id="405" name="Google Shape;405;p3"/>
          <p:cNvSpPr txBox="1"/>
          <p:nvPr/>
        </p:nvSpPr>
        <p:spPr>
          <a:xfrm>
            <a:off x="2824698" y="2094072"/>
            <a:ext cx="5065922" cy="164194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FFFCF8"/>
                </a:solidFill>
                <a:latin typeface="DM Sans"/>
                <a:ea typeface="DM Sans"/>
                <a:cs typeface="DM Sans"/>
                <a:sym typeface="DM Sans"/>
              </a:rPr>
              <a:t>Moving from Finance into Tech</a:t>
            </a:r>
            <a:endParaRPr b="0" i="0" sz="1400" u="none" cap="none" strike="noStrike">
              <a:solidFill>
                <a:srgbClr val="000000"/>
              </a:solidFill>
              <a:latin typeface="Arial"/>
              <a:ea typeface="Arial"/>
              <a:cs typeface="Arial"/>
              <a:sym typeface="Arial"/>
            </a:endParaRPr>
          </a:p>
          <a:p>
            <a:pPr indent="-171450" lvl="1" marL="171450" marR="0" rtl="0" algn="l">
              <a:lnSpc>
                <a:spcPct val="100000"/>
              </a:lnSpc>
              <a:spcBef>
                <a:spcPts val="0"/>
              </a:spcBef>
              <a:spcAft>
                <a:spcPts val="0"/>
              </a:spcAft>
              <a:buClr>
                <a:schemeClr val="lt1"/>
              </a:buClr>
              <a:buSzPts val="1600"/>
              <a:buFont typeface="Arial"/>
              <a:buChar char="•"/>
            </a:pPr>
            <a:r>
              <a:rPr b="0" i="0" lang="en-GB" sz="1600" u="none" cap="none" strike="noStrike">
                <a:solidFill>
                  <a:schemeClr val="lt1"/>
                </a:solidFill>
                <a:latin typeface="DM Sans"/>
                <a:ea typeface="DM Sans"/>
                <a:cs typeface="DM Sans"/>
                <a:sym typeface="DM Sans"/>
              </a:rPr>
              <a:t>Owned the Planning and Reporting of the full P&amp;L</a:t>
            </a:r>
            <a:endParaRPr b="0" i="0" sz="1400" u="none" cap="none" strike="noStrike">
              <a:solidFill>
                <a:srgbClr val="000000"/>
              </a:solidFill>
              <a:latin typeface="Arial"/>
              <a:ea typeface="Arial"/>
              <a:cs typeface="Arial"/>
              <a:sym typeface="Arial"/>
            </a:endParaRPr>
          </a:p>
          <a:p>
            <a:pPr indent="-69850" lvl="1" marL="171450" marR="0" rtl="0" algn="l">
              <a:lnSpc>
                <a:spcPct val="100000"/>
              </a:lnSpc>
              <a:spcBef>
                <a:spcPts val="0"/>
              </a:spcBef>
              <a:spcAft>
                <a:spcPts val="0"/>
              </a:spcAft>
              <a:buClr>
                <a:schemeClr val="lt1"/>
              </a:buClr>
              <a:buSzPts val="1600"/>
              <a:buFont typeface="Arial"/>
              <a:buNone/>
            </a:pPr>
            <a:r>
              <a:t/>
            </a:r>
            <a:endParaRPr b="0" i="0" sz="1600" u="none" cap="none" strike="noStrike">
              <a:solidFill>
                <a:schemeClr val="lt1"/>
              </a:solidFill>
              <a:latin typeface="DM Sans"/>
              <a:ea typeface="DM Sans"/>
              <a:cs typeface="DM Sans"/>
              <a:sym typeface="DM Sans"/>
            </a:endParaRPr>
          </a:p>
          <a:p>
            <a:pPr indent="0" lvl="1"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FFFCF8"/>
                </a:solidFill>
                <a:latin typeface="DM Sans"/>
                <a:ea typeface="DM Sans"/>
                <a:cs typeface="DM Sans"/>
                <a:sym typeface="DM Sans"/>
              </a:rPr>
              <a:t>Product owner for CFO Tool, opex forecasting and reporting tool  that facilitated our decentralized structure.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400"/>
              <a:buNone/>
            </a:pPr>
            <a:fld id="{00000000-1234-1234-1234-123412341234}" type="slidenum">
              <a:rPr lang="en-GB"/>
              <a:t>‹#›</a:t>
            </a:fld>
            <a:endParaRPr/>
          </a:p>
        </p:txBody>
      </p:sp>
      <p:sp>
        <p:nvSpPr>
          <p:cNvPr id="411" name="Google Shape;411;p4"/>
          <p:cNvSpPr txBox="1"/>
          <p:nvPr/>
        </p:nvSpPr>
        <p:spPr>
          <a:xfrm>
            <a:off x="1523630" y="1138767"/>
            <a:ext cx="6096741" cy="320040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1800"/>
              </a:spcBef>
              <a:spcAft>
                <a:spcPts val="0"/>
              </a:spcAft>
              <a:buClr>
                <a:schemeClr val="lt1"/>
              </a:buClr>
              <a:buSzPts val="1800"/>
              <a:buFont typeface="DM Sans"/>
              <a:buNone/>
            </a:pPr>
            <a:r>
              <a:rPr b="0" i="0" lang="en-GB" sz="2400" u="none" cap="none" strike="noStrike">
                <a:solidFill>
                  <a:schemeClr val="dk1"/>
                </a:solidFill>
                <a:latin typeface="DM Sans"/>
                <a:ea typeface="DM Sans"/>
                <a:cs typeface="DM Sans"/>
                <a:sym typeface="DM Sans"/>
              </a:rPr>
              <a:t>Scaled by Tony Hsieh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lt1"/>
              </a:buClr>
              <a:buSzPts val="1800"/>
              <a:buFont typeface="DM Sans"/>
              <a:buNone/>
            </a:pPr>
            <a:r>
              <a:rPr b="0" i="0" lang="en-GB" sz="2400" u="none" cap="none" strike="noStrike">
                <a:solidFill>
                  <a:schemeClr val="dk1"/>
                </a:solidFill>
                <a:latin typeface="DM Sans"/>
                <a:ea typeface="DM Sans"/>
                <a:cs typeface="DM Sans"/>
                <a:sym typeface="DM Sans"/>
              </a:rPr>
              <a:t>Pioneer in corporate culture and employee experience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lt1"/>
              </a:buClr>
              <a:buSzPts val="1800"/>
              <a:buFont typeface="DM Sans"/>
              <a:buNone/>
            </a:pPr>
            <a:r>
              <a:rPr b="0" i="0" lang="en-GB" sz="2400" u="none" cap="none" strike="noStrike">
                <a:solidFill>
                  <a:schemeClr val="dk1"/>
                </a:solidFill>
                <a:latin typeface="DM Sans"/>
                <a:ea typeface="DM Sans"/>
                <a:cs typeface="DM Sans"/>
                <a:sym typeface="DM Sans"/>
              </a:rPr>
              <a:t>2009 Amazon Acquisition, but continued to operate autonomously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800"/>
              </a:spcBef>
              <a:spcAft>
                <a:spcPts val="0"/>
              </a:spcAft>
              <a:buClr>
                <a:schemeClr val="lt1"/>
              </a:buClr>
              <a:buSzPts val="1800"/>
              <a:buFont typeface="DM Sans"/>
              <a:buNone/>
            </a:pPr>
            <a:r>
              <a:rPr b="0" i="0" lang="en-GB" sz="2400" u="none" cap="none" strike="noStrike">
                <a:solidFill>
                  <a:schemeClr val="dk1"/>
                </a:solidFill>
                <a:latin typeface="DM Sans"/>
                <a:ea typeface="DM Sans"/>
                <a:cs typeface="DM Sans"/>
                <a:sym typeface="DM Sans"/>
              </a:rPr>
              <a:t>2014 Holacracy introduced </a:t>
            </a:r>
            <a:endParaRPr b="0" i="0" sz="1400" u="none" cap="none" strike="noStrike">
              <a:solidFill>
                <a:srgbClr val="000000"/>
              </a:solidFill>
              <a:latin typeface="Arial"/>
              <a:ea typeface="Arial"/>
              <a:cs typeface="Arial"/>
              <a:sym typeface="Arial"/>
            </a:endParaRPr>
          </a:p>
        </p:txBody>
      </p:sp>
      <p:sp>
        <p:nvSpPr>
          <p:cNvPr id="412" name="Google Shape;412;p4"/>
          <p:cNvSpPr txBox="1"/>
          <p:nvPr/>
        </p:nvSpPr>
        <p:spPr>
          <a:xfrm>
            <a:off x="1418250" y="462517"/>
            <a:ext cx="630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90"/>
              <a:buFont typeface="DM Sans"/>
              <a:buNone/>
            </a:pPr>
            <a:r>
              <a:rPr b="1" i="0" lang="en-GB" sz="3400" u="none" cap="none" strike="noStrike">
                <a:solidFill>
                  <a:schemeClr val="dk1"/>
                </a:solidFill>
                <a:latin typeface="DM Sans"/>
                <a:ea typeface="DM Sans"/>
                <a:cs typeface="DM Sans"/>
                <a:sym typeface="DM Sans"/>
              </a:rPr>
              <a:t>Zappos Company History</a:t>
            </a:r>
            <a:endParaRPr b="1" i="0" sz="140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
          <p:cNvSpPr txBox="1"/>
          <p:nvPr/>
        </p:nvSpPr>
        <p:spPr>
          <a:xfrm>
            <a:off x="2266122" y="1178477"/>
            <a:ext cx="4571999" cy="7282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DM Sans"/>
              <a:buNone/>
            </a:pPr>
            <a:r>
              <a:rPr b="1" i="0" lang="en-GB" sz="2000" u="none" cap="none" strike="noStrike">
                <a:solidFill>
                  <a:schemeClr val="dk1"/>
                </a:solidFill>
                <a:latin typeface="DM Sans"/>
                <a:ea typeface="DM Sans"/>
                <a:cs typeface="DM Sans"/>
                <a:sym typeface="DM Sans"/>
              </a:rPr>
              <a:t>Holacracy required CFO Tool </a:t>
            </a:r>
            <a:br>
              <a:rPr b="1" i="0" lang="en-GB" sz="2000" u="none" cap="none" strike="noStrike">
                <a:solidFill>
                  <a:schemeClr val="dk1"/>
                </a:solidFill>
                <a:latin typeface="DM Sans"/>
                <a:ea typeface="DM Sans"/>
                <a:cs typeface="DM Sans"/>
                <a:sym typeface="DM Sans"/>
              </a:rPr>
            </a:br>
            <a:r>
              <a:rPr b="1" i="0" lang="en-GB" sz="2000" u="none" cap="none" strike="noStrike">
                <a:solidFill>
                  <a:schemeClr val="dk1"/>
                </a:solidFill>
                <a:latin typeface="DM Sans"/>
                <a:ea typeface="DM Sans"/>
                <a:cs typeface="DM Sans"/>
                <a:sym typeface="DM Sans"/>
              </a:rPr>
              <a:t>and a dedicated team</a:t>
            </a:r>
            <a:endParaRPr b="0" i="0" sz="1400" u="none" cap="none" strike="noStrike">
              <a:solidFill>
                <a:srgbClr val="000000"/>
              </a:solidFill>
              <a:latin typeface="Arial"/>
              <a:ea typeface="Arial"/>
              <a:cs typeface="Arial"/>
              <a:sym typeface="Arial"/>
            </a:endParaRPr>
          </a:p>
        </p:txBody>
      </p:sp>
      <p:sp>
        <p:nvSpPr>
          <p:cNvPr id="418" name="Google Shape;418;p5"/>
          <p:cNvSpPr txBox="1"/>
          <p:nvPr/>
        </p:nvSpPr>
        <p:spPr>
          <a:xfrm>
            <a:off x="1687755" y="2106478"/>
            <a:ext cx="5768489" cy="148292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DM Sans"/>
                <a:ea typeface="DM Sans"/>
                <a:cs typeface="DM Sans"/>
                <a:sym typeface="DM Sans"/>
              </a:rPr>
              <a:t>How the CFO Tool worked:</a:t>
            </a:r>
            <a:endParaRPr b="0" i="0" sz="1400" u="none" cap="none" strike="noStrike">
              <a:solidFill>
                <a:srgbClr val="000000"/>
              </a:solidFill>
              <a:latin typeface="Arial"/>
              <a:ea typeface="Arial"/>
              <a:cs typeface="Arial"/>
              <a:sym typeface="Arial"/>
            </a:endParaRPr>
          </a:p>
          <a:p>
            <a:pPr indent="-335139" lvl="1" marL="342900" marR="0" rtl="0" algn="l">
              <a:lnSpc>
                <a:spcPct val="100000"/>
              </a:lnSpc>
              <a:spcBef>
                <a:spcPts val="300"/>
              </a:spcBef>
              <a:spcAft>
                <a:spcPts val="0"/>
              </a:spcAft>
              <a:buClr>
                <a:schemeClr val="dk1"/>
              </a:buClr>
              <a:buSzPts val="1678"/>
              <a:buFont typeface="Arial"/>
              <a:buChar char="●"/>
            </a:pPr>
            <a:r>
              <a:rPr b="0" i="0" lang="en-GB" sz="1600" u="none" cap="none" strike="noStrike">
                <a:solidFill>
                  <a:schemeClr val="dk1"/>
                </a:solidFill>
                <a:latin typeface="DM Sans"/>
                <a:ea typeface="DM Sans"/>
                <a:cs typeface="DM Sans"/>
                <a:sym typeface="DM Sans"/>
              </a:rPr>
              <a:t>Decentralized and autonomous Opex Planning</a:t>
            </a:r>
            <a:endParaRPr b="0" i="0" sz="1400" u="none" cap="none" strike="noStrike">
              <a:solidFill>
                <a:srgbClr val="000000"/>
              </a:solidFill>
              <a:latin typeface="Arial"/>
              <a:ea typeface="Arial"/>
              <a:cs typeface="Arial"/>
              <a:sym typeface="Arial"/>
            </a:endParaRPr>
          </a:p>
          <a:p>
            <a:pPr indent="-335139" lvl="1" marL="342900" marR="0" rtl="0" algn="l">
              <a:lnSpc>
                <a:spcPct val="100000"/>
              </a:lnSpc>
              <a:spcBef>
                <a:spcPts val="300"/>
              </a:spcBef>
              <a:spcAft>
                <a:spcPts val="0"/>
              </a:spcAft>
              <a:buClr>
                <a:schemeClr val="dk1"/>
              </a:buClr>
              <a:buSzPts val="1678"/>
              <a:buFont typeface="Arial"/>
              <a:buChar char="●"/>
            </a:pPr>
            <a:r>
              <a:rPr b="0" i="0" lang="en-GB" sz="1600" u="none" cap="none" strike="noStrike">
                <a:solidFill>
                  <a:schemeClr val="dk1"/>
                </a:solidFill>
                <a:latin typeface="DM Sans"/>
                <a:ea typeface="DM Sans"/>
                <a:cs typeface="DM Sans"/>
                <a:sym typeface="DM Sans"/>
              </a:rPr>
              <a:t>Service Agreements to obtain budget</a:t>
            </a:r>
            <a:endParaRPr b="0" i="0" sz="1400" u="none" cap="none" strike="noStrike">
              <a:solidFill>
                <a:srgbClr val="000000"/>
              </a:solidFill>
              <a:latin typeface="Arial"/>
              <a:ea typeface="Arial"/>
              <a:cs typeface="Arial"/>
              <a:sym typeface="Arial"/>
            </a:endParaRPr>
          </a:p>
          <a:p>
            <a:pPr indent="-335139" lvl="1" marL="342900" marR="0" rtl="0" algn="l">
              <a:lnSpc>
                <a:spcPct val="100000"/>
              </a:lnSpc>
              <a:spcBef>
                <a:spcPts val="300"/>
              </a:spcBef>
              <a:spcAft>
                <a:spcPts val="0"/>
              </a:spcAft>
              <a:buClr>
                <a:schemeClr val="dk1"/>
              </a:buClr>
              <a:buSzPts val="1678"/>
              <a:buFont typeface="Arial"/>
              <a:buChar char="●"/>
            </a:pPr>
            <a:r>
              <a:rPr b="0" i="0" lang="en-GB" sz="1600" u="none" cap="none" strike="noStrike">
                <a:solidFill>
                  <a:schemeClr val="dk1"/>
                </a:solidFill>
                <a:latin typeface="DM Sans"/>
                <a:ea typeface="DM Sans"/>
                <a:cs typeface="DM Sans"/>
                <a:sym typeface="DM Sans"/>
              </a:rPr>
              <a:t>If a team had a positive bank balance, they did their part in hitting company profit targets</a:t>
            </a:r>
            <a:endParaRPr b="0" i="0" sz="1400" u="none" cap="none" strike="noStrike">
              <a:solidFill>
                <a:srgbClr val="000000"/>
              </a:solidFill>
              <a:latin typeface="Arial"/>
              <a:ea typeface="Arial"/>
              <a:cs typeface="Arial"/>
              <a:sym typeface="Arial"/>
            </a:endParaRPr>
          </a:p>
        </p:txBody>
      </p:sp>
      <p:sp>
        <p:nvSpPr>
          <p:cNvPr id="419" name="Google Shape;419;p5"/>
          <p:cNvSpPr txBox="1"/>
          <p:nvPr/>
        </p:nvSpPr>
        <p:spPr>
          <a:xfrm>
            <a:off x="1418250" y="462517"/>
            <a:ext cx="630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90"/>
              <a:buFont typeface="DM Sans"/>
              <a:buNone/>
            </a:pPr>
            <a:r>
              <a:rPr b="0" i="0" lang="en-GB" sz="3400" u="none" cap="none" strike="noStrike">
                <a:solidFill>
                  <a:schemeClr val="dk1"/>
                </a:solidFill>
                <a:latin typeface="DM Sans"/>
                <a:ea typeface="DM Sans"/>
                <a:cs typeface="DM Sans"/>
                <a:sym typeface="DM Sans"/>
              </a:rPr>
              <a:t>Zappos FP&amp;A History</a:t>
            </a:r>
            <a:endParaRPr b="0" i="0" sz="1400" u="none" cap="none" strike="noStrike">
              <a:solidFill>
                <a:srgbClr val="000000"/>
              </a:solidFill>
              <a:latin typeface="Arial"/>
              <a:ea typeface="Arial"/>
              <a:cs typeface="Arial"/>
              <a:sym typeface="Arial"/>
            </a:endParaRPr>
          </a:p>
        </p:txBody>
      </p:sp>
      <p:sp>
        <p:nvSpPr>
          <p:cNvPr id="420" name="Google Shape;420;p5"/>
          <p:cNvSpPr txBox="1"/>
          <p:nvPr/>
        </p:nvSpPr>
        <p:spPr>
          <a:xfrm>
            <a:off x="1314200" y="3789187"/>
            <a:ext cx="6515601" cy="85371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2400"/>
              <a:buFont typeface="DM Sans"/>
              <a:buNone/>
            </a:pPr>
            <a:r>
              <a:rPr b="1" i="0" lang="en-GB" sz="2000" u="none" cap="none" strike="noStrike">
                <a:solidFill>
                  <a:schemeClr val="dk1"/>
                </a:solidFill>
                <a:latin typeface="DM Sans"/>
                <a:ea typeface="DM Sans"/>
                <a:cs typeface="DM Sans"/>
                <a:sym typeface="DM Sans"/>
              </a:rPr>
              <a:t>Challenge for FP&amp;A to translate the CFO Tool to standard reporting packages for Amazon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24" name="Shape 424"/>
        <p:cNvGrpSpPr/>
        <p:nvPr/>
      </p:nvGrpSpPr>
      <p:grpSpPr>
        <a:xfrm>
          <a:off x="0" y="0"/>
          <a:ext cx="0" cy="0"/>
          <a:chOff x="0" y="0"/>
          <a:chExt cx="0" cy="0"/>
        </a:xfrm>
      </p:grpSpPr>
      <p:sp>
        <p:nvSpPr>
          <p:cNvPr id="425" name="Google Shape;425;p6"/>
          <p:cNvSpPr/>
          <p:nvPr/>
        </p:nvSpPr>
        <p:spPr>
          <a:xfrm>
            <a:off x="251400" y="237525"/>
            <a:ext cx="8641200" cy="176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6" name="Google Shape;426;p6"/>
          <p:cNvSpPr/>
          <p:nvPr/>
        </p:nvSpPr>
        <p:spPr>
          <a:xfrm>
            <a:off x="251475" y="2270300"/>
            <a:ext cx="2710500" cy="2598600"/>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7" name="Google Shape;427;p6"/>
          <p:cNvSpPr/>
          <p:nvPr/>
        </p:nvSpPr>
        <p:spPr>
          <a:xfrm>
            <a:off x="3216750" y="2270300"/>
            <a:ext cx="2710500" cy="2598600"/>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8" name="Google Shape;428;p6"/>
          <p:cNvSpPr/>
          <p:nvPr/>
        </p:nvSpPr>
        <p:spPr>
          <a:xfrm>
            <a:off x="6136675" y="2270300"/>
            <a:ext cx="2710500" cy="2598600"/>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29" name="Google Shape;429;p6"/>
          <p:cNvSpPr txBox="1"/>
          <p:nvPr/>
        </p:nvSpPr>
        <p:spPr>
          <a:xfrm>
            <a:off x="1348200" y="824175"/>
            <a:ext cx="6447600" cy="600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1" i="0" lang="en-GB" sz="2700" u="none" cap="none" strike="noStrike">
                <a:solidFill>
                  <a:schemeClr val="dk1"/>
                </a:solidFill>
                <a:latin typeface="DM Sans"/>
                <a:ea typeface="DM Sans"/>
                <a:cs typeface="DM Sans"/>
                <a:sym typeface="DM Sans"/>
              </a:rPr>
              <a:t>Moving to a Traditional Org Structure</a:t>
            </a:r>
            <a:endParaRPr b="1" i="0" sz="2700" u="none" cap="none" strike="noStrike">
              <a:solidFill>
                <a:schemeClr val="dk1"/>
              </a:solidFill>
              <a:latin typeface="DM Sans"/>
              <a:ea typeface="DM Sans"/>
              <a:cs typeface="DM Sans"/>
              <a:sym typeface="DM Sans"/>
            </a:endParaRPr>
          </a:p>
        </p:txBody>
      </p:sp>
      <p:sp>
        <p:nvSpPr>
          <p:cNvPr id="430" name="Google Shape;430;p6"/>
          <p:cNvSpPr txBox="1"/>
          <p:nvPr>
            <p:ph idx="4294967295" type="title"/>
          </p:nvPr>
        </p:nvSpPr>
        <p:spPr>
          <a:xfrm>
            <a:off x="398300" y="2684850"/>
            <a:ext cx="2416800" cy="799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b="1" lang="en-GB" sz="3800"/>
              <a:t>2021 </a:t>
            </a:r>
            <a:endParaRPr b="1" sz="3800"/>
          </a:p>
        </p:txBody>
      </p:sp>
      <p:sp>
        <p:nvSpPr>
          <p:cNvPr id="431" name="Google Shape;431;p6"/>
          <p:cNvSpPr txBox="1"/>
          <p:nvPr>
            <p:ph idx="4294967295" type="body"/>
          </p:nvPr>
        </p:nvSpPr>
        <p:spPr>
          <a:xfrm>
            <a:off x="398318" y="3544525"/>
            <a:ext cx="2416800" cy="840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1200"/>
              </a:spcAft>
              <a:buSzPct val="108107"/>
              <a:buNone/>
            </a:pPr>
            <a:r>
              <a:rPr lang="en-GB"/>
              <a:t>Holacracy → Standardization</a:t>
            </a:r>
            <a:endParaRPr/>
          </a:p>
        </p:txBody>
      </p:sp>
      <p:sp>
        <p:nvSpPr>
          <p:cNvPr id="432" name="Google Shape;432;p6"/>
          <p:cNvSpPr txBox="1"/>
          <p:nvPr>
            <p:ph idx="4294967295" type="title"/>
          </p:nvPr>
        </p:nvSpPr>
        <p:spPr>
          <a:xfrm>
            <a:off x="3340913" y="2684850"/>
            <a:ext cx="2416800" cy="799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b="1" lang="en-GB" sz="3800">
                <a:solidFill>
                  <a:schemeClr val="lt1"/>
                </a:solidFill>
              </a:rPr>
              <a:t>2022 </a:t>
            </a:r>
            <a:endParaRPr b="1" sz="3800">
              <a:solidFill>
                <a:schemeClr val="lt1"/>
              </a:solidFill>
            </a:endParaRPr>
          </a:p>
        </p:txBody>
      </p:sp>
      <p:sp>
        <p:nvSpPr>
          <p:cNvPr id="433" name="Google Shape;433;p6"/>
          <p:cNvSpPr txBox="1"/>
          <p:nvPr>
            <p:ph idx="4294967295" type="body"/>
          </p:nvPr>
        </p:nvSpPr>
        <p:spPr>
          <a:xfrm>
            <a:off x="3340931" y="3544525"/>
            <a:ext cx="2416800" cy="840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1200"/>
              </a:spcAft>
              <a:buSzPct val="108107"/>
              <a:buNone/>
            </a:pPr>
            <a:r>
              <a:rPr lang="en-GB">
                <a:solidFill>
                  <a:schemeClr val="lt1"/>
                </a:solidFill>
              </a:rPr>
              <a:t>Replace CFO Tool </a:t>
            </a:r>
            <a:br>
              <a:rPr lang="en-GB">
                <a:solidFill>
                  <a:schemeClr val="lt1"/>
                </a:solidFill>
              </a:rPr>
            </a:br>
            <a:r>
              <a:rPr lang="en-GB">
                <a:solidFill>
                  <a:schemeClr val="lt1"/>
                </a:solidFill>
              </a:rPr>
              <a:t>with Planful </a:t>
            </a:r>
            <a:endParaRPr>
              <a:solidFill>
                <a:schemeClr val="lt1"/>
              </a:solidFill>
            </a:endParaRPr>
          </a:p>
        </p:txBody>
      </p:sp>
      <p:sp>
        <p:nvSpPr>
          <p:cNvPr id="434" name="Google Shape;434;p6"/>
          <p:cNvSpPr txBox="1"/>
          <p:nvPr>
            <p:ph idx="4294967295" type="title"/>
          </p:nvPr>
        </p:nvSpPr>
        <p:spPr>
          <a:xfrm>
            <a:off x="6283538" y="2649900"/>
            <a:ext cx="2416800" cy="799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b="1" lang="en-GB" sz="3800"/>
              <a:t>2023</a:t>
            </a:r>
            <a:endParaRPr b="1" sz="3800"/>
          </a:p>
        </p:txBody>
      </p:sp>
      <p:sp>
        <p:nvSpPr>
          <p:cNvPr id="435" name="Google Shape;435;p6"/>
          <p:cNvSpPr txBox="1"/>
          <p:nvPr>
            <p:ph idx="4294967295" type="body"/>
          </p:nvPr>
        </p:nvSpPr>
        <p:spPr>
          <a:xfrm>
            <a:off x="6283556" y="3509575"/>
            <a:ext cx="2416800" cy="8400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ctr">
              <a:lnSpc>
                <a:spcPct val="115000"/>
              </a:lnSpc>
              <a:spcBef>
                <a:spcPts val="0"/>
              </a:spcBef>
              <a:spcAft>
                <a:spcPts val="1200"/>
              </a:spcAft>
              <a:buSzPct val="108107"/>
              <a:buNone/>
            </a:pPr>
            <a:r>
              <a:rPr lang="en-GB"/>
              <a:t>Use Planful to build out all FP&amp;A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9" name="Shape 439"/>
        <p:cNvGrpSpPr/>
        <p:nvPr/>
      </p:nvGrpSpPr>
      <p:grpSpPr>
        <a:xfrm>
          <a:off x="0" y="0"/>
          <a:ext cx="0" cy="0"/>
          <a:chOff x="0" y="0"/>
          <a:chExt cx="0" cy="0"/>
        </a:xfrm>
      </p:grpSpPr>
      <p:sp>
        <p:nvSpPr>
          <p:cNvPr id="440" name="Google Shape;440;p7"/>
          <p:cNvSpPr/>
          <p:nvPr/>
        </p:nvSpPr>
        <p:spPr>
          <a:xfrm>
            <a:off x="251399" y="1045731"/>
            <a:ext cx="2710500" cy="3860244"/>
          </a:xfrm>
          <a:prstGeom prst="roundRect">
            <a:avLst>
              <a:gd fmla="val 7527" name="adj"/>
            </a:avLst>
          </a:prstGeom>
          <a:solidFill>
            <a:schemeClr val="accent3"/>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i="0" lang="en-GB" sz="1800" u="none" cap="none" strike="noStrike">
                <a:solidFill>
                  <a:schemeClr val="dk1"/>
                </a:solidFill>
                <a:latin typeface="DM Sans"/>
                <a:ea typeface="DM Sans"/>
                <a:cs typeface="DM Sans"/>
                <a:sym typeface="DM Sans"/>
              </a:rPr>
              <a:t>Adaptive Planning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800" u="none" cap="none" strike="noStrike">
              <a:solidFill>
                <a:schemeClr val="dk1"/>
              </a:solidFill>
              <a:latin typeface="DM Sans"/>
              <a:ea typeface="DM Sans"/>
              <a:cs typeface="DM Sans"/>
              <a:sym typeface="DM Sans"/>
            </a:endParaRPr>
          </a:p>
          <a:p>
            <a:pPr indent="-342900" lvl="0" marL="342900" marR="0" rtl="0" algn="l">
              <a:lnSpc>
                <a:spcPct val="115000"/>
              </a:lnSpc>
              <a:spcBef>
                <a:spcPts val="60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WD as HRIS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0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Hoped for functionality overlap</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0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Cost favorability</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00"/>
              </a:spcBef>
              <a:spcAft>
                <a:spcPts val="0"/>
              </a:spcAft>
              <a:buClr>
                <a:schemeClr val="dk1"/>
              </a:buClr>
              <a:buSzPts val="1878"/>
              <a:buFont typeface="Arial"/>
              <a:buChar char="●"/>
            </a:pPr>
            <a:r>
              <a:rPr b="0" i="0" lang="en-GB" sz="1600" u="none" cap="none" strike="noStrike">
                <a:solidFill>
                  <a:schemeClr val="dk1"/>
                </a:solidFill>
                <a:latin typeface="DM Sans"/>
                <a:ea typeface="DM Sans"/>
                <a:cs typeface="DM Sans"/>
                <a:sym typeface="DM Sans"/>
              </a:rPr>
              <a:t>Lacked full suite of functionality</a:t>
            </a:r>
            <a:endParaRPr b="0" i="0" sz="1400" u="none" cap="none" strike="noStrike">
              <a:solidFill>
                <a:srgbClr val="000000"/>
              </a:solidFill>
              <a:latin typeface="Arial"/>
              <a:ea typeface="Arial"/>
              <a:cs typeface="Arial"/>
              <a:sym typeface="Arial"/>
            </a:endParaRPr>
          </a:p>
        </p:txBody>
      </p:sp>
      <p:sp>
        <p:nvSpPr>
          <p:cNvPr id="441" name="Google Shape;441;p7"/>
          <p:cNvSpPr/>
          <p:nvPr/>
        </p:nvSpPr>
        <p:spPr>
          <a:xfrm>
            <a:off x="3193999" y="1045731"/>
            <a:ext cx="2710500" cy="3860244"/>
          </a:xfrm>
          <a:prstGeom prst="roundRect">
            <a:avLst>
              <a:gd fmla="val 7527" name="adj"/>
            </a:avLst>
          </a:prstGeom>
          <a:solidFill>
            <a:schemeClr val="accent1"/>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2"/>
                </a:solidFill>
                <a:latin typeface="DM Sans"/>
                <a:ea typeface="DM Sans"/>
                <a:cs typeface="DM Sans"/>
                <a:sym typeface="DM Sans"/>
              </a:rPr>
              <a:t>Anaplan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lt2"/>
              </a:solidFill>
              <a:latin typeface="DM Sans"/>
              <a:ea typeface="DM Sans"/>
              <a:cs typeface="DM Sans"/>
              <a:sym typeface="DM Sans"/>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Completely customizable</a:t>
            </a:r>
            <a:endParaRPr b="0" i="0" sz="1400" u="none" cap="none" strike="noStrike">
              <a:solidFill>
                <a:srgbClr val="000000"/>
              </a:solidFill>
              <a:latin typeface="Arial"/>
              <a:ea typeface="Arial"/>
              <a:cs typeface="Arial"/>
              <a:sym typeface="Arial"/>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Double edged sword</a:t>
            </a:r>
            <a:endParaRPr b="0" i="0" sz="1400" u="none" cap="none" strike="noStrike">
              <a:solidFill>
                <a:srgbClr val="000000"/>
              </a:solidFill>
              <a:latin typeface="Arial"/>
              <a:ea typeface="Arial"/>
              <a:cs typeface="Arial"/>
              <a:sym typeface="Arial"/>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Required a circle of excellence</a:t>
            </a:r>
            <a:endParaRPr b="0" i="0" sz="1400" u="none" cap="none" strike="noStrike">
              <a:solidFill>
                <a:srgbClr val="000000"/>
              </a:solidFill>
              <a:latin typeface="Arial"/>
              <a:ea typeface="Arial"/>
              <a:cs typeface="Arial"/>
              <a:sym typeface="Arial"/>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High level of maintenance</a:t>
            </a:r>
            <a:endParaRPr b="0" i="0" sz="1400" u="none" cap="none" strike="noStrike">
              <a:solidFill>
                <a:srgbClr val="000000"/>
              </a:solidFill>
              <a:latin typeface="Arial"/>
              <a:ea typeface="Arial"/>
              <a:cs typeface="Arial"/>
              <a:sym typeface="Arial"/>
            </a:endParaRPr>
          </a:p>
          <a:p>
            <a:pPr indent="-335139" lvl="0" marL="342900" marR="0" rtl="0" algn="l">
              <a:lnSpc>
                <a:spcPct val="115000"/>
              </a:lnSpc>
              <a:spcBef>
                <a:spcPts val="600"/>
              </a:spcBef>
              <a:spcAft>
                <a:spcPts val="0"/>
              </a:spcAft>
              <a:buClr>
                <a:schemeClr val="lt2"/>
              </a:buClr>
              <a:buSzPts val="1678"/>
              <a:buFont typeface="Arial"/>
              <a:buChar char="●"/>
            </a:pPr>
            <a:r>
              <a:rPr b="0" i="0" lang="en-GB" sz="1600" u="none" cap="none" strike="noStrike">
                <a:solidFill>
                  <a:schemeClr val="lt2"/>
                </a:solidFill>
                <a:latin typeface="DM Sans"/>
                <a:ea typeface="DM Sans"/>
                <a:cs typeface="DM Sans"/>
                <a:sym typeface="DM Sans"/>
              </a:rPr>
              <a:t>Large upfront investment to build</a:t>
            </a:r>
            <a:endParaRPr b="0" i="0" sz="1400" u="none" cap="none" strike="noStrike">
              <a:solidFill>
                <a:srgbClr val="000000"/>
              </a:solidFill>
              <a:latin typeface="Arial"/>
              <a:ea typeface="Arial"/>
              <a:cs typeface="Arial"/>
              <a:sym typeface="Arial"/>
            </a:endParaRPr>
          </a:p>
        </p:txBody>
      </p:sp>
      <p:sp>
        <p:nvSpPr>
          <p:cNvPr id="442" name="Google Shape;442;p7"/>
          <p:cNvSpPr/>
          <p:nvPr/>
        </p:nvSpPr>
        <p:spPr>
          <a:xfrm>
            <a:off x="6136675" y="1045731"/>
            <a:ext cx="2710500" cy="3860244"/>
          </a:xfrm>
          <a:prstGeom prst="roundRect">
            <a:avLst>
              <a:gd fmla="val 7527" name="adj"/>
            </a:avLst>
          </a:prstGeom>
          <a:solidFill>
            <a:schemeClr val="accent5"/>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latin typeface="DM Sans"/>
                <a:ea typeface="DM Sans"/>
                <a:cs typeface="DM Sans"/>
                <a:sym typeface="DM Sans"/>
              </a:rPr>
              <a:t>Planful</a:t>
            </a:r>
            <a:br>
              <a:rPr b="1" i="0" lang="en-GB" sz="1800" u="none" cap="none" strike="noStrike">
                <a:solidFill>
                  <a:schemeClr val="dk1"/>
                </a:solidFill>
                <a:latin typeface="DM Sans"/>
                <a:ea typeface="DM Sans"/>
                <a:cs typeface="DM Sans"/>
                <a:sym typeface="DM Sans"/>
              </a:rPr>
            </a:br>
            <a:endParaRPr b="1" i="0" sz="1800" u="none" cap="none" strike="noStrike">
              <a:solidFill>
                <a:schemeClr val="dk1"/>
              </a:solidFill>
              <a:latin typeface="DM Sans"/>
              <a:ea typeface="DM Sans"/>
              <a:cs typeface="DM Sans"/>
              <a:sym typeface="DM Sans"/>
            </a:endParaRPr>
          </a:p>
          <a:p>
            <a:pPr indent="-339725" lvl="0" marL="457200" marR="0" rtl="0" algn="l">
              <a:lnSpc>
                <a:spcPct val="115000"/>
              </a:lnSpc>
              <a:spcBef>
                <a:spcPts val="600"/>
              </a:spcBef>
              <a:spcAft>
                <a:spcPts val="0"/>
              </a:spcAft>
              <a:buClr>
                <a:schemeClr val="dk1"/>
              </a:buClr>
              <a:buSzPts val="1500"/>
              <a:buFont typeface="Arial"/>
              <a:buChar char="●"/>
            </a:pPr>
            <a:r>
              <a:rPr lang="en-GB" sz="1500">
                <a:solidFill>
                  <a:schemeClr val="dk1"/>
                </a:solidFill>
                <a:latin typeface="DM Sans"/>
                <a:ea typeface="DM Sans"/>
                <a:cs typeface="DM Sans"/>
                <a:sym typeface="DM Sans"/>
              </a:rPr>
              <a:t>Best of both worlds…</a:t>
            </a:r>
            <a:endParaRPr sz="1500">
              <a:solidFill>
                <a:schemeClr val="dk1"/>
              </a:solidFill>
              <a:latin typeface="DM Sans"/>
              <a:ea typeface="DM Sans"/>
              <a:cs typeface="DM Sans"/>
              <a:sym typeface="DM Sans"/>
            </a:endParaRPr>
          </a:p>
          <a:p>
            <a:pPr indent="-339725" lvl="0" marL="457200" marR="0" rtl="0" algn="l">
              <a:lnSpc>
                <a:spcPct val="115000"/>
              </a:lnSpc>
              <a:spcBef>
                <a:spcPts val="600"/>
              </a:spcBef>
              <a:spcAft>
                <a:spcPts val="0"/>
              </a:spcAft>
              <a:buClr>
                <a:schemeClr val="dk1"/>
              </a:buClr>
              <a:buSzPts val="1500"/>
              <a:buFont typeface="Arial"/>
              <a:buChar char="●"/>
            </a:pPr>
            <a:r>
              <a:rPr lang="en-GB" sz="1500">
                <a:solidFill>
                  <a:schemeClr val="dk1"/>
                </a:solidFill>
                <a:latin typeface="DM Sans"/>
                <a:ea typeface="DM Sans"/>
                <a:cs typeface="DM Sans"/>
                <a:sym typeface="DM Sans"/>
              </a:rPr>
              <a:t>Keen Vision: Implementation Strategy Partner ~</a:t>
            </a:r>
            <a:r>
              <a:rPr b="0" i="0" lang="en-GB" sz="1500" u="none" cap="none" strike="noStrike">
                <a:solidFill>
                  <a:schemeClr val="dk1"/>
                </a:solidFill>
                <a:latin typeface="DM Sans"/>
                <a:ea typeface="DM Sans"/>
                <a:cs typeface="DM Sans"/>
                <a:sym typeface="DM Sans"/>
              </a:rPr>
              <a:t> has proven to be an excellent partner!</a:t>
            </a:r>
            <a:endParaRPr b="0" i="0" sz="13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850"/>
              <a:buFont typeface="Arial"/>
              <a:buNone/>
            </a:pPr>
            <a:r>
              <a:t/>
            </a:r>
            <a:endParaRPr b="0" i="0" sz="185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Clr>
                <a:srgbClr val="000000"/>
              </a:buClr>
              <a:buSzPts val="1850"/>
              <a:buFont typeface="Arial"/>
              <a:buNone/>
            </a:pPr>
            <a:r>
              <a:t/>
            </a:r>
            <a:endParaRPr b="1" i="0" sz="1850" u="none" cap="none" strike="noStrike">
              <a:solidFill>
                <a:schemeClr val="dk1"/>
              </a:solidFill>
              <a:latin typeface="DM Sans"/>
              <a:ea typeface="DM Sans"/>
              <a:cs typeface="DM Sans"/>
              <a:sym typeface="DM Sans"/>
            </a:endParaRPr>
          </a:p>
        </p:txBody>
      </p:sp>
      <p:sp>
        <p:nvSpPr>
          <p:cNvPr id="443" name="Google Shape;443;p7"/>
          <p:cNvSpPr/>
          <p:nvPr/>
        </p:nvSpPr>
        <p:spPr>
          <a:xfrm>
            <a:off x="251400" y="237525"/>
            <a:ext cx="8641200" cy="650400"/>
          </a:xfrm>
          <a:prstGeom prst="roundRect">
            <a:avLst>
              <a:gd fmla="val 10209"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DM Sans"/>
              <a:ea typeface="DM Sans"/>
              <a:cs typeface="DM Sans"/>
              <a:sym typeface="DM Sans"/>
            </a:endParaRPr>
          </a:p>
        </p:txBody>
      </p:sp>
      <p:sp>
        <p:nvSpPr>
          <p:cNvPr id="444" name="Google Shape;444;p7"/>
          <p:cNvSpPr txBox="1"/>
          <p:nvPr/>
        </p:nvSpPr>
        <p:spPr>
          <a:xfrm>
            <a:off x="251399" y="285675"/>
            <a:ext cx="8641199"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DM Sans"/>
                <a:ea typeface="DM Sans"/>
                <a:cs typeface="DM Sans"/>
                <a:sym typeface="DM Sans"/>
              </a:rPr>
              <a:t>Planful Over Other Platforms</a:t>
            </a:r>
            <a:endParaRPr b="1" i="0" sz="2400" u="none" cap="none" strike="noStrike">
              <a:solidFill>
                <a:schemeClr val="dk1"/>
              </a:solidFill>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8"/>
          <p:cNvSpPr txBox="1"/>
          <p:nvPr>
            <p:ph idx="6" type="title"/>
          </p:nvPr>
        </p:nvSpPr>
        <p:spPr>
          <a:xfrm>
            <a:off x="1082325" y="1381108"/>
            <a:ext cx="3280800" cy="101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GB" sz="2800"/>
              <a:t>Metadata Repository</a:t>
            </a:r>
            <a:endParaRPr sz="2800"/>
          </a:p>
        </p:txBody>
      </p:sp>
      <p:sp>
        <p:nvSpPr>
          <p:cNvPr id="450" name="Google Shape;450;p8"/>
          <p:cNvSpPr txBox="1"/>
          <p:nvPr>
            <p:ph idx="4294967295" type="body"/>
          </p:nvPr>
        </p:nvSpPr>
        <p:spPr>
          <a:xfrm>
            <a:off x="4780850" y="2002900"/>
            <a:ext cx="3280800" cy="840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GB"/>
              <a:t>Sessions</a:t>
            </a:r>
            <a:endParaRPr/>
          </a:p>
        </p:txBody>
      </p:sp>
      <p:sp>
        <p:nvSpPr>
          <p:cNvPr id="451" name="Google Shape;451;p8"/>
          <p:cNvSpPr txBox="1"/>
          <p:nvPr>
            <p:ph type="title"/>
          </p:nvPr>
        </p:nvSpPr>
        <p:spPr>
          <a:xfrm>
            <a:off x="1351005" y="3149021"/>
            <a:ext cx="2743441" cy="101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GB" sz="2800"/>
              <a:t>Tops Down Opex Planning</a:t>
            </a:r>
            <a:endParaRPr sz="2800"/>
          </a:p>
        </p:txBody>
      </p:sp>
      <p:sp>
        <p:nvSpPr>
          <p:cNvPr id="452" name="Google Shape;452;p8"/>
          <p:cNvSpPr txBox="1"/>
          <p:nvPr>
            <p:ph idx="2" type="title"/>
          </p:nvPr>
        </p:nvSpPr>
        <p:spPr>
          <a:xfrm>
            <a:off x="4780850" y="1139368"/>
            <a:ext cx="3280800" cy="101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GB" sz="2800"/>
              <a:t>Automated Integrations</a:t>
            </a:r>
            <a:endParaRPr sz="2800"/>
          </a:p>
        </p:txBody>
      </p:sp>
      <p:sp>
        <p:nvSpPr>
          <p:cNvPr id="453" name="Google Shape;453;p8"/>
          <p:cNvSpPr txBox="1"/>
          <p:nvPr>
            <p:ph idx="1" type="body"/>
          </p:nvPr>
        </p:nvSpPr>
        <p:spPr>
          <a:xfrm>
            <a:off x="5515592" y="1985269"/>
            <a:ext cx="1947775" cy="641720"/>
          </a:xfrm>
          <a:prstGeom prst="rect">
            <a:avLst/>
          </a:prstGeom>
          <a:noFill/>
          <a:ln>
            <a:noFill/>
          </a:ln>
        </p:spPr>
        <p:txBody>
          <a:bodyPr anchorCtr="0" anchor="t" bIns="91425" lIns="91425" spcFirstLastPara="1" rIns="91425" wrap="square" tIns="91425">
            <a:noAutofit/>
          </a:bodyPr>
          <a:lstStyle/>
          <a:p>
            <a:pPr indent="-335139" lvl="0" marL="342900" rtl="0" algn="l">
              <a:lnSpc>
                <a:spcPct val="100000"/>
              </a:lnSpc>
              <a:spcBef>
                <a:spcPts val="600"/>
              </a:spcBef>
              <a:spcAft>
                <a:spcPts val="0"/>
              </a:spcAft>
              <a:buClr>
                <a:schemeClr val="lt2"/>
              </a:buClr>
              <a:buSzPts val="1678"/>
              <a:buFont typeface="Arial"/>
              <a:buChar char="●"/>
            </a:pPr>
            <a:r>
              <a:rPr lang="en-GB">
                <a:solidFill>
                  <a:schemeClr val="lt2"/>
                </a:solidFill>
              </a:rPr>
              <a:t>SAP (ERP)</a:t>
            </a:r>
            <a:endParaRPr>
              <a:solidFill>
                <a:schemeClr val="lt2"/>
              </a:solidFill>
            </a:endParaRPr>
          </a:p>
          <a:p>
            <a:pPr indent="-335139" lvl="0" marL="342900" rtl="0" algn="l">
              <a:lnSpc>
                <a:spcPct val="100000"/>
              </a:lnSpc>
              <a:spcBef>
                <a:spcPts val="600"/>
              </a:spcBef>
              <a:spcAft>
                <a:spcPts val="0"/>
              </a:spcAft>
              <a:buClr>
                <a:schemeClr val="lt2"/>
              </a:buClr>
              <a:buSzPts val="1678"/>
              <a:buFont typeface="Arial"/>
              <a:buChar char="●"/>
            </a:pPr>
            <a:r>
              <a:rPr lang="en-GB">
                <a:solidFill>
                  <a:schemeClr val="lt2"/>
                </a:solidFill>
              </a:rPr>
              <a:t>Workday (HRIS)</a:t>
            </a:r>
            <a:endParaRPr>
              <a:solidFill>
                <a:schemeClr val="lt2"/>
              </a:solidFill>
            </a:endParaRPr>
          </a:p>
        </p:txBody>
      </p:sp>
      <p:sp>
        <p:nvSpPr>
          <p:cNvPr id="454" name="Google Shape;454;p8"/>
          <p:cNvSpPr txBox="1"/>
          <p:nvPr>
            <p:ph idx="8" type="title"/>
          </p:nvPr>
        </p:nvSpPr>
        <p:spPr>
          <a:xfrm>
            <a:off x="0" y="557547"/>
            <a:ext cx="9144000" cy="2757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GB"/>
              <a:t>How We’re Using Planful</a:t>
            </a:r>
            <a:endParaRPr/>
          </a:p>
        </p:txBody>
      </p:sp>
      <p:sp>
        <p:nvSpPr>
          <p:cNvPr id="455" name="Google Shape;455;p8"/>
          <p:cNvSpPr txBox="1"/>
          <p:nvPr>
            <p:ph type="title"/>
          </p:nvPr>
        </p:nvSpPr>
        <p:spPr>
          <a:xfrm>
            <a:off x="4780850" y="3149021"/>
            <a:ext cx="3280800" cy="1013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GB" sz="2800"/>
              <a:t>Workforce Planning</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9"/>
          <p:cNvSpPr txBox="1"/>
          <p:nvPr/>
        </p:nvSpPr>
        <p:spPr>
          <a:xfrm>
            <a:off x="1418250" y="538717"/>
            <a:ext cx="63075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lt1"/>
              </a:buClr>
              <a:buSzPts val="990"/>
              <a:buFont typeface="DM Sans"/>
              <a:buNone/>
            </a:pPr>
            <a:r>
              <a:rPr b="0" i="0" lang="en-GB" sz="3400" u="none" cap="none" strike="noStrike">
                <a:solidFill>
                  <a:schemeClr val="dk1"/>
                </a:solidFill>
                <a:latin typeface="DM Sans"/>
                <a:ea typeface="DM Sans"/>
                <a:cs typeface="DM Sans"/>
                <a:sym typeface="DM Sans"/>
              </a:rPr>
              <a:t>How We’re Using Planful Cont. </a:t>
            </a:r>
            <a:endParaRPr b="0" i="0" sz="3400" u="none" cap="none" strike="noStrike">
              <a:solidFill>
                <a:schemeClr val="dk1"/>
              </a:solidFill>
              <a:latin typeface="DM Sans"/>
              <a:ea typeface="DM Sans"/>
              <a:cs typeface="DM Sans"/>
              <a:sym typeface="DM Sans"/>
            </a:endParaRPr>
          </a:p>
        </p:txBody>
      </p:sp>
      <p:sp>
        <p:nvSpPr>
          <p:cNvPr id="461" name="Google Shape;461;p9"/>
          <p:cNvSpPr txBox="1"/>
          <p:nvPr/>
        </p:nvSpPr>
        <p:spPr>
          <a:xfrm>
            <a:off x="940589" y="2226793"/>
            <a:ext cx="2761256" cy="1898100"/>
          </a:xfrm>
          <a:prstGeom prst="rect">
            <a:avLst/>
          </a:prstGeom>
          <a:noFill/>
          <a:ln>
            <a:noFill/>
          </a:ln>
        </p:spPr>
        <p:txBody>
          <a:bodyPr anchorCtr="0" anchor="t" bIns="91425" lIns="91425" spcFirstLastPara="1" rIns="91425" wrap="square" tIns="91425">
            <a:normAutofit/>
          </a:bodyPr>
          <a:lstStyle/>
          <a:p>
            <a:pPr indent="-335139" lvl="1" marL="342900" marR="0" rtl="0" algn="l">
              <a:lnSpc>
                <a:spcPct val="100000"/>
              </a:lnSpc>
              <a:spcBef>
                <a:spcPts val="600"/>
              </a:spcBef>
              <a:spcAft>
                <a:spcPts val="0"/>
              </a:spcAft>
              <a:buClr>
                <a:schemeClr val="dk1"/>
              </a:buClr>
              <a:buSzPts val="1678"/>
              <a:buFont typeface="Arial"/>
              <a:buChar char="●"/>
            </a:pPr>
            <a:r>
              <a:rPr b="0" i="0" lang="en-GB" sz="1800" u="none" cap="none" strike="noStrike">
                <a:solidFill>
                  <a:schemeClr val="dk1"/>
                </a:solidFill>
                <a:latin typeface="DM Sans"/>
                <a:ea typeface="DM Sans"/>
                <a:cs typeface="DM Sans"/>
                <a:sym typeface="DM Sans"/>
              </a:rPr>
              <a:t>Single solution</a:t>
            </a:r>
            <a:endParaRPr b="0" i="0" sz="1400" u="none" cap="none" strike="noStrike">
              <a:solidFill>
                <a:srgbClr val="000000"/>
              </a:solidFill>
              <a:latin typeface="Arial"/>
              <a:ea typeface="Arial"/>
              <a:cs typeface="Arial"/>
              <a:sym typeface="Arial"/>
            </a:endParaRPr>
          </a:p>
          <a:p>
            <a:pPr indent="-335139" lvl="1" marL="342900" marR="0" rtl="0" algn="l">
              <a:lnSpc>
                <a:spcPct val="100000"/>
              </a:lnSpc>
              <a:spcBef>
                <a:spcPts val="600"/>
              </a:spcBef>
              <a:spcAft>
                <a:spcPts val="0"/>
              </a:spcAft>
              <a:buClr>
                <a:schemeClr val="dk1"/>
              </a:buClr>
              <a:buSzPts val="1678"/>
              <a:buFont typeface="Arial"/>
              <a:buChar char="●"/>
            </a:pPr>
            <a:r>
              <a:rPr b="0" i="0" lang="en-GB" sz="1800" u="none" cap="none" strike="noStrike">
                <a:solidFill>
                  <a:schemeClr val="dk1"/>
                </a:solidFill>
                <a:latin typeface="DM Sans"/>
                <a:ea typeface="DM Sans"/>
                <a:cs typeface="DM Sans"/>
                <a:sym typeface="DM Sans"/>
              </a:rPr>
              <a:t>More dynamic and easier to pull levers</a:t>
            </a:r>
            <a:endParaRPr b="0" i="0" sz="1400" u="none" cap="none" strike="noStrike">
              <a:solidFill>
                <a:srgbClr val="000000"/>
              </a:solidFill>
              <a:latin typeface="Arial"/>
              <a:ea typeface="Arial"/>
              <a:cs typeface="Arial"/>
              <a:sym typeface="Arial"/>
            </a:endParaRPr>
          </a:p>
        </p:txBody>
      </p:sp>
      <p:sp>
        <p:nvSpPr>
          <p:cNvPr id="462" name="Google Shape;462;p9"/>
          <p:cNvSpPr txBox="1"/>
          <p:nvPr/>
        </p:nvSpPr>
        <p:spPr>
          <a:xfrm>
            <a:off x="4643979" y="2226793"/>
            <a:ext cx="3559432" cy="1962619"/>
          </a:xfrm>
          <a:prstGeom prst="rect">
            <a:avLst/>
          </a:prstGeom>
          <a:noFill/>
          <a:ln>
            <a:noFill/>
          </a:ln>
        </p:spPr>
        <p:txBody>
          <a:bodyPr anchorCtr="0" anchor="t" bIns="91425" lIns="91425" spcFirstLastPara="1" rIns="91425" wrap="square" tIns="91425">
            <a:normAutofit/>
          </a:bodyPr>
          <a:lstStyle/>
          <a:p>
            <a:pPr indent="-335139" lvl="1" marL="342900" marR="0" rtl="0" algn="l">
              <a:lnSpc>
                <a:spcPct val="100000"/>
              </a:lnSpc>
              <a:spcBef>
                <a:spcPts val="600"/>
              </a:spcBef>
              <a:spcAft>
                <a:spcPts val="0"/>
              </a:spcAft>
              <a:buClr>
                <a:schemeClr val="dk1"/>
              </a:buClr>
              <a:buSzPts val="1678"/>
              <a:buFont typeface="Arial"/>
              <a:buChar char="●"/>
            </a:pPr>
            <a:r>
              <a:rPr b="0" i="0" lang="en-GB" sz="1800" u="none" cap="none" strike="noStrike">
                <a:solidFill>
                  <a:schemeClr val="dk1"/>
                </a:solidFill>
                <a:latin typeface="DM Sans"/>
                <a:ea typeface="DM Sans"/>
                <a:cs typeface="DM Sans"/>
                <a:sym typeface="DM Sans"/>
              </a:rPr>
              <a:t>More business insights</a:t>
            </a:r>
            <a:endParaRPr b="0" i="0" sz="1400" u="none" cap="none" strike="noStrike">
              <a:solidFill>
                <a:srgbClr val="000000"/>
              </a:solidFill>
              <a:latin typeface="Arial"/>
              <a:ea typeface="Arial"/>
              <a:cs typeface="Arial"/>
              <a:sym typeface="Arial"/>
            </a:endParaRPr>
          </a:p>
          <a:p>
            <a:pPr indent="-335139" lvl="1" marL="342900" marR="0" rtl="0" algn="l">
              <a:lnSpc>
                <a:spcPct val="100000"/>
              </a:lnSpc>
              <a:spcBef>
                <a:spcPts val="600"/>
              </a:spcBef>
              <a:spcAft>
                <a:spcPts val="0"/>
              </a:spcAft>
              <a:buClr>
                <a:schemeClr val="dk1"/>
              </a:buClr>
              <a:buSzPts val="1678"/>
              <a:buFont typeface="Arial"/>
              <a:buChar char="●"/>
            </a:pPr>
            <a:r>
              <a:rPr b="0" i="0" lang="en-GB" sz="1800" u="none" cap="none" strike="noStrike">
                <a:solidFill>
                  <a:schemeClr val="dk1"/>
                </a:solidFill>
                <a:latin typeface="DM Sans"/>
                <a:ea typeface="DM Sans"/>
                <a:cs typeface="DM Sans"/>
                <a:sym typeface="DM Sans"/>
              </a:rPr>
              <a:t>Quicker ad hoc reporting → </a:t>
            </a:r>
            <a:br>
              <a:rPr b="0" i="0" lang="en-GB" sz="1800" u="none" cap="none" strike="noStrike">
                <a:solidFill>
                  <a:schemeClr val="dk1"/>
                </a:solidFill>
                <a:latin typeface="DM Sans"/>
                <a:ea typeface="DM Sans"/>
                <a:cs typeface="DM Sans"/>
                <a:sym typeface="DM Sans"/>
              </a:rPr>
            </a:br>
            <a:r>
              <a:rPr b="0" i="0" lang="en-GB" sz="1800" u="none" cap="none" strike="noStrike">
                <a:solidFill>
                  <a:schemeClr val="dk1"/>
                </a:solidFill>
                <a:latin typeface="DM Sans"/>
                <a:ea typeface="DM Sans"/>
                <a:cs typeface="DM Sans"/>
                <a:sym typeface="DM Sans"/>
              </a:rPr>
              <a:t>More informed decision making</a:t>
            </a:r>
            <a:endParaRPr b="0" i="0" sz="1400" u="none" cap="none" strike="noStrike">
              <a:solidFill>
                <a:srgbClr val="000000"/>
              </a:solidFill>
              <a:latin typeface="Arial"/>
              <a:ea typeface="Arial"/>
              <a:cs typeface="Arial"/>
              <a:sym typeface="Arial"/>
            </a:endParaRPr>
          </a:p>
        </p:txBody>
      </p:sp>
      <p:sp>
        <p:nvSpPr>
          <p:cNvPr id="463" name="Google Shape;463;p9"/>
          <p:cNvSpPr txBox="1"/>
          <p:nvPr/>
        </p:nvSpPr>
        <p:spPr>
          <a:xfrm>
            <a:off x="940589" y="1765169"/>
            <a:ext cx="45720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7C4FFF"/>
                </a:solidFill>
                <a:latin typeface="DM Sans"/>
                <a:ea typeface="DM Sans"/>
                <a:cs typeface="DM Sans"/>
                <a:sym typeface="DM Sans"/>
              </a:rPr>
              <a:t>Topline Planning</a:t>
            </a:r>
            <a:endParaRPr b="0" i="0" sz="1800" u="none" cap="none" strike="noStrike">
              <a:solidFill>
                <a:srgbClr val="000000"/>
              </a:solidFill>
              <a:latin typeface="Arial"/>
              <a:ea typeface="Arial"/>
              <a:cs typeface="Arial"/>
              <a:sym typeface="Arial"/>
            </a:endParaRPr>
          </a:p>
        </p:txBody>
      </p:sp>
      <p:sp>
        <p:nvSpPr>
          <p:cNvPr id="464" name="Google Shape;464;p9"/>
          <p:cNvSpPr txBox="1"/>
          <p:nvPr/>
        </p:nvSpPr>
        <p:spPr>
          <a:xfrm>
            <a:off x="4643979" y="1765169"/>
            <a:ext cx="315637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7C4FFF"/>
                </a:solidFill>
                <a:latin typeface="DM Sans"/>
                <a:ea typeface="DM Sans"/>
                <a:cs typeface="DM Sans"/>
                <a:sym typeface="DM Sans"/>
              </a:rPr>
              <a:t>General Usage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erform Theme">
  <a:themeElements>
    <a:clrScheme name="Simple Light">
      <a:dk1>
        <a:srgbClr val="000000"/>
      </a:dk1>
      <a:lt1>
        <a:srgbClr val="FFFFFF"/>
      </a:lt1>
      <a:dk2>
        <a:srgbClr val="344054"/>
      </a:dk2>
      <a:lt2>
        <a:srgbClr val="FEF9F0"/>
      </a:lt2>
      <a:accent1>
        <a:srgbClr val="7C4FFF"/>
      </a:accent1>
      <a:accent2>
        <a:srgbClr val="36CC99"/>
      </a:accent2>
      <a:accent3>
        <a:srgbClr val="F7C565"/>
      </a:accent3>
      <a:accent4>
        <a:srgbClr val="6B87FF"/>
      </a:accent4>
      <a:accent5>
        <a:srgbClr val="E85DC5"/>
      </a:accent5>
      <a:accent6>
        <a:srgbClr val="FC3E3E"/>
      </a:accent6>
      <a:hlink>
        <a:srgbClr val="7C4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