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4" r:id="rId5"/>
    <p:sldMasterId id="214748370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Roboto"/>
      <p:regular r:id="rId29"/>
      <p:bold r:id="rId30"/>
      <p:italic r:id="rId31"/>
      <p:boldItalic r:id="rId32"/>
    </p:embeddedFont>
    <p:embeddedFont>
      <p:font typeface="Spectral"/>
      <p:regular r:id="rId33"/>
      <p:bold r:id="rId34"/>
      <p:italic r:id="rId35"/>
      <p:boldItalic r:id="rId36"/>
    </p:embeddedFont>
    <p:embeddedFont>
      <p:font typeface="Spectral Medium"/>
      <p:regular r:id="rId37"/>
      <p:bold r:id="rId38"/>
      <p:italic r:id="rId39"/>
      <p:boldItalic r:id="rId40"/>
    </p:embeddedFont>
    <p:embeddedFont>
      <p:font typeface="DM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http://customooxmlschemas.google.com/">
      <go:slidesCustomData xmlns:go="http://customooxmlschemas.google.com/" r:id="rId45" roundtripDataSignature="AMtx7mhW8eJ+46MJ3eI/ipc6CH9SDfZ2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pectralMedium-boldItalic.fntdata"/><Relationship Id="rId20" Type="http://schemas.openxmlformats.org/officeDocument/2006/relationships/slide" Target="slides/slide13.xml"/><Relationship Id="rId42" Type="http://schemas.openxmlformats.org/officeDocument/2006/relationships/font" Target="fonts/DMSans-bold.fntdata"/><Relationship Id="rId41" Type="http://schemas.openxmlformats.org/officeDocument/2006/relationships/font" Target="fonts/DMSans-regular.fntdata"/><Relationship Id="rId22" Type="http://schemas.openxmlformats.org/officeDocument/2006/relationships/slide" Target="slides/slide15.xml"/><Relationship Id="rId44" Type="http://schemas.openxmlformats.org/officeDocument/2006/relationships/font" Target="fonts/DMSans-boldItalic.fntdata"/><Relationship Id="rId21" Type="http://schemas.openxmlformats.org/officeDocument/2006/relationships/slide" Target="slides/slide14.xml"/><Relationship Id="rId43" Type="http://schemas.openxmlformats.org/officeDocument/2006/relationships/font" Target="fonts/DMSans-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oboto-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4.xml"/><Relationship Id="rId33" Type="http://schemas.openxmlformats.org/officeDocument/2006/relationships/font" Target="fonts/Spectral-regular.fntdata"/><Relationship Id="rId10" Type="http://schemas.openxmlformats.org/officeDocument/2006/relationships/slide" Target="slides/slide3.xml"/><Relationship Id="rId32" Type="http://schemas.openxmlformats.org/officeDocument/2006/relationships/font" Target="fonts/Roboto-boldItalic.fntdata"/><Relationship Id="rId13" Type="http://schemas.openxmlformats.org/officeDocument/2006/relationships/slide" Target="slides/slide6.xml"/><Relationship Id="rId35" Type="http://schemas.openxmlformats.org/officeDocument/2006/relationships/font" Target="fonts/Spectral-italic.fntdata"/><Relationship Id="rId12" Type="http://schemas.openxmlformats.org/officeDocument/2006/relationships/slide" Target="slides/slide5.xml"/><Relationship Id="rId34" Type="http://schemas.openxmlformats.org/officeDocument/2006/relationships/font" Target="fonts/Spectral-bold.fntdata"/><Relationship Id="rId15" Type="http://schemas.openxmlformats.org/officeDocument/2006/relationships/slide" Target="slides/slide8.xml"/><Relationship Id="rId37" Type="http://schemas.openxmlformats.org/officeDocument/2006/relationships/font" Target="fonts/SpectralMedium-regular.fntdata"/><Relationship Id="rId14" Type="http://schemas.openxmlformats.org/officeDocument/2006/relationships/slide" Target="slides/slide7.xml"/><Relationship Id="rId36" Type="http://schemas.openxmlformats.org/officeDocument/2006/relationships/font" Target="fonts/Spectral-boldItalic.fntdata"/><Relationship Id="rId17" Type="http://schemas.openxmlformats.org/officeDocument/2006/relationships/slide" Target="slides/slide10.xml"/><Relationship Id="rId39" Type="http://schemas.openxmlformats.org/officeDocument/2006/relationships/font" Target="fonts/SpectralMedium-italic.fntdata"/><Relationship Id="rId16" Type="http://schemas.openxmlformats.org/officeDocument/2006/relationships/slide" Target="slides/slide9.xml"/><Relationship Id="rId38" Type="http://schemas.openxmlformats.org/officeDocument/2006/relationships/font" Target="fonts/SpectralMedium-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2300">
                <a:solidFill>
                  <a:schemeClr val="dk1"/>
                </a:solidFill>
                <a:latin typeface="DM Sans"/>
                <a:ea typeface="DM Sans"/>
                <a:cs typeface="DM Sans"/>
                <a:sym typeface="DM Sans"/>
              </a:rPr>
              <a:t>TIP: Succinct Messaging - If you can’t state it back easily, neither can they when they have to relay the messaging to their boss. Need to have the company aligned on what the value prop is and the definition of success because that helps with the business opportunity, execution and metrics/KPIs.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
              <a:t>Walk through OC examples. This is key to understand so that that you can use data, KPIs and metrics to support this value prop. Volatility plays a role on the revenue.</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Do we have the right people, processes, and technology in place to backup the value proposition?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People = the team, backgrounds, experience, focus, scale, successes</a:t>
            </a:r>
            <a:endParaRPr/>
          </a:p>
          <a:p>
            <a:pPr indent="0" lvl="0" marL="0" rtl="0" algn="l">
              <a:lnSpc>
                <a:spcPct val="100000"/>
              </a:lnSpc>
              <a:spcBef>
                <a:spcPts val="0"/>
              </a:spcBef>
              <a:spcAft>
                <a:spcPts val="0"/>
              </a:spcAft>
              <a:buSzPts val="1100"/>
              <a:buNone/>
            </a:pPr>
            <a:r>
              <a:rPr lang="en"/>
              <a:t>Processes = How does this scale, unit economics, differentiation, adding value, the know how, secret sauce</a:t>
            </a:r>
            <a:endParaRPr/>
          </a:p>
          <a:p>
            <a:pPr indent="0" lvl="0" marL="0" rtl="0" algn="l">
              <a:lnSpc>
                <a:spcPct val="100000"/>
              </a:lnSpc>
              <a:spcBef>
                <a:spcPts val="0"/>
              </a:spcBef>
              <a:spcAft>
                <a:spcPts val="0"/>
              </a:spcAft>
              <a:buSzPts val="1100"/>
              <a:buNone/>
            </a:pPr>
            <a:r>
              <a:rPr lang="en"/>
              <a:t>Technology = Scaling, working smarter not harder, don’t just throw headcount after it, AI?</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TAM = New, how do you attack it? And how do you trailblaze and disrupt?</a:t>
            </a:r>
            <a:endParaRPr/>
          </a:p>
          <a:p>
            <a:pPr indent="0" lvl="0" marL="0" rtl="0" algn="l">
              <a:lnSpc>
                <a:spcPct val="100000"/>
              </a:lnSpc>
              <a:spcBef>
                <a:spcPts val="0"/>
              </a:spcBef>
              <a:spcAft>
                <a:spcPts val="0"/>
              </a:spcAft>
              <a:buSzPts val="1100"/>
              <a:buNone/>
            </a:pPr>
            <a:r>
              <a:rPr lang="en"/>
              <a:t>TAM = Previously established, how do you take market share? What is your moat?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Understand volatility</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100">
                <a:solidFill>
                  <a:schemeClr val="dk1"/>
                </a:solidFill>
                <a:latin typeface="DM Sans"/>
                <a:ea typeface="DM Sans"/>
                <a:cs typeface="DM Sans"/>
                <a:sym typeface="DM Sans"/>
              </a:rPr>
              <a:t>TIP: Understand your audience</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 sz="1100">
                <a:solidFill>
                  <a:schemeClr val="dk1"/>
                </a:solidFill>
                <a:latin typeface="DM Sans"/>
                <a:ea typeface="DM Sans"/>
                <a:cs typeface="DM Sans"/>
                <a:sym typeface="DM Sans"/>
              </a:rPr>
              <a:t>Conservatism and reasonable assumptions (Address volatility)</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Like Simon Sinek says, rather than starting with What &gt;&gt;&gt; How &gt;&gt;&gt; Why.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Start with WHY &gt;&gt;&gt; HOW &gt;&gt;&gt;&gt; WHAT</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3" name="Google Shape;68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OC Background and Historical Background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OC is the leading next generation gaming and entertainment Company creating immersive Web3 games in partnership with the biggest entertainment properties in the world.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Example: The NBA is in a different state than it was 20 years ago. Shaq on a recent documentary talked about the dominance of the “Big Man” era. But with shooters like Steph Curry, the tides have shifted to where teams need a strong perimeter game to keep up. What I’m here to tell you in business, is that the Office of the CFO has Evolved like the NBA. But it requires new plays to keep up. And the CFO add more value than compliance, reporting carding, etc.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 want to tell you my story on raising capital five years ago vs raising capital today. Same Game / New Plays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Handle objection: You may not raise capital for your company. But each and every one of you is a storyteller, and today I want to give you a framework for telling a compelling story when you have to present numbers.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Pitching the story, building a meal. Digestible and succinct. Then get into it.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Prepping the story</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Know thyself</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Know the Game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Identify the patterns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Review your resources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Build a plan to increase strengths and weaknesses</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Trust the Plan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Art &amp; Science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Trust, Like and Respect</a:t>
            </a:r>
            <a:endParaRPr>
              <a:solidFill>
                <a:schemeClr val="dk1"/>
              </a:solidFill>
            </a:endParaRPr>
          </a:p>
          <a:p>
            <a:pPr indent="0" lvl="0" marL="0" rtl="0" algn="l">
              <a:lnSpc>
                <a:spcPct val="100000"/>
              </a:lnSpc>
              <a:spcBef>
                <a:spcPts val="0"/>
              </a:spcBef>
              <a:spcAft>
                <a:spcPts val="0"/>
              </a:spcAft>
              <a:buSzPts val="1100"/>
              <a:buNone/>
            </a:pPr>
            <a:r>
              <a:rPr lang="en"/>
              <a:t>Who are we and what is our mission</a:t>
            </a:r>
            <a:endParaRPr/>
          </a:p>
          <a:p>
            <a:pPr indent="0" lvl="0" marL="0" rtl="0" algn="l">
              <a:lnSpc>
                <a:spcPct val="100000"/>
              </a:lnSpc>
              <a:spcBef>
                <a:spcPts val="0"/>
              </a:spcBef>
              <a:spcAft>
                <a:spcPts val="0"/>
              </a:spcAft>
              <a:buSzPts val="1100"/>
              <a:buNone/>
            </a:pPr>
            <a:r>
              <a:rPr lang="en"/>
              <a:t>Moral, good culture, drive to execution of value prop, stakeholder vision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Bus Opp</a:t>
            </a:r>
            <a:endParaRPr/>
          </a:p>
          <a:p>
            <a:pPr indent="-298450" lvl="0" marL="457200" rtl="0" algn="l">
              <a:lnSpc>
                <a:spcPct val="100000"/>
              </a:lnSpc>
              <a:spcBef>
                <a:spcPts val="0"/>
              </a:spcBef>
              <a:spcAft>
                <a:spcPts val="0"/>
              </a:spcAft>
              <a:buSzPts val="1100"/>
              <a:buChar char="-"/>
            </a:pPr>
            <a:r>
              <a:rPr lang="en"/>
              <a:t>How has the game changed and how do we need to shift our messaging to address today’s market</a:t>
            </a:r>
            <a:endParaRPr/>
          </a:p>
          <a:p>
            <a:pPr indent="0" lvl="0" marL="0" rtl="0" algn="l">
              <a:lnSpc>
                <a:spcPct val="100000"/>
              </a:lnSpc>
              <a:spcBef>
                <a:spcPts val="0"/>
              </a:spcBef>
              <a:spcAft>
                <a:spcPts val="0"/>
              </a:spcAft>
              <a:buSzPts val="1100"/>
              <a:buNone/>
            </a:pPr>
            <a:r>
              <a:rPr lang="en"/>
              <a:t>Financials and KPI’s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CTA - Question Review in the context of raising capital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Knowing our unique value proposition, Empathy for the market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Effectively communicating the story behind the numbers takes a deep understanding of what's driving financial performance so you can articulate it in a way that resonates with your audience. Join Nakamura, CFO of Orange Comet, as he shares tips for developing a compelling narrative highlighting the company's strengths and opportunities without leaving plot holes for the potential challenges and risks. He'll also explain why building a compelling financial story is even more critical in our current era of volatility and uncertainty.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Value Prop definition:</a:t>
            </a:r>
            <a:endParaRPr/>
          </a:p>
          <a:p>
            <a:pPr indent="0" lvl="0" marL="0" rtl="0" algn="l">
              <a:lnSpc>
                <a:spcPct val="100000"/>
              </a:lnSpc>
              <a:spcBef>
                <a:spcPts val="0"/>
              </a:spcBef>
              <a:spcAft>
                <a:spcPts val="0"/>
              </a:spcAft>
              <a:buSzPts val="1100"/>
              <a:buNone/>
            </a:pPr>
            <a:r>
              <a:rPr lang="en"/>
              <a:t>The Company</a:t>
            </a:r>
            <a:endParaRPr/>
          </a:p>
          <a:p>
            <a:pPr indent="0" lvl="0" marL="0" rtl="0" algn="l">
              <a:lnSpc>
                <a:spcPct val="100000"/>
              </a:lnSpc>
              <a:spcBef>
                <a:spcPts val="0"/>
              </a:spcBef>
              <a:spcAft>
                <a:spcPts val="0"/>
              </a:spcAft>
              <a:buSzPts val="1100"/>
              <a:buNone/>
            </a:pPr>
            <a:r>
              <a:rPr lang="en"/>
              <a:t>The Problem</a:t>
            </a:r>
            <a:endParaRPr/>
          </a:p>
          <a:p>
            <a:pPr indent="0" lvl="0" marL="0" rtl="0" algn="l">
              <a:lnSpc>
                <a:spcPct val="100000"/>
              </a:lnSpc>
              <a:spcBef>
                <a:spcPts val="0"/>
              </a:spcBef>
              <a:spcAft>
                <a:spcPts val="0"/>
              </a:spcAft>
              <a:buSzPts val="1100"/>
              <a:buNone/>
            </a:pPr>
            <a:r>
              <a:rPr lang="en"/>
              <a:t>Why we solve it</a:t>
            </a:r>
            <a:endParaRPr/>
          </a:p>
          <a:p>
            <a:pPr indent="0" lvl="0" marL="0" rtl="0" algn="l">
              <a:lnSpc>
                <a:spcPct val="100000"/>
              </a:lnSpc>
              <a:spcBef>
                <a:spcPts val="0"/>
              </a:spcBef>
              <a:spcAft>
                <a:spcPts val="0"/>
              </a:spcAft>
              <a:buSzPts val="1100"/>
              <a:buNone/>
            </a:pPr>
            <a:r>
              <a:rPr lang="en"/>
              <a:t>Need to understand this really well and be able to pitch it</a:t>
            </a:r>
            <a:endParaRPr/>
          </a:p>
          <a:p>
            <a:pPr indent="0" lvl="0" marL="0" rtl="0" algn="l">
              <a:lnSpc>
                <a:spcPct val="100000"/>
              </a:lnSpc>
              <a:spcBef>
                <a:spcPts val="0"/>
              </a:spcBef>
              <a:spcAft>
                <a:spcPts val="0"/>
              </a:spcAft>
              <a:buSzPts val="1100"/>
              <a:buNone/>
            </a:pPr>
            <a:r>
              <a:rPr lang="en"/>
              <a:t>Build data, KPIs and metrics to support this value prop. All alignment</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Opportunity, TAM, DNA, who we are and what are we solving. Definition of success. Make sure the entire org is aligned in who we are and our value prop. Make sure we are rowing in the right direction.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0" name="Google Shape;58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Give OC Examples-TAM untapped vs TAM Tapped. Total Addressable Market.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CUSTOM_1_1_1_1">
    <p:bg>
      <p:bgPr>
        <a:solidFill>
          <a:schemeClr val="lt1"/>
        </a:solidFill>
      </p:bgPr>
    </p:bg>
    <p:spTree>
      <p:nvGrpSpPr>
        <p:cNvPr id="8" name="Shape 8"/>
        <p:cNvGrpSpPr/>
        <p:nvPr/>
      </p:nvGrpSpPr>
      <p:grpSpPr>
        <a:xfrm>
          <a:off x="0" y="0"/>
          <a:ext cx="0" cy="0"/>
          <a:chOff x="0" y="0"/>
          <a:chExt cx="0" cy="0"/>
        </a:xfrm>
      </p:grpSpPr>
      <p:pic>
        <p:nvPicPr>
          <p:cNvPr id="9" name="Google Shape;9;p23"/>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10" name="Google Shape;10;p23"/>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3"/>
          <p:cNvSpPr txBox="1"/>
          <p:nvPr>
            <p:ph type="ctrTitle"/>
          </p:nvPr>
        </p:nvSpPr>
        <p:spPr>
          <a:xfrm>
            <a:off x="197500" y="1512500"/>
            <a:ext cx="68514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000"/>
              <a:buNone/>
              <a:defRPr b="1" sz="6000">
                <a:solidFill>
                  <a:schemeClr val="lt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2" name="Google Shape;12;p23"/>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13" name="Google Shape;13;p23"/>
          <p:cNvPicPr preferRelativeResize="0"/>
          <p:nvPr/>
        </p:nvPicPr>
        <p:blipFill rotWithShape="1">
          <a:blip r:embed="rId4">
            <a:alphaModFix/>
          </a:blip>
          <a:srcRect b="0" l="0" r="0" t="0"/>
          <a:stretch/>
        </p:blipFill>
        <p:spPr>
          <a:xfrm>
            <a:off x="365225" y="711150"/>
            <a:ext cx="2599624" cy="396050"/>
          </a:xfrm>
          <a:prstGeom prst="rect">
            <a:avLst/>
          </a:prstGeom>
          <a:noFill/>
          <a:ln>
            <a:noFill/>
          </a:ln>
        </p:spPr>
      </p:pic>
      <p:sp>
        <p:nvSpPr>
          <p:cNvPr id="14" name="Google Shape;14;p23"/>
          <p:cNvSpPr txBox="1"/>
          <p:nvPr>
            <p:ph idx="2" type="ctrTitle"/>
          </p:nvPr>
        </p:nvSpPr>
        <p:spPr>
          <a:xfrm>
            <a:off x="197500" y="3763400"/>
            <a:ext cx="6152700" cy="518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CUSTOM_1_1_1">
    <p:bg>
      <p:bgPr>
        <a:solidFill>
          <a:schemeClr val="lt1"/>
        </a:solidFill>
      </p:bgPr>
    </p:bg>
    <p:spTree>
      <p:nvGrpSpPr>
        <p:cNvPr id="72" name="Shape 72"/>
        <p:cNvGrpSpPr/>
        <p:nvPr/>
      </p:nvGrpSpPr>
      <p:grpSpPr>
        <a:xfrm>
          <a:off x="0" y="0"/>
          <a:ext cx="0" cy="0"/>
          <a:chOff x="0" y="0"/>
          <a:chExt cx="0" cy="0"/>
        </a:xfrm>
      </p:grpSpPr>
      <p:pic>
        <p:nvPicPr>
          <p:cNvPr id="73" name="Google Shape;73;p37"/>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74" name="Google Shape;74;p37"/>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7"/>
          <p:cNvSpPr txBox="1"/>
          <p:nvPr>
            <p:ph type="ctrTitle"/>
          </p:nvPr>
        </p:nvSpPr>
        <p:spPr>
          <a:xfrm>
            <a:off x="197500" y="1650225"/>
            <a:ext cx="44649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76" name="Google Shape;76;p37"/>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_2">
    <p:bg>
      <p:bgPr>
        <a:solidFill>
          <a:schemeClr val="accent1"/>
        </a:solidFill>
      </p:bgPr>
    </p:bg>
    <p:spTree>
      <p:nvGrpSpPr>
        <p:cNvPr id="77" name="Shape 77"/>
        <p:cNvGrpSpPr/>
        <p:nvPr/>
      </p:nvGrpSpPr>
      <p:grpSpPr>
        <a:xfrm>
          <a:off x="0" y="0"/>
          <a:ext cx="0" cy="0"/>
          <a:chOff x="0" y="0"/>
          <a:chExt cx="0" cy="0"/>
        </a:xfrm>
      </p:grpSpPr>
      <p:sp>
        <p:nvSpPr>
          <p:cNvPr id="78" name="Google Shape;78;p38"/>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8"/>
          <p:cNvSpPr txBox="1"/>
          <p:nvPr>
            <p:ph idx="1" type="body"/>
          </p:nvPr>
        </p:nvSpPr>
        <p:spPr>
          <a:xfrm>
            <a:off x="1474850" y="2416925"/>
            <a:ext cx="6032100" cy="2588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solidFill>
                  <a:schemeClr val="accent1"/>
                </a:solidFill>
              </a:defRPr>
            </a:lvl1pPr>
            <a:lvl2pPr indent="-304800" lvl="1" marL="914400" algn="l">
              <a:lnSpc>
                <a:spcPct val="115000"/>
              </a:lnSpc>
              <a:spcBef>
                <a:spcPts val="0"/>
              </a:spcBef>
              <a:spcAft>
                <a:spcPts val="0"/>
              </a:spcAft>
              <a:buClr>
                <a:schemeClr val="accent1"/>
              </a:buClr>
              <a:buSzPts val="1200"/>
              <a:buChar char="○"/>
              <a:defRPr>
                <a:solidFill>
                  <a:schemeClr val="accent1"/>
                </a:solidFill>
              </a:defRPr>
            </a:lvl2pPr>
            <a:lvl3pPr indent="-304800" lvl="2" marL="1371600" algn="l">
              <a:lnSpc>
                <a:spcPct val="115000"/>
              </a:lnSpc>
              <a:spcBef>
                <a:spcPts val="0"/>
              </a:spcBef>
              <a:spcAft>
                <a:spcPts val="0"/>
              </a:spcAft>
              <a:buClr>
                <a:schemeClr val="accent1"/>
              </a:buClr>
              <a:buSzPts val="1200"/>
              <a:buChar char="■"/>
              <a:defRPr>
                <a:solidFill>
                  <a:schemeClr val="accent1"/>
                </a:solidFill>
              </a:defRPr>
            </a:lvl3pPr>
            <a:lvl4pPr indent="-304800" lvl="3" marL="1828800" algn="l">
              <a:lnSpc>
                <a:spcPct val="115000"/>
              </a:lnSpc>
              <a:spcBef>
                <a:spcPts val="0"/>
              </a:spcBef>
              <a:spcAft>
                <a:spcPts val="0"/>
              </a:spcAft>
              <a:buSzPts val="1200"/>
              <a:buChar char="●"/>
              <a:defRPr>
                <a:solidFill>
                  <a:schemeClr val="accent1"/>
                </a:solidFill>
              </a:defRPr>
            </a:lvl4pPr>
            <a:lvl5pPr indent="-304800" lvl="4" marL="2286000" algn="l">
              <a:lnSpc>
                <a:spcPct val="115000"/>
              </a:lnSpc>
              <a:spcBef>
                <a:spcPts val="0"/>
              </a:spcBef>
              <a:spcAft>
                <a:spcPts val="0"/>
              </a:spcAft>
              <a:buClr>
                <a:schemeClr val="accent1"/>
              </a:buClr>
              <a:buSzPts val="1200"/>
              <a:buChar char="○"/>
              <a:defRPr>
                <a:solidFill>
                  <a:schemeClr val="accent1"/>
                </a:solidFill>
              </a:defRPr>
            </a:lvl5pPr>
            <a:lvl6pPr indent="-298450" lvl="5" marL="2743200" algn="l">
              <a:lnSpc>
                <a:spcPct val="115000"/>
              </a:lnSpc>
              <a:spcBef>
                <a:spcPts val="0"/>
              </a:spcBef>
              <a:spcAft>
                <a:spcPts val="0"/>
              </a:spcAft>
              <a:buClr>
                <a:schemeClr val="accent1"/>
              </a:buClr>
              <a:buSzPts val="1100"/>
              <a:buChar char="■"/>
              <a:defRPr>
                <a:solidFill>
                  <a:schemeClr val="accent1"/>
                </a:solidFill>
              </a:defRPr>
            </a:lvl6pPr>
            <a:lvl7pPr indent="-292100" lvl="6" marL="3200400" algn="l">
              <a:lnSpc>
                <a:spcPct val="115000"/>
              </a:lnSpc>
              <a:spcBef>
                <a:spcPts val="0"/>
              </a:spcBef>
              <a:spcAft>
                <a:spcPts val="0"/>
              </a:spcAft>
              <a:buSzPts val="1000"/>
              <a:buChar char="●"/>
              <a:defRPr>
                <a:solidFill>
                  <a:schemeClr val="accent1"/>
                </a:solidFill>
              </a:defRPr>
            </a:lvl7pPr>
            <a:lvl8pPr indent="-292100" lvl="7" marL="3657600" algn="l">
              <a:lnSpc>
                <a:spcPct val="115000"/>
              </a:lnSpc>
              <a:spcBef>
                <a:spcPts val="0"/>
              </a:spcBef>
              <a:spcAft>
                <a:spcPts val="0"/>
              </a:spcAft>
              <a:buClr>
                <a:schemeClr val="accent1"/>
              </a:buClr>
              <a:buSzPts val="1000"/>
              <a:buChar char="○"/>
              <a:defRPr>
                <a:solidFill>
                  <a:schemeClr val="accent1"/>
                </a:solidFill>
              </a:defRPr>
            </a:lvl8pPr>
            <a:lvl9pPr indent="-292100" lvl="8" marL="4114800" algn="l">
              <a:lnSpc>
                <a:spcPct val="115000"/>
              </a:lnSpc>
              <a:spcBef>
                <a:spcPts val="0"/>
              </a:spcBef>
              <a:spcAft>
                <a:spcPts val="0"/>
              </a:spcAft>
              <a:buClr>
                <a:schemeClr val="accent1"/>
              </a:buClr>
              <a:buSzPts val="1000"/>
              <a:buChar char="■"/>
              <a:defRPr>
                <a:solidFill>
                  <a:schemeClr val="accent1"/>
                </a:solidFill>
              </a:defRPr>
            </a:lvl9pPr>
          </a:lstStyle>
          <a:p/>
        </p:txBody>
      </p:sp>
      <p:sp>
        <p:nvSpPr>
          <p:cNvPr id="80" name="Google Shape;80;p38"/>
          <p:cNvSpPr txBox="1"/>
          <p:nvPr>
            <p:ph type="title"/>
          </p:nvPr>
        </p:nvSpPr>
        <p:spPr>
          <a:xfrm>
            <a:off x="1828800" y="589950"/>
            <a:ext cx="5501100" cy="78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b="0">
                <a:solidFill>
                  <a:schemeClr val="lt1"/>
                </a:solidFill>
              </a:defRPr>
            </a:lvl1pPr>
            <a:lvl2pPr lvl="1" algn="l">
              <a:lnSpc>
                <a:spcPct val="100000"/>
              </a:lnSpc>
              <a:spcBef>
                <a:spcPts val="0"/>
              </a:spcBef>
              <a:spcAft>
                <a:spcPts val="0"/>
              </a:spcAft>
              <a:buSzPts val="2800"/>
              <a:buNone/>
              <a:defRPr>
                <a:latin typeface="DM Sans"/>
                <a:ea typeface="DM Sans"/>
                <a:cs typeface="DM Sans"/>
                <a:sym typeface="DM Sans"/>
              </a:defRPr>
            </a:lvl2pPr>
            <a:lvl3pPr lvl="2" algn="l">
              <a:lnSpc>
                <a:spcPct val="100000"/>
              </a:lnSpc>
              <a:spcBef>
                <a:spcPts val="0"/>
              </a:spcBef>
              <a:spcAft>
                <a:spcPts val="0"/>
              </a:spcAft>
              <a:buSzPts val="2800"/>
              <a:buNone/>
              <a:defRPr>
                <a:latin typeface="DM Sans"/>
                <a:ea typeface="DM Sans"/>
                <a:cs typeface="DM Sans"/>
                <a:sym typeface="DM Sans"/>
              </a:defRPr>
            </a:lvl3pPr>
            <a:lvl4pPr lvl="3" algn="l">
              <a:lnSpc>
                <a:spcPct val="100000"/>
              </a:lnSpc>
              <a:spcBef>
                <a:spcPts val="0"/>
              </a:spcBef>
              <a:spcAft>
                <a:spcPts val="0"/>
              </a:spcAft>
              <a:buSzPts val="2800"/>
              <a:buNone/>
              <a:defRPr>
                <a:latin typeface="DM Sans"/>
                <a:ea typeface="DM Sans"/>
                <a:cs typeface="DM Sans"/>
                <a:sym typeface="DM Sans"/>
              </a:defRPr>
            </a:lvl4pPr>
            <a:lvl5pPr lvl="4" algn="l">
              <a:lnSpc>
                <a:spcPct val="100000"/>
              </a:lnSpc>
              <a:spcBef>
                <a:spcPts val="0"/>
              </a:spcBef>
              <a:spcAft>
                <a:spcPts val="0"/>
              </a:spcAft>
              <a:buSzPts val="2800"/>
              <a:buNone/>
              <a:defRPr>
                <a:latin typeface="DM Sans"/>
                <a:ea typeface="DM Sans"/>
                <a:cs typeface="DM Sans"/>
                <a:sym typeface="DM Sans"/>
              </a:defRPr>
            </a:lvl5pPr>
            <a:lvl6pPr lvl="5" algn="l">
              <a:lnSpc>
                <a:spcPct val="100000"/>
              </a:lnSpc>
              <a:spcBef>
                <a:spcPts val="0"/>
              </a:spcBef>
              <a:spcAft>
                <a:spcPts val="0"/>
              </a:spcAft>
              <a:buSzPts val="2800"/>
              <a:buNone/>
              <a:defRPr>
                <a:latin typeface="DM Sans"/>
                <a:ea typeface="DM Sans"/>
                <a:cs typeface="DM Sans"/>
                <a:sym typeface="DM Sans"/>
              </a:defRPr>
            </a:lvl6pPr>
            <a:lvl7pPr lvl="6" algn="l">
              <a:lnSpc>
                <a:spcPct val="100000"/>
              </a:lnSpc>
              <a:spcBef>
                <a:spcPts val="0"/>
              </a:spcBef>
              <a:spcAft>
                <a:spcPts val="0"/>
              </a:spcAft>
              <a:buSzPts val="2800"/>
              <a:buNone/>
              <a:defRPr>
                <a:latin typeface="DM Sans"/>
                <a:ea typeface="DM Sans"/>
                <a:cs typeface="DM Sans"/>
                <a:sym typeface="DM Sans"/>
              </a:defRPr>
            </a:lvl7pPr>
            <a:lvl8pPr lvl="7" algn="l">
              <a:lnSpc>
                <a:spcPct val="100000"/>
              </a:lnSpc>
              <a:spcBef>
                <a:spcPts val="0"/>
              </a:spcBef>
              <a:spcAft>
                <a:spcPts val="0"/>
              </a:spcAft>
              <a:buSzPts val="2800"/>
              <a:buNone/>
              <a:defRPr>
                <a:latin typeface="DM Sans"/>
                <a:ea typeface="DM Sans"/>
                <a:cs typeface="DM Sans"/>
                <a:sym typeface="DM Sans"/>
              </a:defRPr>
            </a:lvl8pPr>
            <a:lvl9pPr lvl="8" algn="l">
              <a:lnSpc>
                <a:spcPct val="100000"/>
              </a:lnSpc>
              <a:spcBef>
                <a:spcPts val="0"/>
              </a:spcBef>
              <a:spcAft>
                <a:spcPts val="0"/>
              </a:spcAft>
              <a:buSzPts val="2800"/>
              <a:buNone/>
              <a:defRPr>
                <a:latin typeface="DM Sans"/>
                <a:ea typeface="DM Sans"/>
                <a:cs typeface="DM Sans"/>
                <a:sym typeface="DM Sans"/>
              </a:defRPr>
            </a:lvl9pPr>
          </a:lstStyle>
          <a:p/>
        </p:txBody>
      </p:sp>
      <p:pic>
        <p:nvPicPr>
          <p:cNvPr id="81" name="Google Shape;81;p3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AND_BODY_2">
    <p:spTree>
      <p:nvGrpSpPr>
        <p:cNvPr id="82" name="Shape 82"/>
        <p:cNvGrpSpPr/>
        <p:nvPr/>
      </p:nvGrpSpPr>
      <p:grpSpPr>
        <a:xfrm>
          <a:off x="0" y="0"/>
          <a:ext cx="0" cy="0"/>
          <a:chOff x="0" y="0"/>
          <a:chExt cx="0" cy="0"/>
        </a:xfrm>
      </p:grpSpPr>
      <p:sp>
        <p:nvSpPr>
          <p:cNvPr id="83" name="Google Shape;83;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4" name="Google Shape;84;p39"/>
          <p:cNvSpPr txBox="1"/>
          <p:nvPr>
            <p:ph idx="1" type="body"/>
          </p:nvPr>
        </p:nvSpPr>
        <p:spPr>
          <a:xfrm>
            <a:off x="247500"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85" name="Google Shape;8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cxnSp>
        <p:nvCxnSpPr>
          <p:cNvPr id="86" name="Google Shape;86;p39"/>
          <p:cNvCxnSpPr/>
          <p:nvPr/>
        </p:nvCxnSpPr>
        <p:spPr>
          <a:xfrm flipH="1" rot="10800000">
            <a:off x="10925" y="1462875"/>
            <a:ext cx="9094800" cy="3300"/>
          </a:xfrm>
          <a:prstGeom prst="straightConnector1">
            <a:avLst/>
          </a:prstGeom>
          <a:noFill/>
          <a:ln cap="flat" cmpd="sng" w="19050">
            <a:solidFill>
              <a:schemeClr val="accent1"/>
            </a:solidFill>
            <a:prstDash val="solid"/>
            <a:round/>
            <a:headEnd len="sm" w="sm" type="none"/>
            <a:tailEnd len="sm" w="sm" type="none"/>
          </a:ln>
        </p:spPr>
      </p:cxnSp>
      <p:sp>
        <p:nvSpPr>
          <p:cNvPr id="87" name="Google Shape;87;p39"/>
          <p:cNvSpPr txBox="1"/>
          <p:nvPr>
            <p:ph idx="2" type="body"/>
          </p:nvPr>
        </p:nvSpPr>
        <p:spPr>
          <a:xfrm>
            <a:off x="1980552"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88" name="Google Shape;88;p39"/>
          <p:cNvSpPr txBox="1"/>
          <p:nvPr>
            <p:ph idx="3" type="body"/>
          </p:nvPr>
        </p:nvSpPr>
        <p:spPr>
          <a:xfrm>
            <a:off x="3796807"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89" name="Google Shape;89;p39"/>
          <p:cNvSpPr txBox="1"/>
          <p:nvPr>
            <p:ph idx="4" type="body"/>
          </p:nvPr>
        </p:nvSpPr>
        <p:spPr>
          <a:xfrm>
            <a:off x="5613074"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90" name="Google Shape;90;p39"/>
          <p:cNvSpPr txBox="1"/>
          <p:nvPr>
            <p:ph idx="5" type="body"/>
          </p:nvPr>
        </p:nvSpPr>
        <p:spPr>
          <a:xfrm>
            <a:off x="7346126"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pic>
        <p:nvPicPr>
          <p:cNvPr id="91" name="Google Shape;91;p39"/>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92" name="Google Shape;92;p39"/>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93" name="Shape 93"/>
        <p:cNvGrpSpPr/>
        <p:nvPr/>
      </p:nvGrpSpPr>
      <p:grpSpPr>
        <a:xfrm>
          <a:off x="0" y="0"/>
          <a:ext cx="0" cy="0"/>
          <a:chOff x="0" y="0"/>
          <a:chExt cx="0" cy="0"/>
        </a:xfrm>
      </p:grpSpPr>
      <p:sp>
        <p:nvSpPr>
          <p:cNvPr id="94" name="Google Shape;94;p40"/>
          <p:cNvSpPr txBox="1"/>
          <p:nvPr>
            <p:ph idx="1" type="body"/>
          </p:nvPr>
        </p:nvSpPr>
        <p:spPr>
          <a:xfrm>
            <a:off x="311700" y="1597900"/>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95" name="Google Shape;95;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96" name="Google Shape;9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40"/>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98" name="Google Shape;98;p40"/>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99" name="Google Shape;99;p40"/>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0" name="Shape 100"/>
        <p:cNvGrpSpPr/>
        <p:nvPr/>
      </p:nvGrpSpPr>
      <p:grpSpPr>
        <a:xfrm>
          <a:off x="0" y="0"/>
          <a:ext cx="0" cy="0"/>
          <a:chOff x="0" y="0"/>
          <a:chExt cx="0" cy="0"/>
        </a:xfrm>
      </p:grpSpPr>
      <p:sp>
        <p:nvSpPr>
          <p:cNvPr id="101" name="Google Shape;101;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4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3" name="Google Shape;103;p4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4" name="Google Shape;104;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05" name="Google Shape;105;p4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06" name="Shape 106"/>
        <p:cNvGrpSpPr/>
        <p:nvPr/>
      </p:nvGrpSpPr>
      <p:grpSpPr>
        <a:xfrm>
          <a:off x="0" y="0"/>
          <a:ext cx="0" cy="0"/>
          <a:chOff x="0" y="0"/>
          <a:chExt cx="0" cy="0"/>
        </a:xfrm>
      </p:grpSpPr>
      <p:sp>
        <p:nvSpPr>
          <p:cNvPr id="107" name="Google Shape;107;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8" name="Google Shape;108;p42"/>
          <p:cNvSpPr txBox="1"/>
          <p:nvPr>
            <p:ph idx="1" type="body"/>
          </p:nvPr>
        </p:nvSpPr>
        <p:spPr>
          <a:xfrm>
            <a:off x="3117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9" name="Google Shape;109;p42"/>
          <p:cNvSpPr txBox="1"/>
          <p:nvPr>
            <p:ph idx="2" type="body"/>
          </p:nvPr>
        </p:nvSpPr>
        <p:spPr>
          <a:xfrm>
            <a:off x="48324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0" name="Google Shape;11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11" name="Google Shape;111;p42"/>
          <p:cNvSpPr txBox="1"/>
          <p:nvPr>
            <p:ph idx="3"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12" name="Google Shape;112;p4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3" name="Shape 113"/>
        <p:cNvGrpSpPr/>
        <p:nvPr/>
      </p:nvGrpSpPr>
      <p:grpSpPr>
        <a:xfrm>
          <a:off x="0" y="0"/>
          <a:ext cx="0" cy="0"/>
          <a:chOff x="0" y="0"/>
          <a:chExt cx="0" cy="0"/>
        </a:xfrm>
      </p:grpSpPr>
      <p:pic>
        <p:nvPicPr>
          <p:cNvPr id="114" name="Google Shape;114;p43"/>
          <p:cNvPicPr preferRelativeResize="0"/>
          <p:nvPr/>
        </p:nvPicPr>
        <p:blipFill rotWithShape="1">
          <a:blip r:embed="rId2">
            <a:alphaModFix/>
          </a:blip>
          <a:srcRect b="0" l="0" r="911" t="7062"/>
          <a:stretch/>
        </p:blipFill>
        <p:spPr>
          <a:xfrm>
            <a:off x="-51450" y="-76200"/>
            <a:ext cx="9247002" cy="5319125"/>
          </a:xfrm>
          <a:prstGeom prst="rect">
            <a:avLst/>
          </a:prstGeom>
          <a:noFill/>
          <a:ln>
            <a:noFill/>
          </a:ln>
        </p:spPr>
      </p:pic>
      <p:sp>
        <p:nvSpPr>
          <p:cNvPr id="115" name="Google Shape;115;p43"/>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3"/>
          <p:cNvSpPr txBox="1"/>
          <p:nvPr>
            <p:ph type="title"/>
          </p:nvPr>
        </p:nvSpPr>
        <p:spPr>
          <a:xfrm>
            <a:off x="311700" y="217097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400"/>
              <a:buNone/>
              <a:defRPr sz="3400">
                <a:solidFill>
                  <a:schemeClr val="lt1"/>
                </a:solidFill>
              </a:defRPr>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117" name="Google Shape;117;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18" name="Google Shape;118;p43"/>
          <p:cNvPicPr preferRelativeResize="0"/>
          <p:nvPr/>
        </p:nvPicPr>
        <p:blipFill rotWithShape="1">
          <a:blip r:embed="rId3">
            <a:alphaModFix/>
          </a:blip>
          <a:srcRect b="0" l="0" r="0" t="0"/>
          <a:stretch/>
        </p:blipFill>
        <p:spPr>
          <a:xfrm>
            <a:off x="3840637" y="4295075"/>
            <a:ext cx="1462825" cy="222850"/>
          </a:xfrm>
          <a:prstGeom prst="rect">
            <a:avLst/>
          </a:prstGeom>
          <a:noFill/>
          <a:ln>
            <a:noFill/>
          </a:ln>
        </p:spPr>
      </p:pic>
      <p:pic>
        <p:nvPicPr>
          <p:cNvPr id="119" name="Google Shape;119;p43"/>
          <p:cNvPicPr preferRelativeResize="0"/>
          <p:nvPr/>
        </p:nvPicPr>
        <p:blipFill rotWithShape="1">
          <a:blip r:embed="rId4">
            <a:alphaModFix/>
          </a:blip>
          <a:srcRect b="-30191" l="0" r="-10985" t="0"/>
          <a:stretch/>
        </p:blipFill>
        <p:spPr>
          <a:xfrm>
            <a:off x="7500250" y="3983736"/>
            <a:ext cx="1574902" cy="14279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0" name="Shape 120"/>
        <p:cNvGrpSpPr/>
        <p:nvPr/>
      </p:nvGrpSpPr>
      <p:grpSpPr>
        <a:xfrm>
          <a:off x="0" y="0"/>
          <a:ext cx="0" cy="0"/>
          <a:chOff x="0" y="0"/>
          <a:chExt cx="0" cy="0"/>
        </a:xfrm>
      </p:grpSpPr>
      <p:sp>
        <p:nvSpPr>
          <p:cNvPr id="121" name="Google Shape;121;p4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2" name="Google Shape;122;p4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3" name="Google Shape;123;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24" name="Google Shape;124;p44"/>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5" name="Shape 125"/>
        <p:cNvGrpSpPr/>
        <p:nvPr/>
      </p:nvGrpSpPr>
      <p:grpSpPr>
        <a:xfrm>
          <a:off x="0" y="0"/>
          <a:ext cx="0" cy="0"/>
          <a:chOff x="0" y="0"/>
          <a:chExt cx="0" cy="0"/>
        </a:xfrm>
      </p:grpSpPr>
      <p:sp>
        <p:nvSpPr>
          <p:cNvPr id="126" name="Google Shape;126;p4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27" name="Google Shape;127;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28" name="Google Shape;128;p4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9" name="Shape 129"/>
        <p:cNvGrpSpPr/>
        <p:nvPr/>
      </p:nvGrpSpPr>
      <p:grpSpPr>
        <a:xfrm>
          <a:off x="0" y="0"/>
          <a:ext cx="0" cy="0"/>
          <a:chOff x="0" y="0"/>
          <a:chExt cx="0" cy="0"/>
        </a:xfrm>
      </p:grpSpPr>
      <p:sp>
        <p:nvSpPr>
          <p:cNvPr id="130" name="Google Shape;130;p46"/>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32" name="Google Shape;132;p4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3" name="Google Shape;133;p4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sp>
        <p:nvSpPr>
          <p:cNvPr id="134" name="Google Shape;134;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35" name="Google Shape;135;p4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15" name="Shape 15"/>
        <p:cNvGrpSpPr/>
        <p:nvPr/>
      </p:nvGrpSpPr>
      <p:grpSpPr>
        <a:xfrm>
          <a:off x="0" y="0"/>
          <a:ext cx="0" cy="0"/>
          <a:chOff x="0" y="0"/>
          <a:chExt cx="0" cy="0"/>
        </a:xfrm>
      </p:grpSpPr>
      <p:pic>
        <p:nvPicPr>
          <p:cNvPr id="16" name="Google Shape;16;p26"/>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17" name="Google Shape;17;p26"/>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 name="Google Shape;19;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298450" lvl="5" marL="2743200" algn="ctr">
              <a:lnSpc>
                <a:spcPct val="115000"/>
              </a:lnSpc>
              <a:spcBef>
                <a:spcPts val="0"/>
              </a:spcBef>
              <a:spcAft>
                <a:spcPts val="0"/>
              </a:spcAft>
              <a:buSzPts val="1100"/>
              <a:buChar char="■"/>
              <a:defRPr/>
            </a:lvl6pPr>
            <a:lvl7pPr indent="-292100" lvl="6" marL="3200400" algn="ctr">
              <a:lnSpc>
                <a:spcPct val="115000"/>
              </a:lnSpc>
              <a:spcBef>
                <a:spcPts val="0"/>
              </a:spcBef>
              <a:spcAft>
                <a:spcPts val="0"/>
              </a:spcAft>
              <a:buSzPts val="1000"/>
              <a:buChar char="●"/>
              <a:defRPr/>
            </a:lvl7pPr>
            <a:lvl8pPr indent="-292100" lvl="7" marL="3657600" algn="ctr">
              <a:lnSpc>
                <a:spcPct val="115000"/>
              </a:lnSpc>
              <a:spcBef>
                <a:spcPts val="0"/>
              </a:spcBef>
              <a:spcAft>
                <a:spcPts val="0"/>
              </a:spcAft>
              <a:buSzPts val="1000"/>
              <a:buChar char="○"/>
              <a:defRPr/>
            </a:lvl8pPr>
            <a:lvl9pPr indent="-292100" lvl="8" marL="4114800" algn="ctr">
              <a:lnSpc>
                <a:spcPct val="115000"/>
              </a:lnSpc>
              <a:spcBef>
                <a:spcPts val="0"/>
              </a:spcBef>
              <a:spcAft>
                <a:spcPts val="0"/>
              </a:spcAft>
              <a:buSzPts val="1000"/>
              <a:buChar char="■"/>
              <a:defRPr/>
            </a:lvl9pPr>
          </a:lstStyle>
          <a:p/>
        </p:txBody>
      </p:sp>
      <p:sp>
        <p:nvSpPr>
          <p:cNvPr id="20" name="Google Shape;2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1" name="Google Shape;21;p26"/>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22" name="Google Shape;22;p26"/>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CUSTOM_1_2">
    <p:bg>
      <p:bgPr>
        <a:solidFill>
          <a:schemeClr val="accent1"/>
        </a:solidFill>
      </p:bgPr>
    </p:bg>
    <p:spTree>
      <p:nvGrpSpPr>
        <p:cNvPr id="136" name="Shape 136"/>
        <p:cNvGrpSpPr/>
        <p:nvPr/>
      </p:nvGrpSpPr>
      <p:grpSpPr>
        <a:xfrm>
          <a:off x="0" y="0"/>
          <a:ext cx="0" cy="0"/>
          <a:chOff x="0" y="0"/>
          <a:chExt cx="0" cy="0"/>
        </a:xfrm>
      </p:grpSpPr>
      <p:sp>
        <p:nvSpPr>
          <p:cNvPr id="137" name="Google Shape;137;p47"/>
          <p:cNvSpPr txBox="1"/>
          <p:nvPr>
            <p:ph type="title"/>
          </p:nvPr>
        </p:nvSpPr>
        <p:spPr>
          <a:xfrm>
            <a:off x="7264575" y="269975"/>
            <a:ext cx="1444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38" name="Google Shape;138;p47"/>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139" name="Google Shape;139;p47"/>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7"/>
          <p:cNvSpPr txBox="1"/>
          <p:nvPr>
            <p:ph idx="1" type="body"/>
          </p:nvPr>
        </p:nvSpPr>
        <p:spPr>
          <a:xfrm>
            <a:off x="7319525" y="1967225"/>
            <a:ext cx="18243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141" name="Google Shape;141;p47"/>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IG_NUMBER_1">
    <p:spTree>
      <p:nvGrpSpPr>
        <p:cNvPr id="142" name="Shape 142"/>
        <p:cNvGrpSpPr/>
        <p:nvPr/>
      </p:nvGrpSpPr>
      <p:grpSpPr>
        <a:xfrm>
          <a:off x="0" y="0"/>
          <a:ext cx="0" cy="0"/>
          <a:chOff x="0" y="0"/>
          <a:chExt cx="0" cy="0"/>
        </a:xfrm>
      </p:grpSpPr>
      <p:pic>
        <p:nvPicPr>
          <p:cNvPr id="143" name="Google Shape;143;p4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IG_NUMBER_1_4">
    <p:spTree>
      <p:nvGrpSpPr>
        <p:cNvPr id="144" name="Shape 144"/>
        <p:cNvGrpSpPr/>
        <p:nvPr/>
      </p:nvGrpSpPr>
      <p:grpSpPr>
        <a:xfrm>
          <a:off x="0" y="0"/>
          <a:ext cx="0" cy="0"/>
          <a:chOff x="0" y="0"/>
          <a:chExt cx="0" cy="0"/>
        </a:xfrm>
      </p:grpSpPr>
      <p:pic>
        <p:nvPicPr>
          <p:cNvPr id="145" name="Google Shape;145;p49"/>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146" name="Google Shape;146;p49"/>
          <p:cNvSpPr/>
          <p:nvPr/>
        </p:nvSpPr>
        <p:spPr>
          <a:xfrm>
            <a:off x="251400" y="237525"/>
            <a:ext cx="8641200" cy="17604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9"/>
          <p:cNvSpPr/>
          <p:nvPr/>
        </p:nvSpPr>
        <p:spPr>
          <a:xfrm>
            <a:off x="251475" y="22703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9"/>
          <p:cNvSpPr/>
          <p:nvPr/>
        </p:nvSpPr>
        <p:spPr>
          <a:xfrm>
            <a:off x="3216750" y="22703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49"/>
          <p:cNvSpPr/>
          <p:nvPr/>
        </p:nvSpPr>
        <p:spPr>
          <a:xfrm>
            <a:off x="6136675" y="22703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9"/>
          <p:cNvSpPr txBox="1"/>
          <p:nvPr>
            <p:ph type="title"/>
          </p:nvPr>
        </p:nvSpPr>
        <p:spPr>
          <a:xfrm>
            <a:off x="3267475"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151" name="Google Shape;151;p49"/>
          <p:cNvSpPr txBox="1"/>
          <p:nvPr>
            <p:ph idx="1" type="body"/>
          </p:nvPr>
        </p:nvSpPr>
        <p:spPr>
          <a:xfrm>
            <a:off x="3267475"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152" name="Google Shape;152;p49"/>
          <p:cNvSpPr txBox="1"/>
          <p:nvPr>
            <p:ph idx="2" type="title"/>
          </p:nvPr>
        </p:nvSpPr>
        <p:spPr>
          <a:xfrm>
            <a:off x="6182025"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53" name="Google Shape;153;p49"/>
          <p:cNvSpPr txBox="1"/>
          <p:nvPr>
            <p:ph idx="3" type="body"/>
          </p:nvPr>
        </p:nvSpPr>
        <p:spPr>
          <a:xfrm>
            <a:off x="6182025"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154" name="Google Shape;154;p49"/>
          <p:cNvSpPr txBox="1"/>
          <p:nvPr>
            <p:ph idx="4" type="title"/>
          </p:nvPr>
        </p:nvSpPr>
        <p:spPr>
          <a:xfrm>
            <a:off x="251400"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55" name="Google Shape;155;p49"/>
          <p:cNvSpPr txBox="1"/>
          <p:nvPr>
            <p:ph idx="5" type="body"/>
          </p:nvPr>
        </p:nvSpPr>
        <p:spPr>
          <a:xfrm>
            <a:off x="251400"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156" name="Google Shape;156;p49"/>
          <p:cNvSpPr txBox="1"/>
          <p:nvPr>
            <p:ph idx="6" type="title"/>
          </p:nvPr>
        </p:nvSpPr>
        <p:spPr>
          <a:xfrm>
            <a:off x="0" y="673025"/>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Blank">
  <p:cSld name="BIG_NUMBER_1_3">
    <p:bg>
      <p:bgPr>
        <a:solidFill>
          <a:schemeClr val="lt1"/>
        </a:solidFill>
      </p:bgPr>
    </p:bg>
    <p:spTree>
      <p:nvGrpSpPr>
        <p:cNvPr id="157" name="Shape 157"/>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6">
    <p:spTree>
      <p:nvGrpSpPr>
        <p:cNvPr id="158" name="Shape 158"/>
        <p:cNvGrpSpPr/>
        <p:nvPr/>
      </p:nvGrpSpPr>
      <p:grpSpPr>
        <a:xfrm>
          <a:off x="0" y="0"/>
          <a:ext cx="0" cy="0"/>
          <a:chOff x="0" y="0"/>
          <a:chExt cx="0" cy="0"/>
        </a:xfrm>
      </p:grpSpPr>
      <p:sp>
        <p:nvSpPr>
          <p:cNvPr id="159" name="Google Shape;159;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160" name="Google Shape;160;p51"/>
          <p:cNvSpPr/>
          <p:nvPr/>
        </p:nvSpPr>
        <p:spPr>
          <a:xfrm>
            <a:off x="480763" y="1417293"/>
            <a:ext cx="2614200" cy="1218600"/>
          </a:xfrm>
          <a:prstGeom prst="roundRect">
            <a:avLst>
              <a:gd fmla="val 13383"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51"/>
          <p:cNvSpPr/>
          <p:nvPr/>
        </p:nvSpPr>
        <p:spPr>
          <a:xfrm>
            <a:off x="3214663" y="1417293"/>
            <a:ext cx="2614200" cy="1218600"/>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51"/>
          <p:cNvSpPr/>
          <p:nvPr/>
        </p:nvSpPr>
        <p:spPr>
          <a:xfrm>
            <a:off x="5948563" y="1417293"/>
            <a:ext cx="2614200" cy="1218600"/>
          </a:xfrm>
          <a:prstGeom prst="roundRect">
            <a:avLst>
              <a:gd fmla="val 11110"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 name="Google Shape;163;p51"/>
          <p:cNvCxnSpPr/>
          <p:nvPr/>
        </p:nvCxnSpPr>
        <p:spPr>
          <a:xfrm rot="10800000">
            <a:off x="495438" y="2902032"/>
            <a:ext cx="8167800" cy="0"/>
          </a:xfrm>
          <a:prstGeom prst="straightConnector1">
            <a:avLst/>
          </a:prstGeom>
          <a:noFill/>
          <a:ln cap="flat" cmpd="sng" w="9525">
            <a:solidFill>
              <a:srgbClr val="C5CED6"/>
            </a:solidFill>
            <a:prstDash val="dot"/>
            <a:round/>
            <a:headEnd len="sm" w="sm" type="none"/>
            <a:tailEnd len="sm" w="sm" type="none"/>
          </a:ln>
        </p:spPr>
      </p:cxnSp>
      <p:sp>
        <p:nvSpPr>
          <p:cNvPr id="164" name="Google Shape;164;p51"/>
          <p:cNvSpPr txBox="1"/>
          <p:nvPr>
            <p:ph type="title"/>
          </p:nvPr>
        </p:nvSpPr>
        <p:spPr>
          <a:xfrm>
            <a:off x="5486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4700"/>
              <a:buNone/>
              <a:defRPr b="1" sz="47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65" name="Google Shape;165;p51"/>
          <p:cNvSpPr txBox="1"/>
          <p:nvPr>
            <p:ph idx="2" type="title"/>
          </p:nvPr>
        </p:nvSpPr>
        <p:spPr>
          <a:xfrm>
            <a:off x="331565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700"/>
              <a:buNone/>
              <a:defRPr b="1" sz="47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66" name="Google Shape;166;p51"/>
          <p:cNvSpPr txBox="1"/>
          <p:nvPr>
            <p:ph idx="3" type="title"/>
          </p:nvPr>
        </p:nvSpPr>
        <p:spPr>
          <a:xfrm>
            <a:off x="0" y="21900"/>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
        <p:nvSpPr>
          <p:cNvPr id="167" name="Google Shape;167;p51"/>
          <p:cNvSpPr txBox="1"/>
          <p:nvPr>
            <p:ph idx="4" type="title"/>
          </p:nvPr>
        </p:nvSpPr>
        <p:spPr>
          <a:xfrm>
            <a:off x="60827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4700"/>
              <a:buNone/>
              <a:defRPr b="1" sz="47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p:txBody>
      </p:sp>
      <p:sp>
        <p:nvSpPr>
          <p:cNvPr id="168" name="Google Shape;168;p51"/>
          <p:cNvSpPr txBox="1"/>
          <p:nvPr>
            <p:ph idx="1" type="subTitle"/>
          </p:nvPr>
        </p:nvSpPr>
        <p:spPr>
          <a:xfrm>
            <a:off x="623400"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solidFill>
                  <a:schemeClr val="accent1"/>
                </a:solidFill>
              </a:defRPr>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169" name="Google Shape;169;p51"/>
          <p:cNvSpPr txBox="1"/>
          <p:nvPr>
            <p:ph idx="5" type="subTitle"/>
          </p:nvPr>
        </p:nvSpPr>
        <p:spPr>
          <a:xfrm>
            <a:off x="328598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lvl1pPr>
            <a:lvl2pPr lvl="1" algn="l">
              <a:lnSpc>
                <a:spcPct val="100000"/>
              </a:lnSpc>
              <a:spcBef>
                <a:spcPts val="0"/>
              </a:spcBef>
              <a:spcAft>
                <a:spcPts val="0"/>
              </a:spcAft>
              <a:buSzPts val="1800"/>
              <a:buFont typeface="DM Sans"/>
              <a:buNone/>
              <a:defRPr sz="1800">
                <a:latin typeface="DM Sans"/>
                <a:ea typeface="DM Sans"/>
                <a:cs typeface="DM Sans"/>
                <a:sym typeface="DM Sans"/>
              </a:defRPr>
            </a:lvl2pPr>
            <a:lvl3pPr lvl="2" algn="l">
              <a:lnSpc>
                <a:spcPct val="100000"/>
              </a:lnSpc>
              <a:spcBef>
                <a:spcPts val="0"/>
              </a:spcBef>
              <a:spcAft>
                <a:spcPts val="0"/>
              </a:spcAft>
              <a:buSzPts val="1800"/>
              <a:buFont typeface="DM Sans"/>
              <a:buNone/>
              <a:defRPr sz="1800">
                <a:latin typeface="DM Sans"/>
                <a:ea typeface="DM Sans"/>
                <a:cs typeface="DM Sans"/>
                <a:sym typeface="DM Sans"/>
              </a:defRPr>
            </a:lvl3pPr>
            <a:lvl4pPr lvl="3" algn="l">
              <a:lnSpc>
                <a:spcPct val="100000"/>
              </a:lnSpc>
              <a:spcBef>
                <a:spcPts val="0"/>
              </a:spcBef>
              <a:spcAft>
                <a:spcPts val="0"/>
              </a:spcAft>
              <a:buSzPts val="1800"/>
              <a:buFont typeface="DM Sans"/>
              <a:buNone/>
              <a:defRPr sz="1800">
                <a:latin typeface="DM Sans"/>
                <a:ea typeface="DM Sans"/>
                <a:cs typeface="DM Sans"/>
                <a:sym typeface="DM Sans"/>
              </a:defRPr>
            </a:lvl4pPr>
            <a:lvl5pPr lvl="4" algn="l">
              <a:lnSpc>
                <a:spcPct val="100000"/>
              </a:lnSpc>
              <a:spcBef>
                <a:spcPts val="0"/>
              </a:spcBef>
              <a:spcAft>
                <a:spcPts val="0"/>
              </a:spcAft>
              <a:buSzPts val="1800"/>
              <a:buFont typeface="DM Sans"/>
              <a:buNone/>
              <a:defRPr sz="1800">
                <a:latin typeface="DM Sans"/>
                <a:ea typeface="DM Sans"/>
                <a:cs typeface="DM Sans"/>
                <a:sym typeface="DM Sans"/>
              </a:defRPr>
            </a:lvl5pPr>
            <a:lvl6pPr lvl="5" algn="l">
              <a:lnSpc>
                <a:spcPct val="100000"/>
              </a:lnSpc>
              <a:spcBef>
                <a:spcPts val="0"/>
              </a:spcBef>
              <a:spcAft>
                <a:spcPts val="0"/>
              </a:spcAft>
              <a:buSzPts val="1800"/>
              <a:buFont typeface="DM Sans"/>
              <a:buNone/>
              <a:defRPr sz="1800">
                <a:latin typeface="DM Sans"/>
                <a:ea typeface="DM Sans"/>
                <a:cs typeface="DM Sans"/>
                <a:sym typeface="DM Sans"/>
              </a:defRPr>
            </a:lvl6pPr>
            <a:lvl7pPr lvl="6" algn="l">
              <a:lnSpc>
                <a:spcPct val="100000"/>
              </a:lnSpc>
              <a:spcBef>
                <a:spcPts val="0"/>
              </a:spcBef>
              <a:spcAft>
                <a:spcPts val="0"/>
              </a:spcAft>
              <a:buSzPts val="1800"/>
              <a:buFont typeface="DM Sans"/>
              <a:buNone/>
              <a:defRPr sz="1800">
                <a:latin typeface="DM Sans"/>
                <a:ea typeface="DM Sans"/>
                <a:cs typeface="DM Sans"/>
                <a:sym typeface="DM Sans"/>
              </a:defRPr>
            </a:lvl7pPr>
            <a:lvl8pPr lvl="7" algn="l">
              <a:lnSpc>
                <a:spcPct val="100000"/>
              </a:lnSpc>
              <a:spcBef>
                <a:spcPts val="0"/>
              </a:spcBef>
              <a:spcAft>
                <a:spcPts val="0"/>
              </a:spcAft>
              <a:buSzPts val="1800"/>
              <a:buFont typeface="DM Sans"/>
              <a:buNone/>
              <a:defRPr sz="1800">
                <a:latin typeface="DM Sans"/>
                <a:ea typeface="DM Sans"/>
                <a:cs typeface="DM Sans"/>
                <a:sym typeface="DM Sans"/>
              </a:defRPr>
            </a:lvl8pPr>
            <a:lvl9pPr lvl="8" algn="l">
              <a:lnSpc>
                <a:spcPct val="100000"/>
              </a:lnSpc>
              <a:spcBef>
                <a:spcPts val="0"/>
              </a:spcBef>
              <a:spcAft>
                <a:spcPts val="0"/>
              </a:spcAft>
              <a:buSzPts val="1800"/>
              <a:buFont typeface="DM Sans"/>
              <a:buNone/>
              <a:defRPr sz="1800">
                <a:latin typeface="DM Sans"/>
                <a:ea typeface="DM Sans"/>
                <a:cs typeface="DM Sans"/>
                <a:sym typeface="DM Sans"/>
              </a:defRPr>
            </a:lvl9pPr>
          </a:lstStyle>
          <a:p/>
        </p:txBody>
      </p:sp>
      <p:sp>
        <p:nvSpPr>
          <p:cNvPr id="170" name="Google Shape;170;p51"/>
          <p:cNvSpPr txBox="1"/>
          <p:nvPr>
            <p:ph idx="6" type="subTitle"/>
          </p:nvPr>
        </p:nvSpPr>
        <p:spPr>
          <a:xfrm>
            <a:off x="602553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900"/>
              <a:buNone/>
              <a:defRPr b="1" sz="900"/>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171" name="Google Shape;171;p51"/>
          <p:cNvSpPr txBox="1"/>
          <p:nvPr>
            <p:ph idx="7" type="body"/>
          </p:nvPr>
        </p:nvSpPr>
        <p:spPr>
          <a:xfrm>
            <a:off x="495450" y="3167375"/>
            <a:ext cx="80673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pic>
        <p:nvPicPr>
          <p:cNvPr id="172" name="Google Shape;172;p5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Logo">
  <p:cSld name="CUSTOM_4">
    <p:bg>
      <p:bgPr>
        <a:solidFill>
          <a:schemeClr val="accent1"/>
        </a:solidFill>
      </p:bgPr>
    </p:bg>
    <p:spTree>
      <p:nvGrpSpPr>
        <p:cNvPr id="173" name="Shape 173"/>
        <p:cNvGrpSpPr/>
        <p:nvPr/>
      </p:nvGrpSpPr>
      <p:grpSpPr>
        <a:xfrm>
          <a:off x="0" y="0"/>
          <a:ext cx="0" cy="0"/>
          <a:chOff x="0" y="0"/>
          <a:chExt cx="0" cy="0"/>
        </a:xfrm>
      </p:grpSpPr>
      <p:pic>
        <p:nvPicPr>
          <p:cNvPr id="174" name="Google Shape;174;p52"/>
          <p:cNvPicPr preferRelativeResize="0"/>
          <p:nvPr/>
        </p:nvPicPr>
        <p:blipFill rotWithShape="1">
          <a:blip r:embed="rId2">
            <a:alphaModFix/>
          </a:blip>
          <a:srcRect b="0" l="0" r="0" t="0"/>
          <a:stretch/>
        </p:blipFill>
        <p:spPr>
          <a:xfrm>
            <a:off x="1427725" y="3967975"/>
            <a:ext cx="7716275" cy="11755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No Logo">
    <p:bg>
      <p:bgPr>
        <a:solidFill>
          <a:schemeClr val="lt1"/>
        </a:solidFill>
      </p:bgPr>
    </p:bg>
    <p:spTree>
      <p:nvGrpSpPr>
        <p:cNvPr id="178" name="Shape 17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p:cSld name="Clean">
    <p:spTree>
      <p:nvGrpSpPr>
        <p:cNvPr id="179" name="Shape 179"/>
        <p:cNvGrpSpPr/>
        <p:nvPr/>
      </p:nvGrpSpPr>
      <p:grpSpPr>
        <a:xfrm>
          <a:off x="0" y="0"/>
          <a:ext cx="0" cy="0"/>
          <a:chOff x="0" y="0"/>
          <a:chExt cx="0" cy="0"/>
        </a:xfrm>
      </p:grpSpPr>
      <p:sp>
        <p:nvSpPr>
          <p:cNvPr id="180" name="Google Shape;180;p35"/>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Landscape slide 1 1">
    <p:bg>
      <p:bgPr>
        <a:solidFill>
          <a:schemeClr val="lt1"/>
        </a:solidFill>
      </p:bgPr>
    </p:bg>
    <p:spTree>
      <p:nvGrpSpPr>
        <p:cNvPr id="181" name="Shape 181"/>
        <p:cNvGrpSpPr/>
        <p:nvPr/>
      </p:nvGrpSpPr>
      <p:grpSpPr>
        <a:xfrm>
          <a:off x="0" y="0"/>
          <a:ext cx="0" cy="0"/>
          <a:chOff x="0" y="0"/>
          <a:chExt cx="0" cy="0"/>
        </a:xfrm>
      </p:grpSpPr>
      <p:pic>
        <p:nvPicPr>
          <p:cNvPr id="182" name="Google Shape;182;p53"/>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183" name="Google Shape;183;p53"/>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53"/>
          <p:cNvSpPr txBox="1"/>
          <p:nvPr>
            <p:ph type="ctrTitle"/>
          </p:nvPr>
        </p:nvSpPr>
        <p:spPr>
          <a:xfrm>
            <a:off x="197500" y="1512500"/>
            <a:ext cx="68514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000"/>
              <a:buNone/>
              <a:defRPr b="1" sz="6000">
                <a:solidFill>
                  <a:schemeClr val="lt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85" name="Google Shape;185;p53"/>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186" name="Google Shape;186;p53"/>
          <p:cNvPicPr preferRelativeResize="0"/>
          <p:nvPr/>
        </p:nvPicPr>
        <p:blipFill rotWithShape="1">
          <a:blip r:embed="rId4">
            <a:alphaModFix/>
          </a:blip>
          <a:srcRect b="0" l="0" r="0" t="0"/>
          <a:stretch/>
        </p:blipFill>
        <p:spPr>
          <a:xfrm>
            <a:off x="365225" y="711150"/>
            <a:ext cx="2599624" cy="396050"/>
          </a:xfrm>
          <a:prstGeom prst="rect">
            <a:avLst/>
          </a:prstGeom>
          <a:noFill/>
          <a:ln>
            <a:noFill/>
          </a:ln>
        </p:spPr>
      </p:pic>
      <p:sp>
        <p:nvSpPr>
          <p:cNvPr id="187" name="Google Shape;187;p53"/>
          <p:cNvSpPr txBox="1"/>
          <p:nvPr>
            <p:ph idx="2" type="ctrTitle"/>
          </p:nvPr>
        </p:nvSpPr>
        <p:spPr>
          <a:xfrm>
            <a:off x="197500" y="3763400"/>
            <a:ext cx="6152700" cy="518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bg>
      <p:bgPr>
        <a:solidFill>
          <a:schemeClr val="lt1"/>
        </a:solidFill>
      </p:bgPr>
    </p:bg>
    <p:spTree>
      <p:nvGrpSpPr>
        <p:cNvPr id="188" name="Shape 188"/>
        <p:cNvGrpSpPr/>
        <p:nvPr/>
      </p:nvGrpSpPr>
      <p:grpSpPr>
        <a:xfrm>
          <a:off x="0" y="0"/>
          <a:ext cx="0" cy="0"/>
          <a:chOff x="0" y="0"/>
          <a:chExt cx="0" cy="0"/>
        </a:xfrm>
      </p:grpSpPr>
      <p:pic>
        <p:nvPicPr>
          <p:cNvPr id="189" name="Google Shape;189;p54"/>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190" name="Google Shape;190;p54"/>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54"/>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92" name="Google Shape;192;p5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298450" lvl="5" marL="2743200" algn="ctr">
              <a:lnSpc>
                <a:spcPct val="115000"/>
              </a:lnSpc>
              <a:spcBef>
                <a:spcPts val="0"/>
              </a:spcBef>
              <a:spcAft>
                <a:spcPts val="0"/>
              </a:spcAft>
              <a:buSzPts val="1100"/>
              <a:buChar char="■"/>
              <a:defRPr/>
            </a:lvl6pPr>
            <a:lvl7pPr indent="-292100" lvl="6" marL="3200400" algn="ctr">
              <a:lnSpc>
                <a:spcPct val="115000"/>
              </a:lnSpc>
              <a:spcBef>
                <a:spcPts val="0"/>
              </a:spcBef>
              <a:spcAft>
                <a:spcPts val="0"/>
              </a:spcAft>
              <a:buSzPts val="1000"/>
              <a:buChar char="●"/>
              <a:defRPr/>
            </a:lvl7pPr>
            <a:lvl8pPr indent="-292100" lvl="7" marL="3657600" algn="ctr">
              <a:lnSpc>
                <a:spcPct val="115000"/>
              </a:lnSpc>
              <a:spcBef>
                <a:spcPts val="0"/>
              </a:spcBef>
              <a:spcAft>
                <a:spcPts val="0"/>
              </a:spcAft>
              <a:buSzPts val="1000"/>
              <a:buChar char="○"/>
              <a:defRPr/>
            </a:lvl8pPr>
            <a:lvl9pPr indent="-292100" lvl="8" marL="4114800" algn="ctr">
              <a:lnSpc>
                <a:spcPct val="115000"/>
              </a:lnSpc>
              <a:spcBef>
                <a:spcPts val="0"/>
              </a:spcBef>
              <a:spcAft>
                <a:spcPts val="0"/>
              </a:spcAft>
              <a:buSzPts val="1000"/>
              <a:buChar char="■"/>
              <a:defRPr/>
            </a:lvl9pPr>
          </a:lstStyle>
          <a:p/>
        </p:txBody>
      </p:sp>
      <p:sp>
        <p:nvSpPr>
          <p:cNvPr id="193" name="Google Shape;193;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94" name="Google Shape;194;p54"/>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195" name="Google Shape;195;p54"/>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CUSTOM_3">
    <p:bg>
      <p:bgPr>
        <a:solidFill>
          <a:schemeClr val="accent1"/>
        </a:solidFill>
      </p:bgPr>
    </p:bg>
    <p:spTree>
      <p:nvGrpSpPr>
        <p:cNvPr id="23" name="Shape 23"/>
        <p:cNvGrpSpPr/>
        <p:nvPr/>
      </p:nvGrpSpPr>
      <p:grpSpPr>
        <a:xfrm>
          <a:off x="0" y="0"/>
          <a:ext cx="0" cy="0"/>
          <a:chOff x="0" y="0"/>
          <a:chExt cx="0" cy="0"/>
        </a:xfrm>
      </p:grpSpPr>
      <p:sp>
        <p:nvSpPr>
          <p:cNvPr id="24" name="Google Shape;24;p27"/>
          <p:cNvSpPr txBox="1"/>
          <p:nvPr>
            <p:ph type="title"/>
          </p:nvPr>
        </p:nvSpPr>
        <p:spPr>
          <a:xfrm>
            <a:off x="2973900" y="951750"/>
            <a:ext cx="55344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2pPr>
            <a:lvl3pPr lvl="2"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3pPr>
            <a:lvl4pPr lvl="3"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4pPr>
            <a:lvl5pPr lvl="4"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5pPr>
            <a:lvl6pPr lvl="5"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6pPr>
            <a:lvl7pPr lvl="6"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7pPr>
            <a:lvl8pPr lvl="7"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8pPr>
            <a:lvl9pPr lvl="8"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25" name="Google Shape;25;p27"/>
          <p:cNvSpPr txBox="1"/>
          <p:nvPr>
            <p:ph idx="1" type="body"/>
          </p:nvPr>
        </p:nvSpPr>
        <p:spPr>
          <a:xfrm>
            <a:off x="2973900" y="2559375"/>
            <a:ext cx="58443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algn="l">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26" name="Google Shape;26;p27"/>
          <p:cNvPicPr preferRelativeResize="0"/>
          <p:nvPr/>
        </p:nvPicPr>
        <p:blipFill rotWithShape="1">
          <a:blip r:embed="rId2">
            <a:alphaModFix/>
          </a:blip>
          <a:srcRect b="0" l="0" r="0" t="0"/>
          <a:stretch/>
        </p:blipFill>
        <p:spPr>
          <a:xfrm>
            <a:off x="0" y="0"/>
            <a:ext cx="2109641" cy="5143501"/>
          </a:xfrm>
          <a:prstGeom prst="rect">
            <a:avLst/>
          </a:prstGeom>
          <a:noFill/>
          <a:ln>
            <a:noFill/>
          </a:ln>
        </p:spPr>
      </p:pic>
      <p:pic>
        <p:nvPicPr>
          <p:cNvPr id="27" name="Google Shape;27;p27"/>
          <p:cNvPicPr preferRelativeResize="0"/>
          <p:nvPr/>
        </p:nvPicPr>
        <p:blipFill rotWithShape="1">
          <a:blip r:embed="rId3">
            <a:alphaModFix/>
          </a:blip>
          <a:srcRect b="0" l="0" r="0" t="0"/>
          <a:stretch/>
        </p:blipFill>
        <p:spPr>
          <a:xfrm>
            <a:off x="7928602" y="4822606"/>
            <a:ext cx="1001052" cy="15250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One Column 2 1">
    <p:spTree>
      <p:nvGrpSpPr>
        <p:cNvPr id="196" name="Shape 196"/>
        <p:cNvGrpSpPr/>
        <p:nvPr/>
      </p:nvGrpSpPr>
      <p:grpSpPr>
        <a:xfrm>
          <a:off x="0" y="0"/>
          <a:ext cx="0" cy="0"/>
          <a:chOff x="0" y="0"/>
          <a:chExt cx="0" cy="0"/>
        </a:xfrm>
      </p:grpSpPr>
      <p:pic>
        <p:nvPicPr>
          <p:cNvPr id="197" name="Google Shape;197;p55"/>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198" name="Google Shape;198;p55"/>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55"/>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00" name="Google Shape;200;p55"/>
          <p:cNvPicPr preferRelativeResize="0"/>
          <p:nvPr/>
        </p:nvPicPr>
        <p:blipFill rotWithShape="1">
          <a:blip r:embed="rId3">
            <a:alphaModFix/>
          </a:blip>
          <a:srcRect b="0" l="0" r="0" t="0"/>
          <a:stretch/>
        </p:blipFill>
        <p:spPr>
          <a:xfrm>
            <a:off x="4" y="0"/>
            <a:ext cx="2591725" cy="3161975"/>
          </a:xfrm>
          <a:prstGeom prst="rect">
            <a:avLst/>
          </a:prstGeom>
          <a:noFill/>
          <a:ln>
            <a:noFill/>
          </a:ln>
        </p:spPr>
      </p:pic>
      <p:pic>
        <p:nvPicPr>
          <p:cNvPr id="201" name="Google Shape;201;p55"/>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2" name="Shape 202"/>
        <p:cNvGrpSpPr/>
        <p:nvPr/>
      </p:nvGrpSpPr>
      <p:grpSpPr>
        <a:xfrm>
          <a:off x="0" y="0"/>
          <a:ext cx="0" cy="0"/>
          <a:chOff x="0" y="0"/>
          <a:chExt cx="0" cy="0"/>
        </a:xfrm>
      </p:grpSpPr>
      <p:sp>
        <p:nvSpPr>
          <p:cNvPr id="203" name="Google Shape;203;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 name="Google Shape;204;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205" name="Google Shape;205;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06" name="Google Shape;206;p56"/>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07" name="Google Shape;207;p56"/>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8" name="Shape 208"/>
        <p:cNvGrpSpPr/>
        <p:nvPr/>
      </p:nvGrpSpPr>
      <p:grpSpPr>
        <a:xfrm>
          <a:off x="0" y="0"/>
          <a:ext cx="0" cy="0"/>
          <a:chOff x="0" y="0"/>
          <a:chExt cx="0" cy="0"/>
        </a:xfrm>
      </p:grpSpPr>
      <p:sp>
        <p:nvSpPr>
          <p:cNvPr id="209" name="Google Shape;209;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0" name="Google Shape;210;p5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1" name="Google Shape;211;p5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2" name="Google Shape;212;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13" name="Google Shape;213;p57"/>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 and two columns 1">
    <p:spTree>
      <p:nvGrpSpPr>
        <p:cNvPr id="214" name="Shape 214"/>
        <p:cNvGrpSpPr/>
        <p:nvPr/>
      </p:nvGrpSpPr>
      <p:grpSpPr>
        <a:xfrm>
          <a:off x="0" y="0"/>
          <a:ext cx="0" cy="0"/>
          <a:chOff x="0" y="0"/>
          <a:chExt cx="0" cy="0"/>
        </a:xfrm>
      </p:grpSpPr>
      <p:sp>
        <p:nvSpPr>
          <p:cNvPr id="215" name="Google Shape;215;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6" name="Google Shape;216;p58"/>
          <p:cNvSpPr txBox="1"/>
          <p:nvPr>
            <p:ph idx="1" type="body"/>
          </p:nvPr>
        </p:nvSpPr>
        <p:spPr>
          <a:xfrm>
            <a:off x="3117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7" name="Google Shape;217;p58"/>
          <p:cNvSpPr txBox="1"/>
          <p:nvPr>
            <p:ph idx="2" type="body"/>
          </p:nvPr>
        </p:nvSpPr>
        <p:spPr>
          <a:xfrm>
            <a:off x="48324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8" name="Google Shape;218;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19" name="Google Shape;219;p58"/>
          <p:cNvSpPr txBox="1"/>
          <p:nvPr>
            <p:ph idx="3"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20" name="Google Shape;220;p5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21" name="Shape 221"/>
        <p:cNvGrpSpPr/>
        <p:nvPr/>
      </p:nvGrpSpPr>
      <p:grpSpPr>
        <a:xfrm>
          <a:off x="0" y="0"/>
          <a:ext cx="0" cy="0"/>
          <a:chOff x="0" y="0"/>
          <a:chExt cx="0" cy="0"/>
        </a:xfrm>
      </p:grpSpPr>
      <p:sp>
        <p:nvSpPr>
          <p:cNvPr id="222" name="Google Shape;222;p59"/>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5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24" name="Google Shape;224;p5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5" name="Google Shape;225;p5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sp>
        <p:nvSpPr>
          <p:cNvPr id="226" name="Google Shape;22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27" name="Google Shape;227;p59"/>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bg>
      <p:bgPr>
        <a:solidFill>
          <a:schemeClr val="accent1"/>
        </a:solidFill>
      </p:bgPr>
    </p:bg>
    <p:spTree>
      <p:nvGrpSpPr>
        <p:cNvPr id="228" name="Shape 228"/>
        <p:cNvGrpSpPr/>
        <p:nvPr/>
      </p:nvGrpSpPr>
      <p:grpSpPr>
        <a:xfrm>
          <a:off x="0" y="0"/>
          <a:ext cx="0" cy="0"/>
          <a:chOff x="0" y="0"/>
          <a:chExt cx="0" cy="0"/>
        </a:xfrm>
      </p:grpSpPr>
      <p:sp>
        <p:nvSpPr>
          <p:cNvPr id="229" name="Google Shape;229;p60"/>
          <p:cNvSpPr txBox="1"/>
          <p:nvPr>
            <p:ph type="title"/>
          </p:nvPr>
        </p:nvSpPr>
        <p:spPr>
          <a:xfrm>
            <a:off x="5674000" y="269975"/>
            <a:ext cx="3034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30" name="Google Shape;230;p60"/>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231" name="Google Shape;231;p60"/>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60"/>
          <p:cNvSpPr txBox="1"/>
          <p:nvPr>
            <p:ph idx="1" type="body"/>
          </p:nvPr>
        </p:nvSpPr>
        <p:spPr>
          <a:xfrm>
            <a:off x="5832875" y="1967225"/>
            <a:ext cx="33111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233" name="Google Shape;233;p6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4" name="Shape 234"/>
        <p:cNvGrpSpPr/>
        <p:nvPr/>
      </p:nvGrpSpPr>
      <p:grpSpPr>
        <a:xfrm>
          <a:off x="0" y="0"/>
          <a:ext cx="0" cy="0"/>
          <a:chOff x="0" y="0"/>
          <a:chExt cx="0" cy="0"/>
        </a:xfrm>
      </p:grpSpPr>
      <p:sp>
        <p:nvSpPr>
          <p:cNvPr id="235" name="Google Shape;23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36" name="Google Shape;236;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7" name="Google Shape;237;p61"/>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38" name="Google Shape;238;p6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Shapes right with title">
    <p:bg>
      <p:bgPr>
        <a:solidFill>
          <a:schemeClr val="accent1"/>
        </a:solidFill>
      </p:bgPr>
    </p:bg>
    <p:spTree>
      <p:nvGrpSpPr>
        <p:cNvPr id="239" name="Shape 239"/>
        <p:cNvGrpSpPr/>
        <p:nvPr/>
      </p:nvGrpSpPr>
      <p:grpSpPr>
        <a:xfrm>
          <a:off x="0" y="0"/>
          <a:ext cx="0" cy="0"/>
          <a:chOff x="0" y="0"/>
          <a:chExt cx="0" cy="0"/>
        </a:xfrm>
      </p:grpSpPr>
      <p:sp>
        <p:nvSpPr>
          <p:cNvPr id="240" name="Google Shape;240;p62"/>
          <p:cNvSpPr txBox="1"/>
          <p:nvPr>
            <p:ph type="title"/>
          </p:nvPr>
        </p:nvSpPr>
        <p:spPr>
          <a:xfrm>
            <a:off x="2973900" y="951750"/>
            <a:ext cx="55344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2pPr>
            <a:lvl3pPr lvl="2"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3pPr>
            <a:lvl4pPr lvl="3"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4pPr>
            <a:lvl5pPr lvl="4"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5pPr>
            <a:lvl6pPr lvl="5"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6pPr>
            <a:lvl7pPr lvl="6"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7pPr>
            <a:lvl8pPr lvl="7"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8pPr>
            <a:lvl9pPr lvl="8"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241" name="Google Shape;241;p62"/>
          <p:cNvSpPr txBox="1"/>
          <p:nvPr>
            <p:ph idx="1" type="body"/>
          </p:nvPr>
        </p:nvSpPr>
        <p:spPr>
          <a:xfrm>
            <a:off x="2973900" y="2559375"/>
            <a:ext cx="5844300" cy="2377358"/>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algn="l">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242" name="Google Shape;242;p62"/>
          <p:cNvPicPr preferRelativeResize="0"/>
          <p:nvPr/>
        </p:nvPicPr>
        <p:blipFill rotWithShape="1">
          <a:blip r:embed="rId2">
            <a:alphaModFix/>
          </a:blip>
          <a:srcRect b="0" l="0" r="0" t="0"/>
          <a:stretch/>
        </p:blipFill>
        <p:spPr>
          <a:xfrm>
            <a:off x="0" y="0"/>
            <a:ext cx="2109641" cy="5143501"/>
          </a:xfrm>
          <a:prstGeom prst="rect">
            <a:avLst/>
          </a:prstGeom>
          <a:noFill/>
          <a:ln>
            <a:noFill/>
          </a:ln>
        </p:spPr>
      </p:pic>
      <p:pic>
        <p:nvPicPr>
          <p:cNvPr id="243" name="Google Shape;243;p62"/>
          <p:cNvPicPr preferRelativeResize="0"/>
          <p:nvPr/>
        </p:nvPicPr>
        <p:blipFill rotWithShape="1">
          <a:blip r:embed="rId3">
            <a:alphaModFix/>
          </a:blip>
          <a:srcRect b="0" l="0" r="0" t="0"/>
          <a:stretch/>
        </p:blipFill>
        <p:spPr>
          <a:xfrm>
            <a:off x="7928602" y="4822606"/>
            <a:ext cx="1001052" cy="15250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 Layout 4">
    <p:spTree>
      <p:nvGrpSpPr>
        <p:cNvPr id="244" name="Shape 244"/>
        <p:cNvGrpSpPr/>
        <p:nvPr/>
      </p:nvGrpSpPr>
      <p:grpSpPr>
        <a:xfrm>
          <a:off x="0" y="0"/>
          <a:ext cx="0" cy="0"/>
          <a:chOff x="0" y="0"/>
          <a:chExt cx="0" cy="0"/>
        </a:xfrm>
      </p:grpSpPr>
      <p:sp>
        <p:nvSpPr>
          <p:cNvPr id="245" name="Google Shape;245;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46" name="Google Shape;246;p63"/>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Landscape slide 1">
    <p:bg>
      <p:bgPr>
        <a:solidFill>
          <a:schemeClr val="lt1"/>
        </a:solidFill>
      </p:bgPr>
    </p:bg>
    <p:spTree>
      <p:nvGrpSpPr>
        <p:cNvPr id="247" name="Shape 247"/>
        <p:cNvGrpSpPr/>
        <p:nvPr/>
      </p:nvGrpSpPr>
      <p:grpSpPr>
        <a:xfrm>
          <a:off x="0" y="0"/>
          <a:ext cx="0" cy="0"/>
          <a:chOff x="0" y="0"/>
          <a:chExt cx="0" cy="0"/>
        </a:xfrm>
      </p:grpSpPr>
      <p:pic>
        <p:nvPicPr>
          <p:cNvPr id="248" name="Google Shape;248;p64"/>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249" name="Google Shape;249;p64"/>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64"/>
          <p:cNvSpPr txBox="1"/>
          <p:nvPr>
            <p:ph type="ctrTitle"/>
          </p:nvPr>
        </p:nvSpPr>
        <p:spPr>
          <a:xfrm>
            <a:off x="197500" y="1650225"/>
            <a:ext cx="44649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251" name="Google Shape;251;p64"/>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Clean_1_1">
    <p:spTree>
      <p:nvGrpSpPr>
        <p:cNvPr id="28" name="Shape 28"/>
        <p:cNvGrpSpPr/>
        <p:nvPr/>
      </p:nvGrpSpPr>
      <p:grpSpPr>
        <a:xfrm>
          <a:off x="0" y="0"/>
          <a:ext cx="0" cy="0"/>
          <a:chOff x="0" y="0"/>
          <a:chExt cx="0" cy="0"/>
        </a:xfrm>
      </p:grpSpPr>
      <p:pic>
        <p:nvPicPr>
          <p:cNvPr id="29" name="Google Shape;29;p28"/>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30" name="Google Shape;30;p28"/>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8"/>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28"/>
          <p:cNvPicPr preferRelativeResize="0"/>
          <p:nvPr/>
        </p:nvPicPr>
        <p:blipFill rotWithShape="1">
          <a:blip r:embed="rId3">
            <a:alphaModFix/>
          </a:blip>
          <a:srcRect b="0" l="0" r="0" t="0"/>
          <a:stretch/>
        </p:blipFill>
        <p:spPr>
          <a:xfrm>
            <a:off x="4" y="0"/>
            <a:ext cx="2591725" cy="3161975"/>
          </a:xfrm>
          <a:prstGeom prst="rect">
            <a:avLst/>
          </a:prstGeom>
          <a:noFill/>
          <a:ln>
            <a:noFill/>
          </a:ln>
        </p:spPr>
      </p:pic>
      <p:pic>
        <p:nvPicPr>
          <p:cNvPr id="33" name="Google Shape;33;p28"/>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
    <p:bg>
      <p:bgPr>
        <a:solidFill>
          <a:schemeClr val="accent1"/>
        </a:solidFill>
      </p:bgPr>
    </p:bg>
    <p:spTree>
      <p:nvGrpSpPr>
        <p:cNvPr id="252" name="Shape 252"/>
        <p:cNvGrpSpPr/>
        <p:nvPr/>
      </p:nvGrpSpPr>
      <p:grpSpPr>
        <a:xfrm>
          <a:off x="0" y="0"/>
          <a:ext cx="0" cy="0"/>
          <a:chOff x="0" y="0"/>
          <a:chExt cx="0" cy="0"/>
        </a:xfrm>
      </p:grpSpPr>
      <p:sp>
        <p:nvSpPr>
          <p:cNvPr id="253" name="Google Shape;253;p65"/>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65"/>
          <p:cNvSpPr txBox="1"/>
          <p:nvPr>
            <p:ph idx="1" type="body"/>
          </p:nvPr>
        </p:nvSpPr>
        <p:spPr>
          <a:xfrm>
            <a:off x="1474850" y="2416925"/>
            <a:ext cx="6032100" cy="2588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solidFill>
                  <a:schemeClr val="accent1"/>
                </a:solidFill>
              </a:defRPr>
            </a:lvl1pPr>
            <a:lvl2pPr indent="-304800" lvl="1" marL="914400" algn="l">
              <a:lnSpc>
                <a:spcPct val="115000"/>
              </a:lnSpc>
              <a:spcBef>
                <a:spcPts val="0"/>
              </a:spcBef>
              <a:spcAft>
                <a:spcPts val="0"/>
              </a:spcAft>
              <a:buClr>
                <a:schemeClr val="accent1"/>
              </a:buClr>
              <a:buSzPts val="1200"/>
              <a:buChar char="○"/>
              <a:defRPr>
                <a:solidFill>
                  <a:schemeClr val="accent1"/>
                </a:solidFill>
              </a:defRPr>
            </a:lvl2pPr>
            <a:lvl3pPr indent="-304800" lvl="2" marL="1371600" algn="l">
              <a:lnSpc>
                <a:spcPct val="115000"/>
              </a:lnSpc>
              <a:spcBef>
                <a:spcPts val="0"/>
              </a:spcBef>
              <a:spcAft>
                <a:spcPts val="0"/>
              </a:spcAft>
              <a:buClr>
                <a:schemeClr val="accent1"/>
              </a:buClr>
              <a:buSzPts val="1200"/>
              <a:buChar char="■"/>
              <a:defRPr>
                <a:solidFill>
                  <a:schemeClr val="accent1"/>
                </a:solidFill>
              </a:defRPr>
            </a:lvl3pPr>
            <a:lvl4pPr indent="-304800" lvl="3" marL="1828800" algn="l">
              <a:lnSpc>
                <a:spcPct val="115000"/>
              </a:lnSpc>
              <a:spcBef>
                <a:spcPts val="0"/>
              </a:spcBef>
              <a:spcAft>
                <a:spcPts val="0"/>
              </a:spcAft>
              <a:buSzPts val="1200"/>
              <a:buChar char="●"/>
              <a:defRPr>
                <a:solidFill>
                  <a:schemeClr val="accent1"/>
                </a:solidFill>
              </a:defRPr>
            </a:lvl4pPr>
            <a:lvl5pPr indent="-304800" lvl="4" marL="2286000" algn="l">
              <a:lnSpc>
                <a:spcPct val="115000"/>
              </a:lnSpc>
              <a:spcBef>
                <a:spcPts val="0"/>
              </a:spcBef>
              <a:spcAft>
                <a:spcPts val="0"/>
              </a:spcAft>
              <a:buClr>
                <a:schemeClr val="accent1"/>
              </a:buClr>
              <a:buSzPts val="1200"/>
              <a:buChar char="○"/>
              <a:defRPr>
                <a:solidFill>
                  <a:schemeClr val="accent1"/>
                </a:solidFill>
              </a:defRPr>
            </a:lvl5pPr>
            <a:lvl6pPr indent="-298450" lvl="5" marL="2743200" algn="l">
              <a:lnSpc>
                <a:spcPct val="115000"/>
              </a:lnSpc>
              <a:spcBef>
                <a:spcPts val="0"/>
              </a:spcBef>
              <a:spcAft>
                <a:spcPts val="0"/>
              </a:spcAft>
              <a:buClr>
                <a:schemeClr val="accent1"/>
              </a:buClr>
              <a:buSzPts val="1100"/>
              <a:buChar char="■"/>
              <a:defRPr>
                <a:solidFill>
                  <a:schemeClr val="accent1"/>
                </a:solidFill>
              </a:defRPr>
            </a:lvl6pPr>
            <a:lvl7pPr indent="-292100" lvl="6" marL="3200400" algn="l">
              <a:lnSpc>
                <a:spcPct val="115000"/>
              </a:lnSpc>
              <a:spcBef>
                <a:spcPts val="0"/>
              </a:spcBef>
              <a:spcAft>
                <a:spcPts val="0"/>
              </a:spcAft>
              <a:buSzPts val="1000"/>
              <a:buChar char="●"/>
              <a:defRPr>
                <a:solidFill>
                  <a:schemeClr val="accent1"/>
                </a:solidFill>
              </a:defRPr>
            </a:lvl7pPr>
            <a:lvl8pPr indent="-292100" lvl="7" marL="3657600" algn="l">
              <a:lnSpc>
                <a:spcPct val="115000"/>
              </a:lnSpc>
              <a:spcBef>
                <a:spcPts val="0"/>
              </a:spcBef>
              <a:spcAft>
                <a:spcPts val="0"/>
              </a:spcAft>
              <a:buClr>
                <a:schemeClr val="accent1"/>
              </a:buClr>
              <a:buSzPts val="1000"/>
              <a:buChar char="○"/>
              <a:defRPr>
                <a:solidFill>
                  <a:schemeClr val="accent1"/>
                </a:solidFill>
              </a:defRPr>
            </a:lvl8pPr>
            <a:lvl9pPr indent="-292100" lvl="8" marL="4114800" algn="l">
              <a:lnSpc>
                <a:spcPct val="115000"/>
              </a:lnSpc>
              <a:spcBef>
                <a:spcPts val="0"/>
              </a:spcBef>
              <a:spcAft>
                <a:spcPts val="0"/>
              </a:spcAft>
              <a:buClr>
                <a:schemeClr val="accent1"/>
              </a:buClr>
              <a:buSzPts val="1000"/>
              <a:buChar char="■"/>
              <a:defRPr>
                <a:solidFill>
                  <a:schemeClr val="accent1"/>
                </a:solidFill>
              </a:defRPr>
            </a:lvl9pPr>
          </a:lstStyle>
          <a:p/>
        </p:txBody>
      </p:sp>
      <p:sp>
        <p:nvSpPr>
          <p:cNvPr id="255" name="Google Shape;255;p65"/>
          <p:cNvSpPr txBox="1"/>
          <p:nvPr>
            <p:ph type="title"/>
          </p:nvPr>
        </p:nvSpPr>
        <p:spPr>
          <a:xfrm>
            <a:off x="1828800" y="589950"/>
            <a:ext cx="5501100" cy="78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b="0">
                <a:solidFill>
                  <a:schemeClr val="lt1"/>
                </a:solidFill>
              </a:defRPr>
            </a:lvl1pPr>
            <a:lvl2pPr lvl="1" algn="l">
              <a:lnSpc>
                <a:spcPct val="100000"/>
              </a:lnSpc>
              <a:spcBef>
                <a:spcPts val="0"/>
              </a:spcBef>
              <a:spcAft>
                <a:spcPts val="0"/>
              </a:spcAft>
              <a:buSzPts val="2800"/>
              <a:buNone/>
              <a:defRPr>
                <a:latin typeface="DM Sans"/>
                <a:ea typeface="DM Sans"/>
                <a:cs typeface="DM Sans"/>
                <a:sym typeface="DM Sans"/>
              </a:defRPr>
            </a:lvl2pPr>
            <a:lvl3pPr lvl="2" algn="l">
              <a:lnSpc>
                <a:spcPct val="100000"/>
              </a:lnSpc>
              <a:spcBef>
                <a:spcPts val="0"/>
              </a:spcBef>
              <a:spcAft>
                <a:spcPts val="0"/>
              </a:spcAft>
              <a:buSzPts val="2800"/>
              <a:buNone/>
              <a:defRPr>
                <a:latin typeface="DM Sans"/>
                <a:ea typeface="DM Sans"/>
                <a:cs typeface="DM Sans"/>
                <a:sym typeface="DM Sans"/>
              </a:defRPr>
            </a:lvl3pPr>
            <a:lvl4pPr lvl="3" algn="l">
              <a:lnSpc>
                <a:spcPct val="100000"/>
              </a:lnSpc>
              <a:spcBef>
                <a:spcPts val="0"/>
              </a:spcBef>
              <a:spcAft>
                <a:spcPts val="0"/>
              </a:spcAft>
              <a:buSzPts val="2800"/>
              <a:buNone/>
              <a:defRPr>
                <a:latin typeface="DM Sans"/>
                <a:ea typeface="DM Sans"/>
                <a:cs typeface="DM Sans"/>
                <a:sym typeface="DM Sans"/>
              </a:defRPr>
            </a:lvl4pPr>
            <a:lvl5pPr lvl="4" algn="l">
              <a:lnSpc>
                <a:spcPct val="100000"/>
              </a:lnSpc>
              <a:spcBef>
                <a:spcPts val="0"/>
              </a:spcBef>
              <a:spcAft>
                <a:spcPts val="0"/>
              </a:spcAft>
              <a:buSzPts val="2800"/>
              <a:buNone/>
              <a:defRPr>
                <a:latin typeface="DM Sans"/>
                <a:ea typeface="DM Sans"/>
                <a:cs typeface="DM Sans"/>
                <a:sym typeface="DM Sans"/>
              </a:defRPr>
            </a:lvl5pPr>
            <a:lvl6pPr lvl="5" algn="l">
              <a:lnSpc>
                <a:spcPct val="100000"/>
              </a:lnSpc>
              <a:spcBef>
                <a:spcPts val="0"/>
              </a:spcBef>
              <a:spcAft>
                <a:spcPts val="0"/>
              </a:spcAft>
              <a:buSzPts val="2800"/>
              <a:buNone/>
              <a:defRPr>
                <a:latin typeface="DM Sans"/>
                <a:ea typeface="DM Sans"/>
                <a:cs typeface="DM Sans"/>
                <a:sym typeface="DM Sans"/>
              </a:defRPr>
            </a:lvl6pPr>
            <a:lvl7pPr lvl="6" algn="l">
              <a:lnSpc>
                <a:spcPct val="100000"/>
              </a:lnSpc>
              <a:spcBef>
                <a:spcPts val="0"/>
              </a:spcBef>
              <a:spcAft>
                <a:spcPts val="0"/>
              </a:spcAft>
              <a:buSzPts val="2800"/>
              <a:buNone/>
              <a:defRPr>
                <a:latin typeface="DM Sans"/>
                <a:ea typeface="DM Sans"/>
                <a:cs typeface="DM Sans"/>
                <a:sym typeface="DM Sans"/>
              </a:defRPr>
            </a:lvl7pPr>
            <a:lvl8pPr lvl="7" algn="l">
              <a:lnSpc>
                <a:spcPct val="100000"/>
              </a:lnSpc>
              <a:spcBef>
                <a:spcPts val="0"/>
              </a:spcBef>
              <a:spcAft>
                <a:spcPts val="0"/>
              </a:spcAft>
              <a:buSzPts val="2800"/>
              <a:buNone/>
              <a:defRPr>
                <a:latin typeface="DM Sans"/>
                <a:ea typeface="DM Sans"/>
                <a:cs typeface="DM Sans"/>
                <a:sym typeface="DM Sans"/>
              </a:defRPr>
            </a:lvl8pPr>
            <a:lvl9pPr lvl="8" algn="l">
              <a:lnSpc>
                <a:spcPct val="100000"/>
              </a:lnSpc>
              <a:spcBef>
                <a:spcPts val="0"/>
              </a:spcBef>
              <a:spcAft>
                <a:spcPts val="0"/>
              </a:spcAft>
              <a:buSzPts val="2800"/>
              <a:buNone/>
              <a:defRPr>
                <a:latin typeface="DM Sans"/>
                <a:ea typeface="DM Sans"/>
                <a:cs typeface="DM Sans"/>
                <a:sym typeface="DM Sans"/>
              </a:defRPr>
            </a:lvl9pPr>
          </a:lstStyle>
          <a:p/>
        </p:txBody>
      </p:sp>
      <p:pic>
        <p:nvPicPr>
          <p:cNvPr id="256" name="Google Shape;256;p6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257" name="Shape 257"/>
        <p:cNvGrpSpPr/>
        <p:nvPr/>
      </p:nvGrpSpPr>
      <p:grpSpPr>
        <a:xfrm>
          <a:off x="0" y="0"/>
          <a:ext cx="0" cy="0"/>
          <a:chOff x="0" y="0"/>
          <a:chExt cx="0" cy="0"/>
        </a:xfrm>
      </p:grpSpPr>
      <p:sp>
        <p:nvSpPr>
          <p:cNvPr id="258" name="Google Shape;258;p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9" name="Google Shape;259;p66"/>
          <p:cNvSpPr txBox="1"/>
          <p:nvPr>
            <p:ph idx="1" type="body"/>
          </p:nvPr>
        </p:nvSpPr>
        <p:spPr>
          <a:xfrm>
            <a:off x="247500"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60" name="Google Shape;260;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cxnSp>
        <p:nvCxnSpPr>
          <p:cNvPr id="261" name="Google Shape;261;p66"/>
          <p:cNvCxnSpPr/>
          <p:nvPr/>
        </p:nvCxnSpPr>
        <p:spPr>
          <a:xfrm flipH="1" rot="10800000">
            <a:off x="10925" y="1462875"/>
            <a:ext cx="9094800" cy="3300"/>
          </a:xfrm>
          <a:prstGeom prst="straightConnector1">
            <a:avLst/>
          </a:prstGeom>
          <a:noFill/>
          <a:ln cap="flat" cmpd="sng" w="19050">
            <a:solidFill>
              <a:schemeClr val="accent1"/>
            </a:solidFill>
            <a:prstDash val="solid"/>
            <a:round/>
            <a:headEnd len="sm" w="sm" type="none"/>
            <a:tailEnd len="sm" w="sm" type="none"/>
          </a:ln>
        </p:spPr>
      </p:cxnSp>
      <p:sp>
        <p:nvSpPr>
          <p:cNvPr id="262" name="Google Shape;262;p66"/>
          <p:cNvSpPr txBox="1"/>
          <p:nvPr>
            <p:ph idx="2" type="body"/>
          </p:nvPr>
        </p:nvSpPr>
        <p:spPr>
          <a:xfrm>
            <a:off x="1980552"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63" name="Google Shape;263;p66"/>
          <p:cNvSpPr txBox="1"/>
          <p:nvPr>
            <p:ph idx="3" type="body"/>
          </p:nvPr>
        </p:nvSpPr>
        <p:spPr>
          <a:xfrm>
            <a:off x="3796807"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64" name="Google Shape;264;p66"/>
          <p:cNvSpPr txBox="1"/>
          <p:nvPr>
            <p:ph idx="4" type="body"/>
          </p:nvPr>
        </p:nvSpPr>
        <p:spPr>
          <a:xfrm>
            <a:off x="5613074"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65" name="Google Shape;265;p66"/>
          <p:cNvSpPr txBox="1"/>
          <p:nvPr>
            <p:ph idx="5" type="body"/>
          </p:nvPr>
        </p:nvSpPr>
        <p:spPr>
          <a:xfrm>
            <a:off x="7346126"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pic>
        <p:nvPicPr>
          <p:cNvPr id="266" name="Google Shape;266;p66"/>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67" name="Google Shape;267;p66"/>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268" name="Shape 268"/>
        <p:cNvGrpSpPr/>
        <p:nvPr/>
      </p:nvGrpSpPr>
      <p:grpSpPr>
        <a:xfrm>
          <a:off x="0" y="0"/>
          <a:ext cx="0" cy="0"/>
          <a:chOff x="0" y="0"/>
          <a:chExt cx="0" cy="0"/>
        </a:xfrm>
      </p:grpSpPr>
      <p:sp>
        <p:nvSpPr>
          <p:cNvPr id="269" name="Google Shape;269;p67"/>
          <p:cNvSpPr txBox="1"/>
          <p:nvPr>
            <p:ph idx="1" type="body"/>
          </p:nvPr>
        </p:nvSpPr>
        <p:spPr>
          <a:xfrm>
            <a:off x="311700" y="1597900"/>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270" name="Google Shape;270;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271" name="Google Shape;271;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2" name="Google Shape;272;p67"/>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73" name="Google Shape;273;p67"/>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74" name="Google Shape;274;p67"/>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275" name="Shape 275"/>
        <p:cNvGrpSpPr/>
        <p:nvPr/>
      </p:nvGrpSpPr>
      <p:grpSpPr>
        <a:xfrm>
          <a:off x="0" y="0"/>
          <a:ext cx="0" cy="0"/>
          <a:chOff x="0" y="0"/>
          <a:chExt cx="0" cy="0"/>
        </a:xfrm>
      </p:grpSpPr>
      <p:pic>
        <p:nvPicPr>
          <p:cNvPr id="276" name="Google Shape;276;p68"/>
          <p:cNvPicPr preferRelativeResize="0"/>
          <p:nvPr/>
        </p:nvPicPr>
        <p:blipFill rotWithShape="1">
          <a:blip r:embed="rId2">
            <a:alphaModFix/>
          </a:blip>
          <a:srcRect b="0" l="0" r="911" t="7062"/>
          <a:stretch/>
        </p:blipFill>
        <p:spPr>
          <a:xfrm>
            <a:off x="-51450" y="-76200"/>
            <a:ext cx="9247002" cy="5319125"/>
          </a:xfrm>
          <a:prstGeom prst="rect">
            <a:avLst/>
          </a:prstGeom>
          <a:noFill/>
          <a:ln>
            <a:noFill/>
          </a:ln>
        </p:spPr>
      </p:pic>
      <p:sp>
        <p:nvSpPr>
          <p:cNvPr id="277" name="Google Shape;277;p68"/>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68"/>
          <p:cNvSpPr txBox="1"/>
          <p:nvPr>
            <p:ph type="title"/>
          </p:nvPr>
        </p:nvSpPr>
        <p:spPr>
          <a:xfrm>
            <a:off x="311700" y="217097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400"/>
              <a:buNone/>
              <a:defRPr sz="3400">
                <a:solidFill>
                  <a:schemeClr val="lt1"/>
                </a:solidFill>
              </a:defRPr>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279" name="Google Shape;279;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80" name="Google Shape;280;p68"/>
          <p:cNvPicPr preferRelativeResize="0"/>
          <p:nvPr/>
        </p:nvPicPr>
        <p:blipFill rotWithShape="1">
          <a:blip r:embed="rId3">
            <a:alphaModFix/>
          </a:blip>
          <a:srcRect b="0" l="0" r="0" t="0"/>
          <a:stretch/>
        </p:blipFill>
        <p:spPr>
          <a:xfrm>
            <a:off x="3840637" y="4295075"/>
            <a:ext cx="1462825" cy="222850"/>
          </a:xfrm>
          <a:prstGeom prst="rect">
            <a:avLst/>
          </a:prstGeom>
          <a:noFill/>
          <a:ln>
            <a:noFill/>
          </a:ln>
        </p:spPr>
      </p:pic>
      <p:pic>
        <p:nvPicPr>
          <p:cNvPr id="281" name="Google Shape;281;p68"/>
          <p:cNvPicPr preferRelativeResize="0"/>
          <p:nvPr/>
        </p:nvPicPr>
        <p:blipFill rotWithShape="1">
          <a:blip r:embed="rId4">
            <a:alphaModFix/>
          </a:blip>
          <a:srcRect b="-30191" l="0" r="-10985" t="0"/>
          <a:stretch/>
        </p:blipFill>
        <p:spPr>
          <a:xfrm>
            <a:off x="7500250" y="3983736"/>
            <a:ext cx="1574902" cy="142793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82" name="Shape 282"/>
        <p:cNvGrpSpPr/>
        <p:nvPr/>
      </p:nvGrpSpPr>
      <p:grpSpPr>
        <a:xfrm>
          <a:off x="0" y="0"/>
          <a:ext cx="0" cy="0"/>
          <a:chOff x="0" y="0"/>
          <a:chExt cx="0" cy="0"/>
        </a:xfrm>
      </p:grpSpPr>
      <p:sp>
        <p:nvSpPr>
          <p:cNvPr id="283" name="Google Shape;283;p6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84" name="Google Shape;284;p6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5" name="Google Shape;285;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86" name="Google Shape;286;p69"/>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87" name="Shape 287"/>
        <p:cNvGrpSpPr/>
        <p:nvPr/>
      </p:nvGrpSpPr>
      <p:grpSpPr>
        <a:xfrm>
          <a:off x="0" y="0"/>
          <a:ext cx="0" cy="0"/>
          <a:chOff x="0" y="0"/>
          <a:chExt cx="0" cy="0"/>
        </a:xfrm>
      </p:grpSpPr>
      <p:sp>
        <p:nvSpPr>
          <p:cNvPr id="288" name="Google Shape;288;p7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89" name="Google Shape;289;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290" name="Google Shape;290;p7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Extra Wide Chart">
    <p:bg>
      <p:bgPr>
        <a:solidFill>
          <a:schemeClr val="accent1"/>
        </a:solidFill>
      </p:bgPr>
    </p:bg>
    <p:spTree>
      <p:nvGrpSpPr>
        <p:cNvPr id="291" name="Shape 291"/>
        <p:cNvGrpSpPr/>
        <p:nvPr/>
      </p:nvGrpSpPr>
      <p:grpSpPr>
        <a:xfrm>
          <a:off x="0" y="0"/>
          <a:ext cx="0" cy="0"/>
          <a:chOff x="0" y="0"/>
          <a:chExt cx="0" cy="0"/>
        </a:xfrm>
      </p:grpSpPr>
      <p:sp>
        <p:nvSpPr>
          <p:cNvPr id="292" name="Google Shape;292;p71"/>
          <p:cNvSpPr txBox="1"/>
          <p:nvPr>
            <p:ph type="title"/>
          </p:nvPr>
        </p:nvSpPr>
        <p:spPr>
          <a:xfrm>
            <a:off x="7264575" y="269975"/>
            <a:ext cx="1444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93" name="Google Shape;293;p71"/>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294" name="Google Shape;294;p71"/>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1"/>
          <p:cNvSpPr txBox="1"/>
          <p:nvPr>
            <p:ph idx="1" type="body"/>
          </p:nvPr>
        </p:nvSpPr>
        <p:spPr>
          <a:xfrm>
            <a:off x="7319525" y="1967225"/>
            <a:ext cx="18243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296" name="Google Shape;296;p7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 number 2">
    <p:spTree>
      <p:nvGrpSpPr>
        <p:cNvPr id="297" name="Shape 297"/>
        <p:cNvGrpSpPr/>
        <p:nvPr/>
      </p:nvGrpSpPr>
      <p:grpSpPr>
        <a:xfrm>
          <a:off x="0" y="0"/>
          <a:ext cx="0" cy="0"/>
          <a:chOff x="0" y="0"/>
          <a:chExt cx="0" cy="0"/>
        </a:xfrm>
      </p:grpSpPr>
      <p:pic>
        <p:nvPicPr>
          <p:cNvPr id="298" name="Google Shape;298;p72"/>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299" name="Google Shape;299;p72"/>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0" name="Google Shape;300;p72"/>
          <p:cNvPicPr preferRelativeResize="0"/>
          <p:nvPr/>
        </p:nvPicPr>
        <p:blipFill rotWithShape="1">
          <a:blip r:embed="rId3">
            <a:alphaModFix/>
          </a:blip>
          <a:srcRect b="0" l="0" r="0" t="0"/>
          <a:stretch/>
        </p:blipFill>
        <p:spPr>
          <a:xfrm>
            <a:off x="454975" y="4663225"/>
            <a:ext cx="1001051" cy="152925"/>
          </a:xfrm>
          <a:prstGeom prst="rect">
            <a:avLst/>
          </a:prstGeom>
          <a:noFill/>
          <a:ln>
            <a:noFill/>
          </a:ln>
        </p:spPr>
      </p:pic>
      <p:sp>
        <p:nvSpPr>
          <p:cNvPr id="301" name="Google Shape;301;p72"/>
          <p:cNvSpPr txBox="1"/>
          <p:nvPr>
            <p:ph type="title"/>
          </p:nvPr>
        </p:nvSpPr>
        <p:spPr>
          <a:xfrm>
            <a:off x="3117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2" name="Google Shape;302;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03" name="Google Shape;303;p72"/>
          <p:cNvSpPr txBox="1"/>
          <p:nvPr>
            <p:ph idx="2" type="title"/>
          </p:nvPr>
        </p:nvSpPr>
        <p:spPr>
          <a:xfrm>
            <a:off x="30054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4" name="Google Shape;304;p72"/>
          <p:cNvSpPr txBox="1"/>
          <p:nvPr>
            <p:ph idx="3" type="title"/>
          </p:nvPr>
        </p:nvSpPr>
        <p:spPr>
          <a:xfrm>
            <a:off x="5813275"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5" name="Google Shape;305;p72"/>
          <p:cNvSpPr txBox="1"/>
          <p:nvPr>
            <p:ph idx="4" type="title"/>
          </p:nvPr>
        </p:nvSpPr>
        <p:spPr>
          <a:xfrm>
            <a:off x="3117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6" name="Google Shape;306;p72"/>
          <p:cNvSpPr txBox="1"/>
          <p:nvPr>
            <p:ph idx="5" type="title"/>
          </p:nvPr>
        </p:nvSpPr>
        <p:spPr>
          <a:xfrm>
            <a:off x="30054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7" name="Google Shape;307;p72"/>
          <p:cNvSpPr txBox="1"/>
          <p:nvPr>
            <p:ph idx="6" type="title"/>
          </p:nvPr>
        </p:nvSpPr>
        <p:spPr>
          <a:xfrm>
            <a:off x="5813275"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8" name="Google Shape;308;p72"/>
          <p:cNvSpPr txBox="1"/>
          <p:nvPr>
            <p:ph idx="1" type="body"/>
          </p:nvPr>
        </p:nvSpPr>
        <p:spPr>
          <a:xfrm>
            <a:off x="3117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9" name="Google Shape;309;p72"/>
          <p:cNvSpPr txBox="1"/>
          <p:nvPr>
            <p:ph idx="7" type="body"/>
          </p:nvPr>
        </p:nvSpPr>
        <p:spPr>
          <a:xfrm>
            <a:off x="30054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0" name="Google Shape;310;p72"/>
          <p:cNvSpPr txBox="1"/>
          <p:nvPr>
            <p:ph idx="8" type="body"/>
          </p:nvPr>
        </p:nvSpPr>
        <p:spPr>
          <a:xfrm>
            <a:off x="56991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1" name="Google Shape;311;p72"/>
          <p:cNvSpPr txBox="1"/>
          <p:nvPr>
            <p:ph idx="9" type="body"/>
          </p:nvPr>
        </p:nvSpPr>
        <p:spPr>
          <a:xfrm>
            <a:off x="3117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2" name="Google Shape;312;p72"/>
          <p:cNvSpPr txBox="1"/>
          <p:nvPr>
            <p:ph idx="13" type="body"/>
          </p:nvPr>
        </p:nvSpPr>
        <p:spPr>
          <a:xfrm>
            <a:off x="30054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3" name="Google Shape;313;p72"/>
          <p:cNvSpPr txBox="1"/>
          <p:nvPr>
            <p:ph idx="14" type="body"/>
          </p:nvPr>
        </p:nvSpPr>
        <p:spPr>
          <a:xfrm>
            <a:off x="56991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4" name="Google Shape;314;p72"/>
          <p:cNvSpPr txBox="1"/>
          <p:nvPr>
            <p:ph idx="15" type="title"/>
          </p:nvPr>
        </p:nvSpPr>
        <p:spPr>
          <a:xfrm>
            <a:off x="311700" y="220975"/>
            <a:ext cx="55017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15" name="Shape 315"/>
        <p:cNvGrpSpPr/>
        <p:nvPr/>
      </p:nvGrpSpPr>
      <p:grpSpPr>
        <a:xfrm>
          <a:off x="0" y="0"/>
          <a:ext cx="0" cy="0"/>
          <a:chOff x="0" y="0"/>
          <a:chExt cx="0" cy="0"/>
        </a:xfrm>
      </p:grpSpPr>
      <p:pic>
        <p:nvPicPr>
          <p:cNvPr id="316" name="Google Shape;316;p73"/>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317" name="Shape 317"/>
        <p:cNvGrpSpPr/>
        <p:nvPr/>
      </p:nvGrpSpPr>
      <p:grpSpPr>
        <a:xfrm>
          <a:off x="0" y="0"/>
          <a:ext cx="0" cy="0"/>
          <a:chOff x="0" y="0"/>
          <a:chExt cx="0" cy="0"/>
        </a:xfrm>
      </p:grpSpPr>
      <p:pic>
        <p:nvPicPr>
          <p:cNvPr id="318" name="Google Shape;318;p74"/>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319" name="Google Shape;319;p74"/>
          <p:cNvSpPr/>
          <p:nvPr/>
        </p:nvSpPr>
        <p:spPr>
          <a:xfrm>
            <a:off x="251400" y="237525"/>
            <a:ext cx="8641200" cy="17604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4"/>
          <p:cNvSpPr/>
          <p:nvPr/>
        </p:nvSpPr>
        <p:spPr>
          <a:xfrm>
            <a:off x="251475" y="22703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4"/>
          <p:cNvSpPr/>
          <p:nvPr/>
        </p:nvSpPr>
        <p:spPr>
          <a:xfrm>
            <a:off x="3200288" y="22703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4"/>
          <p:cNvSpPr/>
          <p:nvPr/>
        </p:nvSpPr>
        <p:spPr>
          <a:xfrm>
            <a:off x="6136675" y="22703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4"/>
          <p:cNvSpPr txBox="1"/>
          <p:nvPr>
            <p:ph type="title"/>
          </p:nvPr>
        </p:nvSpPr>
        <p:spPr>
          <a:xfrm>
            <a:off x="3225638"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324" name="Google Shape;324;p74"/>
          <p:cNvSpPr txBox="1"/>
          <p:nvPr>
            <p:ph idx="1" type="body"/>
          </p:nvPr>
        </p:nvSpPr>
        <p:spPr>
          <a:xfrm>
            <a:off x="3225638"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325" name="Google Shape;325;p74"/>
          <p:cNvSpPr txBox="1"/>
          <p:nvPr>
            <p:ph idx="2" type="title"/>
          </p:nvPr>
        </p:nvSpPr>
        <p:spPr>
          <a:xfrm>
            <a:off x="6162025"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26" name="Google Shape;326;p74"/>
          <p:cNvSpPr txBox="1"/>
          <p:nvPr>
            <p:ph idx="3" type="body"/>
          </p:nvPr>
        </p:nvSpPr>
        <p:spPr>
          <a:xfrm>
            <a:off x="6162025"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27" name="Google Shape;327;p74"/>
          <p:cNvSpPr txBox="1"/>
          <p:nvPr>
            <p:ph idx="4" type="title"/>
          </p:nvPr>
        </p:nvSpPr>
        <p:spPr>
          <a:xfrm>
            <a:off x="251400"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28" name="Google Shape;328;p74"/>
          <p:cNvSpPr txBox="1"/>
          <p:nvPr>
            <p:ph idx="5" type="body"/>
          </p:nvPr>
        </p:nvSpPr>
        <p:spPr>
          <a:xfrm>
            <a:off x="251400"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29" name="Google Shape;329;p74"/>
          <p:cNvSpPr txBox="1"/>
          <p:nvPr>
            <p:ph idx="6" type="title"/>
          </p:nvPr>
        </p:nvSpPr>
        <p:spPr>
          <a:xfrm>
            <a:off x="0" y="673025"/>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spTree>
      <p:nvGrpSpPr>
        <p:cNvPr id="34" name="Shape 34"/>
        <p:cNvGrpSpPr/>
        <p:nvPr/>
      </p:nvGrpSpPr>
      <p:grpSpPr>
        <a:xfrm>
          <a:off x="0" y="0"/>
          <a:ext cx="0" cy="0"/>
          <a:chOff x="0" y="0"/>
          <a:chExt cx="0" cy="0"/>
        </a:xfrm>
      </p:grpSpPr>
      <p:pic>
        <p:nvPicPr>
          <p:cNvPr id="35" name="Google Shape;35;p29"/>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36" name="Google Shape;36;p29"/>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 name="Google Shape;37;p29"/>
          <p:cNvPicPr preferRelativeResize="0"/>
          <p:nvPr/>
        </p:nvPicPr>
        <p:blipFill rotWithShape="1">
          <a:blip r:embed="rId3">
            <a:alphaModFix/>
          </a:blip>
          <a:srcRect b="0" l="0" r="0" t="0"/>
          <a:stretch/>
        </p:blipFill>
        <p:spPr>
          <a:xfrm>
            <a:off x="454975" y="4663225"/>
            <a:ext cx="1001051" cy="152925"/>
          </a:xfrm>
          <a:prstGeom prst="rect">
            <a:avLst/>
          </a:prstGeom>
          <a:noFill/>
          <a:ln>
            <a:noFill/>
          </a:ln>
        </p:spPr>
      </p:pic>
      <p:sp>
        <p:nvSpPr>
          <p:cNvPr id="38" name="Google Shape;38;p29"/>
          <p:cNvSpPr txBox="1"/>
          <p:nvPr>
            <p:ph type="title"/>
          </p:nvPr>
        </p:nvSpPr>
        <p:spPr>
          <a:xfrm>
            <a:off x="3117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9" name="Google Shape;3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0" name="Google Shape;40;p29"/>
          <p:cNvSpPr txBox="1"/>
          <p:nvPr>
            <p:ph idx="2" type="title"/>
          </p:nvPr>
        </p:nvSpPr>
        <p:spPr>
          <a:xfrm>
            <a:off x="30054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41" name="Google Shape;41;p29"/>
          <p:cNvSpPr txBox="1"/>
          <p:nvPr>
            <p:ph idx="3" type="title"/>
          </p:nvPr>
        </p:nvSpPr>
        <p:spPr>
          <a:xfrm>
            <a:off x="5813275"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42" name="Google Shape;42;p29"/>
          <p:cNvSpPr txBox="1"/>
          <p:nvPr>
            <p:ph idx="4" type="title"/>
          </p:nvPr>
        </p:nvSpPr>
        <p:spPr>
          <a:xfrm>
            <a:off x="3117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43" name="Google Shape;43;p29"/>
          <p:cNvSpPr txBox="1"/>
          <p:nvPr>
            <p:ph idx="5" type="title"/>
          </p:nvPr>
        </p:nvSpPr>
        <p:spPr>
          <a:xfrm>
            <a:off x="30054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44" name="Google Shape;44;p29"/>
          <p:cNvSpPr txBox="1"/>
          <p:nvPr>
            <p:ph idx="6" type="title"/>
          </p:nvPr>
        </p:nvSpPr>
        <p:spPr>
          <a:xfrm>
            <a:off x="5813275"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45" name="Google Shape;45;p29"/>
          <p:cNvSpPr txBox="1"/>
          <p:nvPr>
            <p:ph idx="1" type="body"/>
          </p:nvPr>
        </p:nvSpPr>
        <p:spPr>
          <a:xfrm>
            <a:off x="3117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6" name="Google Shape;46;p29"/>
          <p:cNvSpPr txBox="1"/>
          <p:nvPr>
            <p:ph idx="7" type="body"/>
          </p:nvPr>
        </p:nvSpPr>
        <p:spPr>
          <a:xfrm>
            <a:off x="30054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7" name="Google Shape;47;p29"/>
          <p:cNvSpPr txBox="1"/>
          <p:nvPr>
            <p:ph idx="8" type="body"/>
          </p:nvPr>
        </p:nvSpPr>
        <p:spPr>
          <a:xfrm>
            <a:off x="56991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8" name="Google Shape;48;p29"/>
          <p:cNvSpPr txBox="1"/>
          <p:nvPr>
            <p:ph idx="9" type="body"/>
          </p:nvPr>
        </p:nvSpPr>
        <p:spPr>
          <a:xfrm>
            <a:off x="3117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9" name="Google Shape;49;p29"/>
          <p:cNvSpPr txBox="1"/>
          <p:nvPr>
            <p:ph idx="13" type="body"/>
          </p:nvPr>
        </p:nvSpPr>
        <p:spPr>
          <a:xfrm>
            <a:off x="30054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0" name="Google Shape;50;p29"/>
          <p:cNvSpPr txBox="1"/>
          <p:nvPr>
            <p:ph idx="14" type="body"/>
          </p:nvPr>
        </p:nvSpPr>
        <p:spPr>
          <a:xfrm>
            <a:off x="56991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1" name="Google Shape;51;p29"/>
          <p:cNvSpPr txBox="1"/>
          <p:nvPr>
            <p:ph idx="15" type="title"/>
          </p:nvPr>
        </p:nvSpPr>
        <p:spPr>
          <a:xfrm>
            <a:off x="311700" y="220975"/>
            <a:ext cx="55017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Blank">
  <p:cSld name="White-Blank">
    <p:bg>
      <p:bgPr>
        <a:solidFill>
          <a:schemeClr val="lt1"/>
        </a:solidFill>
      </p:bgPr>
    </p:bg>
    <p:spTree>
      <p:nvGrpSpPr>
        <p:cNvPr id="330" name="Shape 330"/>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331" name="Shape 331"/>
        <p:cNvGrpSpPr/>
        <p:nvPr/>
      </p:nvGrpSpPr>
      <p:grpSpPr>
        <a:xfrm>
          <a:off x="0" y="0"/>
          <a:ext cx="0" cy="0"/>
          <a:chOff x="0" y="0"/>
          <a:chExt cx="0" cy="0"/>
        </a:xfrm>
      </p:grpSpPr>
      <p:sp>
        <p:nvSpPr>
          <p:cNvPr id="332" name="Google Shape;332;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33" name="Google Shape;333;p76"/>
          <p:cNvSpPr/>
          <p:nvPr/>
        </p:nvSpPr>
        <p:spPr>
          <a:xfrm>
            <a:off x="480763" y="1417293"/>
            <a:ext cx="2614200" cy="1218600"/>
          </a:xfrm>
          <a:prstGeom prst="roundRect">
            <a:avLst>
              <a:gd fmla="val 13383"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6"/>
          <p:cNvSpPr/>
          <p:nvPr/>
        </p:nvSpPr>
        <p:spPr>
          <a:xfrm>
            <a:off x="3214663" y="1417293"/>
            <a:ext cx="2614200" cy="1218600"/>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6"/>
          <p:cNvSpPr/>
          <p:nvPr/>
        </p:nvSpPr>
        <p:spPr>
          <a:xfrm>
            <a:off x="5948563" y="1417293"/>
            <a:ext cx="2614200" cy="1218600"/>
          </a:xfrm>
          <a:prstGeom prst="roundRect">
            <a:avLst>
              <a:gd fmla="val 11110"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6" name="Google Shape;336;p76"/>
          <p:cNvCxnSpPr/>
          <p:nvPr/>
        </p:nvCxnSpPr>
        <p:spPr>
          <a:xfrm rot="10800000">
            <a:off x="495438" y="2902032"/>
            <a:ext cx="8167800" cy="0"/>
          </a:xfrm>
          <a:prstGeom prst="straightConnector1">
            <a:avLst/>
          </a:prstGeom>
          <a:noFill/>
          <a:ln cap="flat" cmpd="sng" w="9525">
            <a:solidFill>
              <a:srgbClr val="C5CED6"/>
            </a:solidFill>
            <a:prstDash val="dot"/>
            <a:round/>
            <a:headEnd len="sm" w="sm" type="none"/>
            <a:tailEnd len="sm" w="sm" type="none"/>
          </a:ln>
        </p:spPr>
      </p:cxnSp>
      <p:sp>
        <p:nvSpPr>
          <p:cNvPr id="337" name="Google Shape;337;p76"/>
          <p:cNvSpPr txBox="1"/>
          <p:nvPr>
            <p:ph type="title"/>
          </p:nvPr>
        </p:nvSpPr>
        <p:spPr>
          <a:xfrm>
            <a:off x="5486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4700"/>
              <a:buNone/>
              <a:defRPr b="1" sz="47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38" name="Google Shape;338;p76"/>
          <p:cNvSpPr txBox="1"/>
          <p:nvPr>
            <p:ph idx="2" type="title"/>
          </p:nvPr>
        </p:nvSpPr>
        <p:spPr>
          <a:xfrm>
            <a:off x="331565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700"/>
              <a:buNone/>
              <a:defRPr b="1" sz="47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39" name="Google Shape;339;p76"/>
          <p:cNvSpPr txBox="1"/>
          <p:nvPr>
            <p:ph idx="3" type="title"/>
          </p:nvPr>
        </p:nvSpPr>
        <p:spPr>
          <a:xfrm>
            <a:off x="0" y="21900"/>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
        <p:nvSpPr>
          <p:cNvPr id="340" name="Google Shape;340;p76"/>
          <p:cNvSpPr txBox="1"/>
          <p:nvPr>
            <p:ph idx="4" type="title"/>
          </p:nvPr>
        </p:nvSpPr>
        <p:spPr>
          <a:xfrm>
            <a:off x="60827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4700"/>
              <a:buNone/>
              <a:defRPr b="1" sz="47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p:txBody>
      </p:sp>
      <p:sp>
        <p:nvSpPr>
          <p:cNvPr id="341" name="Google Shape;341;p76"/>
          <p:cNvSpPr txBox="1"/>
          <p:nvPr>
            <p:ph idx="1" type="subTitle"/>
          </p:nvPr>
        </p:nvSpPr>
        <p:spPr>
          <a:xfrm>
            <a:off x="623400"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solidFill>
                  <a:schemeClr val="accent1"/>
                </a:solidFill>
              </a:defRPr>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42" name="Google Shape;342;p76"/>
          <p:cNvSpPr txBox="1"/>
          <p:nvPr>
            <p:ph idx="5" type="subTitle"/>
          </p:nvPr>
        </p:nvSpPr>
        <p:spPr>
          <a:xfrm>
            <a:off x="328598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lvl1pPr>
            <a:lvl2pPr lvl="1" algn="l">
              <a:lnSpc>
                <a:spcPct val="100000"/>
              </a:lnSpc>
              <a:spcBef>
                <a:spcPts val="0"/>
              </a:spcBef>
              <a:spcAft>
                <a:spcPts val="0"/>
              </a:spcAft>
              <a:buSzPts val="1800"/>
              <a:buFont typeface="DM Sans"/>
              <a:buNone/>
              <a:defRPr sz="1800">
                <a:latin typeface="DM Sans"/>
                <a:ea typeface="DM Sans"/>
                <a:cs typeface="DM Sans"/>
                <a:sym typeface="DM Sans"/>
              </a:defRPr>
            </a:lvl2pPr>
            <a:lvl3pPr lvl="2" algn="l">
              <a:lnSpc>
                <a:spcPct val="100000"/>
              </a:lnSpc>
              <a:spcBef>
                <a:spcPts val="0"/>
              </a:spcBef>
              <a:spcAft>
                <a:spcPts val="0"/>
              </a:spcAft>
              <a:buSzPts val="1800"/>
              <a:buFont typeface="DM Sans"/>
              <a:buNone/>
              <a:defRPr sz="1800">
                <a:latin typeface="DM Sans"/>
                <a:ea typeface="DM Sans"/>
                <a:cs typeface="DM Sans"/>
                <a:sym typeface="DM Sans"/>
              </a:defRPr>
            </a:lvl3pPr>
            <a:lvl4pPr lvl="3" algn="l">
              <a:lnSpc>
                <a:spcPct val="100000"/>
              </a:lnSpc>
              <a:spcBef>
                <a:spcPts val="0"/>
              </a:spcBef>
              <a:spcAft>
                <a:spcPts val="0"/>
              </a:spcAft>
              <a:buSzPts val="1800"/>
              <a:buFont typeface="DM Sans"/>
              <a:buNone/>
              <a:defRPr sz="1800">
                <a:latin typeface="DM Sans"/>
                <a:ea typeface="DM Sans"/>
                <a:cs typeface="DM Sans"/>
                <a:sym typeface="DM Sans"/>
              </a:defRPr>
            </a:lvl4pPr>
            <a:lvl5pPr lvl="4" algn="l">
              <a:lnSpc>
                <a:spcPct val="100000"/>
              </a:lnSpc>
              <a:spcBef>
                <a:spcPts val="0"/>
              </a:spcBef>
              <a:spcAft>
                <a:spcPts val="0"/>
              </a:spcAft>
              <a:buSzPts val="1800"/>
              <a:buFont typeface="DM Sans"/>
              <a:buNone/>
              <a:defRPr sz="1800">
                <a:latin typeface="DM Sans"/>
                <a:ea typeface="DM Sans"/>
                <a:cs typeface="DM Sans"/>
                <a:sym typeface="DM Sans"/>
              </a:defRPr>
            </a:lvl5pPr>
            <a:lvl6pPr lvl="5" algn="l">
              <a:lnSpc>
                <a:spcPct val="100000"/>
              </a:lnSpc>
              <a:spcBef>
                <a:spcPts val="0"/>
              </a:spcBef>
              <a:spcAft>
                <a:spcPts val="0"/>
              </a:spcAft>
              <a:buSzPts val="1800"/>
              <a:buFont typeface="DM Sans"/>
              <a:buNone/>
              <a:defRPr sz="1800">
                <a:latin typeface="DM Sans"/>
                <a:ea typeface="DM Sans"/>
                <a:cs typeface="DM Sans"/>
                <a:sym typeface="DM Sans"/>
              </a:defRPr>
            </a:lvl6pPr>
            <a:lvl7pPr lvl="6" algn="l">
              <a:lnSpc>
                <a:spcPct val="100000"/>
              </a:lnSpc>
              <a:spcBef>
                <a:spcPts val="0"/>
              </a:spcBef>
              <a:spcAft>
                <a:spcPts val="0"/>
              </a:spcAft>
              <a:buSzPts val="1800"/>
              <a:buFont typeface="DM Sans"/>
              <a:buNone/>
              <a:defRPr sz="1800">
                <a:latin typeface="DM Sans"/>
                <a:ea typeface="DM Sans"/>
                <a:cs typeface="DM Sans"/>
                <a:sym typeface="DM Sans"/>
              </a:defRPr>
            </a:lvl7pPr>
            <a:lvl8pPr lvl="7" algn="l">
              <a:lnSpc>
                <a:spcPct val="100000"/>
              </a:lnSpc>
              <a:spcBef>
                <a:spcPts val="0"/>
              </a:spcBef>
              <a:spcAft>
                <a:spcPts val="0"/>
              </a:spcAft>
              <a:buSzPts val="1800"/>
              <a:buFont typeface="DM Sans"/>
              <a:buNone/>
              <a:defRPr sz="1800">
                <a:latin typeface="DM Sans"/>
                <a:ea typeface="DM Sans"/>
                <a:cs typeface="DM Sans"/>
                <a:sym typeface="DM Sans"/>
              </a:defRPr>
            </a:lvl8pPr>
            <a:lvl9pPr lvl="8" algn="l">
              <a:lnSpc>
                <a:spcPct val="100000"/>
              </a:lnSpc>
              <a:spcBef>
                <a:spcPts val="0"/>
              </a:spcBef>
              <a:spcAft>
                <a:spcPts val="0"/>
              </a:spcAft>
              <a:buSzPts val="1800"/>
              <a:buFont typeface="DM Sans"/>
              <a:buNone/>
              <a:defRPr sz="1800">
                <a:latin typeface="DM Sans"/>
                <a:ea typeface="DM Sans"/>
                <a:cs typeface="DM Sans"/>
                <a:sym typeface="DM Sans"/>
              </a:defRPr>
            </a:lvl9pPr>
          </a:lstStyle>
          <a:p/>
        </p:txBody>
      </p:sp>
      <p:sp>
        <p:nvSpPr>
          <p:cNvPr id="343" name="Google Shape;343;p76"/>
          <p:cNvSpPr txBox="1"/>
          <p:nvPr>
            <p:ph idx="6" type="subTitle"/>
          </p:nvPr>
        </p:nvSpPr>
        <p:spPr>
          <a:xfrm>
            <a:off x="602553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900"/>
              <a:buNone/>
              <a:defRPr b="1" sz="900"/>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44" name="Google Shape;344;p76"/>
          <p:cNvSpPr txBox="1"/>
          <p:nvPr>
            <p:ph idx="7" type="body"/>
          </p:nvPr>
        </p:nvSpPr>
        <p:spPr>
          <a:xfrm>
            <a:off x="495450" y="3167375"/>
            <a:ext cx="80673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pic>
        <p:nvPicPr>
          <p:cNvPr id="345" name="Google Shape;345;p7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titled)">
  <p:cSld name="By the numbers (titled)">
    <p:bg>
      <p:bgPr>
        <a:solidFill>
          <a:schemeClr val="lt1"/>
        </a:solidFill>
      </p:bgPr>
    </p:bg>
    <p:spTree>
      <p:nvGrpSpPr>
        <p:cNvPr id="346" name="Shape 346"/>
        <p:cNvGrpSpPr/>
        <p:nvPr/>
      </p:nvGrpSpPr>
      <p:grpSpPr>
        <a:xfrm>
          <a:off x="0" y="0"/>
          <a:ext cx="0" cy="0"/>
          <a:chOff x="0" y="0"/>
          <a:chExt cx="0" cy="0"/>
        </a:xfrm>
      </p:grpSpPr>
      <p:sp>
        <p:nvSpPr>
          <p:cNvPr id="347" name="Google Shape;347;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48" name="Google Shape;348;p77"/>
          <p:cNvSpPr/>
          <p:nvPr/>
        </p:nvSpPr>
        <p:spPr>
          <a:xfrm>
            <a:off x="1082350" y="1143225"/>
            <a:ext cx="3280800" cy="1529400"/>
          </a:xfrm>
          <a:prstGeom prst="roundRect">
            <a:avLst>
              <a:gd fmla="val 6062" name="adj"/>
            </a:avLst>
          </a:prstGeom>
          <a:solidFill>
            <a:schemeClr val="accent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49" name="Google Shape;349;p77"/>
          <p:cNvSpPr/>
          <p:nvPr/>
        </p:nvSpPr>
        <p:spPr>
          <a:xfrm>
            <a:off x="4780887" y="1143225"/>
            <a:ext cx="3280800" cy="1529400"/>
          </a:xfrm>
          <a:prstGeom prst="roundRect">
            <a:avLst>
              <a:gd fmla="val 7393" name="adj"/>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9F0"/>
              </a:solidFill>
              <a:latin typeface="Arial"/>
              <a:ea typeface="Arial"/>
              <a:cs typeface="Arial"/>
              <a:sym typeface="Arial"/>
            </a:endParaRPr>
          </a:p>
        </p:txBody>
      </p:sp>
      <p:sp>
        <p:nvSpPr>
          <p:cNvPr id="350" name="Google Shape;350;p77"/>
          <p:cNvSpPr/>
          <p:nvPr/>
        </p:nvSpPr>
        <p:spPr>
          <a:xfrm>
            <a:off x="1082350" y="2903075"/>
            <a:ext cx="3280800" cy="1529400"/>
          </a:xfrm>
          <a:prstGeom prst="roundRect">
            <a:avLst>
              <a:gd fmla="val 7063"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7"/>
          <p:cNvSpPr/>
          <p:nvPr/>
        </p:nvSpPr>
        <p:spPr>
          <a:xfrm>
            <a:off x="4780887" y="2903075"/>
            <a:ext cx="3280800" cy="1529400"/>
          </a:xfrm>
          <a:prstGeom prst="roundRect">
            <a:avLst>
              <a:gd fmla="val 6797" name="adj"/>
            </a:avLst>
          </a:prstGeom>
          <a:solidFill>
            <a:srgbClr val="F7C56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7"/>
          <p:cNvSpPr txBox="1"/>
          <p:nvPr>
            <p:ph type="title"/>
          </p:nvPr>
        </p:nvSpPr>
        <p:spPr>
          <a:xfrm>
            <a:off x="1082350" y="2903075"/>
            <a:ext cx="3280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53" name="Google Shape;353;p77"/>
          <p:cNvSpPr txBox="1"/>
          <p:nvPr>
            <p:ph idx="2" type="title"/>
          </p:nvPr>
        </p:nvSpPr>
        <p:spPr>
          <a:xfrm>
            <a:off x="4780887" y="1143225"/>
            <a:ext cx="3280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354" name="Google Shape;354;p77"/>
          <p:cNvSpPr txBox="1"/>
          <p:nvPr>
            <p:ph idx="3" type="title"/>
          </p:nvPr>
        </p:nvSpPr>
        <p:spPr>
          <a:xfrm>
            <a:off x="4938987" y="3060150"/>
            <a:ext cx="2964600" cy="64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55" name="Google Shape;355;p77"/>
          <p:cNvSpPr txBox="1"/>
          <p:nvPr>
            <p:ph idx="1" type="body"/>
          </p:nvPr>
        </p:nvSpPr>
        <p:spPr>
          <a:xfrm>
            <a:off x="4780887" y="2002900"/>
            <a:ext cx="3280800" cy="509131"/>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356" name="Google Shape;356;p77"/>
          <p:cNvSpPr txBox="1"/>
          <p:nvPr>
            <p:ph idx="4" type="body"/>
          </p:nvPr>
        </p:nvSpPr>
        <p:spPr>
          <a:xfrm>
            <a:off x="1082350" y="3762750"/>
            <a:ext cx="3280800" cy="552396"/>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57" name="Google Shape;357;p77"/>
          <p:cNvSpPr txBox="1"/>
          <p:nvPr>
            <p:ph idx="5" type="body"/>
          </p:nvPr>
        </p:nvSpPr>
        <p:spPr>
          <a:xfrm>
            <a:off x="4780887" y="3762750"/>
            <a:ext cx="3280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58" name="Google Shape;358;p77"/>
          <p:cNvSpPr txBox="1"/>
          <p:nvPr>
            <p:ph idx="6" type="title"/>
          </p:nvPr>
        </p:nvSpPr>
        <p:spPr>
          <a:xfrm>
            <a:off x="1420150" y="1143225"/>
            <a:ext cx="26052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59" name="Google Shape;359;p77"/>
          <p:cNvSpPr txBox="1"/>
          <p:nvPr>
            <p:ph idx="7" type="body"/>
          </p:nvPr>
        </p:nvSpPr>
        <p:spPr>
          <a:xfrm>
            <a:off x="1082350" y="2002900"/>
            <a:ext cx="3280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60" name="Google Shape;360;p77"/>
          <p:cNvSpPr/>
          <p:nvPr/>
        </p:nvSpPr>
        <p:spPr>
          <a:xfrm>
            <a:off x="1082375" y="237525"/>
            <a:ext cx="6979200" cy="6423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7"/>
          <p:cNvSpPr txBox="1"/>
          <p:nvPr>
            <p:ph idx="8" type="title"/>
          </p:nvPr>
        </p:nvSpPr>
        <p:spPr>
          <a:xfrm>
            <a:off x="0" y="420825"/>
            <a:ext cx="9144000" cy="275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pic>
        <p:nvPicPr>
          <p:cNvPr id="362" name="Google Shape;362;p77"/>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d to great">
  <p:cSld name="Good to great">
    <p:spTree>
      <p:nvGrpSpPr>
        <p:cNvPr id="363" name="Shape 363"/>
        <p:cNvGrpSpPr/>
        <p:nvPr/>
      </p:nvGrpSpPr>
      <p:grpSpPr>
        <a:xfrm>
          <a:off x="0" y="0"/>
          <a:ext cx="0" cy="0"/>
          <a:chOff x="0" y="0"/>
          <a:chExt cx="0" cy="0"/>
        </a:xfrm>
      </p:grpSpPr>
      <p:sp>
        <p:nvSpPr>
          <p:cNvPr id="364" name="Google Shape;364;p78"/>
          <p:cNvSpPr/>
          <p:nvPr/>
        </p:nvSpPr>
        <p:spPr>
          <a:xfrm>
            <a:off x="173850" y="1208550"/>
            <a:ext cx="2028000" cy="3130800"/>
          </a:xfrm>
          <a:prstGeom prst="roundRect">
            <a:avLst>
              <a:gd fmla="val 635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65" name="Google Shape;365;p78"/>
          <p:cNvSpPr txBox="1"/>
          <p:nvPr>
            <p:ph type="title"/>
          </p:nvPr>
        </p:nvSpPr>
        <p:spPr>
          <a:xfrm>
            <a:off x="204675" y="201125"/>
            <a:ext cx="86277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6" name="Google Shape;366;p78"/>
          <p:cNvSpPr/>
          <p:nvPr/>
        </p:nvSpPr>
        <p:spPr>
          <a:xfrm>
            <a:off x="2420942" y="1208550"/>
            <a:ext cx="2028000" cy="3130800"/>
          </a:xfrm>
          <a:prstGeom prst="roundRect">
            <a:avLst>
              <a:gd fmla="val 635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67" name="Google Shape;367;p78"/>
          <p:cNvSpPr txBox="1"/>
          <p:nvPr>
            <p:ph idx="2" type="title"/>
          </p:nvPr>
        </p:nvSpPr>
        <p:spPr>
          <a:xfrm>
            <a:off x="204675" y="1320500"/>
            <a:ext cx="19971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68" name="Google Shape;368;p78"/>
          <p:cNvSpPr/>
          <p:nvPr/>
        </p:nvSpPr>
        <p:spPr>
          <a:xfrm>
            <a:off x="4668034" y="1208550"/>
            <a:ext cx="2028000" cy="3130800"/>
          </a:xfrm>
          <a:prstGeom prst="roundRect">
            <a:avLst>
              <a:gd fmla="val 6359"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69" name="Google Shape;369;p78"/>
          <p:cNvSpPr txBox="1"/>
          <p:nvPr>
            <p:ph idx="3" type="title"/>
          </p:nvPr>
        </p:nvSpPr>
        <p:spPr>
          <a:xfrm>
            <a:off x="241837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70" name="Google Shape;370;p78"/>
          <p:cNvSpPr/>
          <p:nvPr/>
        </p:nvSpPr>
        <p:spPr>
          <a:xfrm>
            <a:off x="6915125" y="1208550"/>
            <a:ext cx="2028000" cy="3130800"/>
          </a:xfrm>
          <a:prstGeom prst="roundRect">
            <a:avLst>
              <a:gd fmla="val 6359" name="adj"/>
            </a:avLst>
          </a:prstGeom>
          <a:solidFill>
            <a:schemeClr val="accen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71" name="Google Shape;371;p78"/>
          <p:cNvSpPr txBox="1"/>
          <p:nvPr>
            <p:ph idx="4" type="title"/>
          </p:nvPr>
        </p:nvSpPr>
        <p:spPr>
          <a:xfrm>
            <a:off x="467027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72" name="Google Shape;372;p78"/>
          <p:cNvSpPr txBox="1"/>
          <p:nvPr>
            <p:ph idx="5" type="title"/>
          </p:nvPr>
        </p:nvSpPr>
        <p:spPr>
          <a:xfrm>
            <a:off x="691512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pic>
        <p:nvPicPr>
          <p:cNvPr id="373" name="Google Shape;373;p7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Logo">
  <p:cSld name="Ending Logo">
    <p:bg>
      <p:bgPr>
        <a:solidFill>
          <a:schemeClr val="accent1"/>
        </a:solidFill>
      </p:bgPr>
    </p:bg>
    <p:spTree>
      <p:nvGrpSpPr>
        <p:cNvPr id="374" name="Shape 374"/>
        <p:cNvGrpSpPr/>
        <p:nvPr/>
      </p:nvGrpSpPr>
      <p:grpSpPr>
        <a:xfrm>
          <a:off x="0" y="0"/>
          <a:ext cx="0" cy="0"/>
          <a:chOff x="0" y="0"/>
          <a:chExt cx="0" cy="0"/>
        </a:xfrm>
      </p:grpSpPr>
      <p:pic>
        <p:nvPicPr>
          <p:cNvPr id="375" name="Google Shape;375;p79"/>
          <p:cNvPicPr preferRelativeResize="0"/>
          <p:nvPr/>
        </p:nvPicPr>
        <p:blipFill rotWithShape="1">
          <a:blip r:embed="rId2">
            <a:alphaModFix/>
          </a:blip>
          <a:srcRect b="0" l="0" r="0" t="0"/>
          <a:stretch/>
        </p:blipFill>
        <p:spPr>
          <a:xfrm>
            <a:off x="1427725" y="3967975"/>
            <a:ext cx="7716275" cy="117552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No Logo">
    <p:bg>
      <p:bgPr>
        <a:solidFill>
          <a:schemeClr val="lt1"/>
        </a:solidFill>
      </p:bgPr>
    </p:bg>
    <p:spTree>
      <p:nvGrpSpPr>
        <p:cNvPr id="379" name="Shape 379"/>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Shapes right with title">
    <p:bg>
      <p:bgPr>
        <a:solidFill>
          <a:schemeClr val="accent1"/>
        </a:solidFill>
      </p:bgPr>
    </p:bg>
    <p:spTree>
      <p:nvGrpSpPr>
        <p:cNvPr id="380" name="Shape 380"/>
        <p:cNvGrpSpPr/>
        <p:nvPr/>
      </p:nvGrpSpPr>
      <p:grpSpPr>
        <a:xfrm>
          <a:off x="0" y="0"/>
          <a:ext cx="0" cy="0"/>
          <a:chOff x="0" y="0"/>
          <a:chExt cx="0" cy="0"/>
        </a:xfrm>
      </p:grpSpPr>
      <p:sp>
        <p:nvSpPr>
          <p:cNvPr id="381" name="Google Shape;381;p80"/>
          <p:cNvSpPr txBox="1"/>
          <p:nvPr>
            <p:ph type="title"/>
          </p:nvPr>
        </p:nvSpPr>
        <p:spPr>
          <a:xfrm>
            <a:off x="2973900" y="951750"/>
            <a:ext cx="55344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2pPr>
            <a:lvl3pPr lvl="2"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3pPr>
            <a:lvl4pPr lvl="3"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4pPr>
            <a:lvl5pPr lvl="4"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5pPr>
            <a:lvl6pPr lvl="5"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6pPr>
            <a:lvl7pPr lvl="6"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7pPr>
            <a:lvl8pPr lvl="7"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8pPr>
            <a:lvl9pPr lvl="8"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382" name="Google Shape;382;p80"/>
          <p:cNvSpPr txBox="1"/>
          <p:nvPr>
            <p:ph idx="1" type="body"/>
          </p:nvPr>
        </p:nvSpPr>
        <p:spPr>
          <a:xfrm>
            <a:off x="2973900" y="2559375"/>
            <a:ext cx="58443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algn="l">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383" name="Google Shape;383;p80"/>
          <p:cNvPicPr preferRelativeResize="0"/>
          <p:nvPr/>
        </p:nvPicPr>
        <p:blipFill rotWithShape="1">
          <a:blip r:embed="rId2">
            <a:alphaModFix/>
          </a:blip>
          <a:srcRect b="0" l="0" r="0" t="0"/>
          <a:stretch/>
        </p:blipFill>
        <p:spPr>
          <a:xfrm>
            <a:off x="0" y="0"/>
            <a:ext cx="2109641" cy="5143501"/>
          </a:xfrm>
          <a:prstGeom prst="rect">
            <a:avLst/>
          </a:prstGeom>
          <a:noFill/>
          <a:ln>
            <a:noFill/>
          </a:ln>
        </p:spPr>
      </p:pic>
      <p:pic>
        <p:nvPicPr>
          <p:cNvPr id="384" name="Google Shape;384;p80"/>
          <p:cNvPicPr preferRelativeResize="0"/>
          <p:nvPr/>
        </p:nvPicPr>
        <p:blipFill rotWithShape="1">
          <a:blip r:embed="rId3">
            <a:alphaModFix/>
          </a:blip>
          <a:srcRect b="0" l="0" r="0" t="0"/>
          <a:stretch/>
        </p:blipFill>
        <p:spPr>
          <a:xfrm>
            <a:off x="7928602" y="4822606"/>
            <a:ext cx="1001052" cy="15250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 Layout 4">
    <p:spTree>
      <p:nvGrpSpPr>
        <p:cNvPr id="385" name="Shape 385"/>
        <p:cNvGrpSpPr/>
        <p:nvPr/>
      </p:nvGrpSpPr>
      <p:grpSpPr>
        <a:xfrm>
          <a:off x="0" y="0"/>
          <a:ext cx="0" cy="0"/>
          <a:chOff x="0" y="0"/>
          <a:chExt cx="0" cy="0"/>
        </a:xfrm>
      </p:grpSpPr>
      <p:sp>
        <p:nvSpPr>
          <p:cNvPr id="386" name="Google Shape;386;p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87" name="Google Shape;387;p81"/>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Landscape slide 1 1">
    <p:bg>
      <p:bgPr>
        <a:solidFill>
          <a:schemeClr val="lt1"/>
        </a:solidFill>
      </p:bgPr>
    </p:bg>
    <p:spTree>
      <p:nvGrpSpPr>
        <p:cNvPr id="388" name="Shape 388"/>
        <p:cNvGrpSpPr/>
        <p:nvPr/>
      </p:nvGrpSpPr>
      <p:grpSpPr>
        <a:xfrm>
          <a:off x="0" y="0"/>
          <a:ext cx="0" cy="0"/>
          <a:chOff x="0" y="0"/>
          <a:chExt cx="0" cy="0"/>
        </a:xfrm>
      </p:grpSpPr>
      <p:pic>
        <p:nvPicPr>
          <p:cNvPr id="389" name="Google Shape;389;p82"/>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390" name="Google Shape;390;p82"/>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82"/>
          <p:cNvSpPr txBox="1"/>
          <p:nvPr>
            <p:ph type="ctrTitle"/>
          </p:nvPr>
        </p:nvSpPr>
        <p:spPr>
          <a:xfrm>
            <a:off x="197500" y="1512500"/>
            <a:ext cx="68514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000"/>
              <a:buNone/>
              <a:defRPr b="1" sz="6000">
                <a:solidFill>
                  <a:schemeClr val="lt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392" name="Google Shape;392;p82"/>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393" name="Google Shape;393;p82"/>
          <p:cNvPicPr preferRelativeResize="0"/>
          <p:nvPr/>
        </p:nvPicPr>
        <p:blipFill rotWithShape="1">
          <a:blip r:embed="rId4">
            <a:alphaModFix/>
          </a:blip>
          <a:srcRect b="0" l="0" r="0" t="0"/>
          <a:stretch/>
        </p:blipFill>
        <p:spPr>
          <a:xfrm>
            <a:off x="365225" y="711150"/>
            <a:ext cx="2599624" cy="396050"/>
          </a:xfrm>
          <a:prstGeom prst="rect">
            <a:avLst/>
          </a:prstGeom>
          <a:noFill/>
          <a:ln>
            <a:noFill/>
          </a:ln>
        </p:spPr>
      </p:pic>
      <p:sp>
        <p:nvSpPr>
          <p:cNvPr id="394" name="Google Shape;394;p82"/>
          <p:cNvSpPr txBox="1"/>
          <p:nvPr>
            <p:ph idx="2" type="ctrTitle"/>
          </p:nvPr>
        </p:nvSpPr>
        <p:spPr>
          <a:xfrm>
            <a:off x="197500" y="3763400"/>
            <a:ext cx="6152700" cy="518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Landscape slide 1">
    <p:bg>
      <p:bgPr>
        <a:solidFill>
          <a:schemeClr val="lt1"/>
        </a:solidFill>
      </p:bgPr>
    </p:bg>
    <p:spTree>
      <p:nvGrpSpPr>
        <p:cNvPr id="395" name="Shape 395"/>
        <p:cNvGrpSpPr/>
        <p:nvPr/>
      </p:nvGrpSpPr>
      <p:grpSpPr>
        <a:xfrm>
          <a:off x="0" y="0"/>
          <a:ext cx="0" cy="0"/>
          <a:chOff x="0" y="0"/>
          <a:chExt cx="0" cy="0"/>
        </a:xfrm>
      </p:grpSpPr>
      <p:pic>
        <p:nvPicPr>
          <p:cNvPr id="396" name="Google Shape;396;p83"/>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397" name="Google Shape;397;p83"/>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83"/>
          <p:cNvSpPr txBox="1"/>
          <p:nvPr>
            <p:ph type="ctrTitle"/>
          </p:nvPr>
        </p:nvSpPr>
        <p:spPr>
          <a:xfrm>
            <a:off x="197500" y="1650225"/>
            <a:ext cx="44649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399" name="Google Shape;399;p83"/>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4" name="Google Shape;5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30"/>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56" name="Google Shape;56;p3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
    <p:bg>
      <p:bgPr>
        <a:solidFill>
          <a:schemeClr val="accent1"/>
        </a:solidFill>
      </p:bgPr>
    </p:bg>
    <p:spTree>
      <p:nvGrpSpPr>
        <p:cNvPr id="400" name="Shape 400"/>
        <p:cNvGrpSpPr/>
        <p:nvPr/>
      </p:nvGrpSpPr>
      <p:grpSpPr>
        <a:xfrm>
          <a:off x="0" y="0"/>
          <a:ext cx="0" cy="0"/>
          <a:chOff x="0" y="0"/>
          <a:chExt cx="0" cy="0"/>
        </a:xfrm>
      </p:grpSpPr>
      <p:sp>
        <p:nvSpPr>
          <p:cNvPr id="401" name="Google Shape;401;p84"/>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84"/>
          <p:cNvSpPr txBox="1"/>
          <p:nvPr>
            <p:ph idx="1" type="body"/>
          </p:nvPr>
        </p:nvSpPr>
        <p:spPr>
          <a:xfrm>
            <a:off x="1474850" y="2416925"/>
            <a:ext cx="6032100" cy="2588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solidFill>
                  <a:schemeClr val="accent1"/>
                </a:solidFill>
              </a:defRPr>
            </a:lvl1pPr>
            <a:lvl2pPr indent="-304800" lvl="1" marL="914400" algn="l">
              <a:lnSpc>
                <a:spcPct val="115000"/>
              </a:lnSpc>
              <a:spcBef>
                <a:spcPts val="0"/>
              </a:spcBef>
              <a:spcAft>
                <a:spcPts val="0"/>
              </a:spcAft>
              <a:buClr>
                <a:schemeClr val="accent1"/>
              </a:buClr>
              <a:buSzPts val="1200"/>
              <a:buChar char="○"/>
              <a:defRPr>
                <a:solidFill>
                  <a:schemeClr val="accent1"/>
                </a:solidFill>
              </a:defRPr>
            </a:lvl2pPr>
            <a:lvl3pPr indent="-304800" lvl="2" marL="1371600" algn="l">
              <a:lnSpc>
                <a:spcPct val="115000"/>
              </a:lnSpc>
              <a:spcBef>
                <a:spcPts val="0"/>
              </a:spcBef>
              <a:spcAft>
                <a:spcPts val="0"/>
              </a:spcAft>
              <a:buClr>
                <a:schemeClr val="accent1"/>
              </a:buClr>
              <a:buSzPts val="1200"/>
              <a:buChar char="■"/>
              <a:defRPr>
                <a:solidFill>
                  <a:schemeClr val="accent1"/>
                </a:solidFill>
              </a:defRPr>
            </a:lvl3pPr>
            <a:lvl4pPr indent="-304800" lvl="3" marL="1828800" algn="l">
              <a:lnSpc>
                <a:spcPct val="115000"/>
              </a:lnSpc>
              <a:spcBef>
                <a:spcPts val="0"/>
              </a:spcBef>
              <a:spcAft>
                <a:spcPts val="0"/>
              </a:spcAft>
              <a:buSzPts val="1200"/>
              <a:buChar char="●"/>
              <a:defRPr>
                <a:solidFill>
                  <a:schemeClr val="accent1"/>
                </a:solidFill>
              </a:defRPr>
            </a:lvl4pPr>
            <a:lvl5pPr indent="-304800" lvl="4" marL="2286000" algn="l">
              <a:lnSpc>
                <a:spcPct val="115000"/>
              </a:lnSpc>
              <a:spcBef>
                <a:spcPts val="0"/>
              </a:spcBef>
              <a:spcAft>
                <a:spcPts val="0"/>
              </a:spcAft>
              <a:buClr>
                <a:schemeClr val="accent1"/>
              </a:buClr>
              <a:buSzPts val="1200"/>
              <a:buChar char="○"/>
              <a:defRPr>
                <a:solidFill>
                  <a:schemeClr val="accent1"/>
                </a:solidFill>
              </a:defRPr>
            </a:lvl5pPr>
            <a:lvl6pPr indent="-298450" lvl="5" marL="2743200" algn="l">
              <a:lnSpc>
                <a:spcPct val="115000"/>
              </a:lnSpc>
              <a:spcBef>
                <a:spcPts val="0"/>
              </a:spcBef>
              <a:spcAft>
                <a:spcPts val="0"/>
              </a:spcAft>
              <a:buClr>
                <a:schemeClr val="accent1"/>
              </a:buClr>
              <a:buSzPts val="1100"/>
              <a:buChar char="■"/>
              <a:defRPr>
                <a:solidFill>
                  <a:schemeClr val="accent1"/>
                </a:solidFill>
              </a:defRPr>
            </a:lvl6pPr>
            <a:lvl7pPr indent="-292100" lvl="6" marL="3200400" algn="l">
              <a:lnSpc>
                <a:spcPct val="115000"/>
              </a:lnSpc>
              <a:spcBef>
                <a:spcPts val="0"/>
              </a:spcBef>
              <a:spcAft>
                <a:spcPts val="0"/>
              </a:spcAft>
              <a:buSzPts val="1000"/>
              <a:buChar char="●"/>
              <a:defRPr>
                <a:solidFill>
                  <a:schemeClr val="accent1"/>
                </a:solidFill>
              </a:defRPr>
            </a:lvl7pPr>
            <a:lvl8pPr indent="-292100" lvl="7" marL="3657600" algn="l">
              <a:lnSpc>
                <a:spcPct val="115000"/>
              </a:lnSpc>
              <a:spcBef>
                <a:spcPts val="0"/>
              </a:spcBef>
              <a:spcAft>
                <a:spcPts val="0"/>
              </a:spcAft>
              <a:buClr>
                <a:schemeClr val="accent1"/>
              </a:buClr>
              <a:buSzPts val="1000"/>
              <a:buChar char="○"/>
              <a:defRPr>
                <a:solidFill>
                  <a:schemeClr val="accent1"/>
                </a:solidFill>
              </a:defRPr>
            </a:lvl8pPr>
            <a:lvl9pPr indent="-292100" lvl="8" marL="4114800" algn="l">
              <a:lnSpc>
                <a:spcPct val="115000"/>
              </a:lnSpc>
              <a:spcBef>
                <a:spcPts val="0"/>
              </a:spcBef>
              <a:spcAft>
                <a:spcPts val="0"/>
              </a:spcAft>
              <a:buClr>
                <a:schemeClr val="accent1"/>
              </a:buClr>
              <a:buSzPts val="1000"/>
              <a:buChar char="■"/>
              <a:defRPr>
                <a:solidFill>
                  <a:schemeClr val="accent1"/>
                </a:solidFill>
              </a:defRPr>
            </a:lvl9pPr>
          </a:lstStyle>
          <a:p/>
        </p:txBody>
      </p:sp>
      <p:sp>
        <p:nvSpPr>
          <p:cNvPr id="403" name="Google Shape;403;p84"/>
          <p:cNvSpPr txBox="1"/>
          <p:nvPr>
            <p:ph type="title"/>
          </p:nvPr>
        </p:nvSpPr>
        <p:spPr>
          <a:xfrm>
            <a:off x="1828800" y="589950"/>
            <a:ext cx="5501100" cy="78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b="0">
                <a:solidFill>
                  <a:schemeClr val="lt1"/>
                </a:solidFill>
              </a:defRPr>
            </a:lvl1pPr>
            <a:lvl2pPr lvl="1" algn="l">
              <a:lnSpc>
                <a:spcPct val="100000"/>
              </a:lnSpc>
              <a:spcBef>
                <a:spcPts val="0"/>
              </a:spcBef>
              <a:spcAft>
                <a:spcPts val="0"/>
              </a:spcAft>
              <a:buSzPts val="2800"/>
              <a:buNone/>
              <a:defRPr>
                <a:latin typeface="DM Sans"/>
                <a:ea typeface="DM Sans"/>
                <a:cs typeface="DM Sans"/>
                <a:sym typeface="DM Sans"/>
              </a:defRPr>
            </a:lvl2pPr>
            <a:lvl3pPr lvl="2" algn="l">
              <a:lnSpc>
                <a:spcPct val="100000"/>
              </a:lnSpc>
              <a:spcBef>
                <a:spcPts val="0"/>
              </a:spcBef>
              <a:spcAft>
                <a:spcPts val="0"/>
              </a:spcAft>
              <a:buSzPts val="2800"/>
              <a:buNone/>
              <a:defRPr>
                <a:latin typeface="DM Sans"/>
                <a:ea typeface="DM Sans"/>
                <a:cs typeface="DM Sans"/>
                <a:sym typeface="DM Sans"/>
              </a:defRPr>
            </a:lvl3pPr>
            <a:lvl4pPr lvl="3" algn="l">
              <a:lnSpc>
                <a:spcPct val="100000"/>
              </a:lnSpc>
              <a:spcBef>
                <a:spcPts val="0"/>
              </a:spcBef>
              <a:spcAft>
                <a:spcPts val="0"/>
              </a:spcAft>
              <a:buSzPts val="2800"/>
              <a:buNone/>
              <a:defRPr>
                <a:latin typeface="DM Sans"/>
                <a:ea typeface="DM Sans"/>
                <a:cs typeface="DM Sans"/>
                <a:sym typeface="DM Sans"/>
              </a:defRPr>
            </a:lvl4pPr>
            <a:lvl5pPr lvl="4" algn="l">
              <a:lnSpc>
                <a:spcPct val="100000"/>
              </a:lnSpc>
              <a:spcBef>
                <a:spcPts val="0"/>
              </a:spcBef>
              <a:spcAft>
                <a:spcPts val="0"/>
              </a:spcAft>
              <a:buSzPts val="2800"/>
              <a:buNone/>
              <a:defRPr>
                <a:latin typeface="DM Sans"/>
                <a:ea typeface="DM Sans"/>
                <a:cs typeface="DM Sans"/>
                <a:sym typeface="DM Sans"/>
              </a:defRPr>
            </a:lvl5pPr>
            <a:lvl6pPr lvl="5" algn="l">
              <a:lnSpc>
                <a:spcPct val="100000"/>
              </a:lnSpc>
              <a:spcBef>
                <a:spcPts val="0"/>
              </a:spcBef>
              <a:spcAft>
                <a:spcPts val="0"/>
              </a:spcAft>
              <a:buSzPts val="2800"/>
              <a:buNone/>
              <a:defRPr>
                <a:latin typeface="DM Sans"/>
                <a:ea typeface="DM Sans"/>
                <a:cs typeface="DM Sans"/>
                <a:sym typeface="DM Sans"/>
              </a:defRPr>
            </a:lvl6pPr>
            <a:lvl7pPr lvl="6" algn="l">
              <a:lnSpc>
                <a:spcPct val="100000"/>
              </a:lnSpc>
              <a:spcBef>
                <a:spcPts val="0"/>
              </a:spcBef>
              <a:spcAft>
                <a:spcPts val="0"/>
              </a:spcAft>
              <a:buSzPts val="2800"/>
              <a:buNone/>
              <a:defRPr>
                <a:latin typeface="DM Sans"/>
                <a:ea typeface="DM Sans"/>
                <a:cs typeface="DM Sans"/>
                <a:sym typeface="DM Sans"/>
              </a:defRPr>
            </a:lvl7pPr>
            <a:lvl8pPr lvl="7" algn="l">
              <a:lnSpc>
                <a:spcPct val="100000"/>
              </a:lnSpc>
              <a:spcBef>
                <a:spcPts val="0"/>
              </a:spcBef>
              <a:spcAft>
                <a:spcPts val="0"/>
              </a:spcAft>
              <a:buSzPts val="2800"/>
              <a:buNone/>
              <a:defRPr>
                <a:latin typeface="DM Sans"/>
                <a:ea typeface="DM Sans"/>
                <a:cs typeface="DM Sans"/>
                <a:sym typeface="DM Sans"/>
              </a:defRPr>
            </a:lvl8pPr>
            <a:lvl9pPr lvl="8" algn="l">
              <a:lnSpc>
                <a:spcPct val="100000"/>
              </a:lnSpc>
              <a:spcBef>
                <a:spcPts val="0"/>
              </a:spcBef>
              <a:spcAft>
                <a:spcPts val="0"/>
              </a:spcAft>
              <a:buSzPts val="2800"/>
              <a:buNone/>
              <a:defRPr>
                <a:latin typeface="DM Sans"/>
                <a:ea typeface="DM Sans"/>
                <a:cs typeface="DM Sans"/>
                <a:sym typeface="DM Sans"/>
              </a:defRPr>
            </a:lvl9pPr>
          </a:lstStyle>
          <a:p/>
        </p:txBody>
      </p:sp>
      <p:pic>
        <p:nvPicPr>
          <p:cNvPr id="404" name="Google Shape;404;p84"/>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5" name="Shape 405"/>
        <p:cNvGrpSpPr/>
        <p:nvPr/>
      </p:nvGrpSpPr>
      <p:grpSpPr>
        <a:xfrm>
          <a:off x="0" y="0"/>
          <a:ext cx="0" cy="0"/>
          <a:chOff x="0" y="0"/>
          <a:chExt cx="0" cy="0"/>
        </a:xfrm>
      </p:grpSpPr>
      <p:sp>
        <p:nvSpPr>
          <p:cNvPr id="406" name="Google Shape;406;p8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7" name="Google Shape;407;p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408" name="Google Shape;408;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09" name="Google Shape;409;p85"/>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410" name="Google Shape;410;p85"/>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411" name="Shape 411"/>
        <p:cNvGrpSpPr/>
        <p:nvPr/>
      </p:nvGrpSpPr>
      <p:grpSpPr>
        <a:xfrm>
          <a:off x="0" y="0"/>
          <a:ext cx="0" cy="0"/>
          <a:chOff x="0" y="0"/>
          <a:chExt cx="0" cy="0"/>
        </a:xfrm>
      </p:grpSpPr>
      <p:sp>
        <p:nvSpPr>
          <p:cNvPr id="412" name="Google Shape;412;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3" name="Google Shape;413;p86"/>
          <p:cNvSpPr txBox="1"/>
          <p:nvPr>
            <p:ph idx="1" type="body"/>
          </p:nvPr>
        </p:nvSpPr>
        <p:spPr>
          <a:xfrm>
            <a:off x="247500"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414" name="Google Shape;414;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cxnSp>
        <p:nvCxnSpPr>
          <p:cNvPr id="415" name="Google Shape;415;p86"/>
          <p:cNvCxnSpPr/>
          <p:nvPr/>
        </p:nvCxnSpPr>
        <p:spPr>
          <a:xfrm flipH="1" rot="10800000">
            <a:off x="10925" y="1462875"/>
            <a:ext cx="9094800" cy="3300"/>
          </a:xfrm>
          <a:prstGeom prst="straightConnector1">
            <a:avLst/>
          </a:prstGeom>
          <a:noFill/>
          <a:ln cap="flat" cmpd="sng" w="19050">
            <a:solidFill>
              <a:schemeClr val="accent1"/>
            </a:solidFill>
            <a:prstDash val="solid"/>
            <a:round/>
            <a:headEnd len="sm" w="sm" type="none"/>
            <a:tailEnd len="sm" w="sm" type="none"/>
          </a:ln>
        </p:spPr>
      </p:cxnSp>
      <p:sp>
        <p:nvSpPr>
          <p:cNvPr id="416" name="Google Shape;416;p86"/>
          <p:cNvSpPr txBox="1"/>
          <p:nvPr>
            <p:ph idx="2" type="body"/>
          </p:nvPr>
        </p:nvSpPr>
        <p:spPr>
          <a:xfrm>
            <a:off x="1980552"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417" name="Google Shape;417;p86"/>
          <p:cNvSpPr txBox="1"/>
          <p:nvPr>
            <p:ph idx="3" type="body"/>
          </p:nvPr>
        </p:nvSpPr>
        <p:spPr>
          <a:xfrm>
            <a:off x="3796807"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418" name="Google Shape;418;p86"/>
          <p:cNvSpPr txBox="1"/>
          <p:nvPr>
            <p:ph idx="4" type="body"/>
          </p:nvPr>
        </p:nvSpPr>
        <p:spPr>
          <a:xfrm>
            <a:off x="5613074"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419" name="Google Shape;419;p86"/>
          <p:cNvSpPr txBox="1"/>
          <p:nvPr>
            <p:ph idx="5" type="body"/>
          </p:nvPr>
        </p:nvSpPr>
        <p:spPr>
          <a:xfrm>
            <a:off x="7346126"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pic>
        <p:nvPicPr>
          <p:cNvPr id="420" name="Google Shape;420;p86"/>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421" name="Google Shape;421;p86"/>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422" name="Shape 422"/>
        <p:cNvGrpSpPr/>
        <p:nvPr/>
      </p:nvGrpSpPr>
      <p:grpSpPr>
        <a:xfrm>
          <a:off x="0" y="0"/>
          <a:ext cx="0" cy="0"/>
          <a:chOff x="0" y="0"/>
          <a:chExt cx="0" cy="0"/>
        </a:xfrm>
      </p:grpSpPr>
      <p:sp>
        <p:nvSpPr>
          <p:cNvPr id="423" name="Google Shape;423;p87"/>
          <p:cNvSpPr txBox="1"/>
          <p:nvPr>
            <p:ph idx="1" type="body"/>
          </p:nvPr>
        </p:nvSpPr>
        <p:spPr>
          <a:xfrm>
            <a:off x="311700" y="1597900"/>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424" name="Google Shape;424;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25" name="Google Shape;425;p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6" name="Google Shape;426;p87"/>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27" name="Google Shape;427;p87"/>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428" name="Google Shape;428;p87"/>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9" name="Shape 429"/>
        <p:cNvGrpSpPr/>
        <p:nvPr/>
      </p:nvGrpSpPr>
      <p:grpSpPr>
        <a:xfrm>
          <a:off x="0" y="0"/>
          <a:ext cx="0" cy="0"/>
          <a:chOff x="0" y="0"/>
          <a:chExt cx="0" cy="0"/>
        </a:xfrm>
      </p:grpSpPr>
      <p:sp>
        <p:nvSpPr>
          <p:cNvPr id="430" name="Google Shape;430;p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1" name="Google Shape;431;p8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2" name="Google Shape;432;p8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3" name="Google Shape;433;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34" name="Google Shape;434;p8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 and two columns 1">
    <p:spTree>
      <p:nvGrpSpPr>
        <p:cNvPr id="435" name="Shape 435"/>
        <p:cNvGrpSpPr/>
        <p:nvPr/>
      </p:nvGrpSpPr>
      <p:grpSpPr>
        <a:xfrm>
          <a:off x="0" y="0"/>
          <a:ext cx="0" cy="0"/>
          <a:chOff x="0" y="0"/>
          <a:chExt cx="0" cy="0"/>
        </a:xfrm>
      </p:grpSpPr>
      <p:sp>
        <p:nvSpPr>
          <p:cNvPr id="436" name="Google Shape;436;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7" name="Google Shape;437;p89"/>
          <p:cNvSpPr txBox="1"/>
          <p:nvPr>
            <p:ph idx="1" type="body"/>
          </p:nvPr>
        </p:nvSpPr>
        <p:spPr>
          <a:xfrm>
            <a:off x="3117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8" name="Google Shape;438;p89"/>
          <p:cNvSpPr txBox="1"/>
          <p:nvPr>
            <p:ph idx="2" type="body"/>
          </p:nvPr>
        </p:nvSpPr>
        <p:spPr>
          <a:xfrm>
            <a:off x="48324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9" name="Google Shape;439;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40" name="Google Shape;440;p89"/>
          <p:cNvSpPr txBox="1"/>
          <p:nvPr>
            <p:ph idx="3"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41" name="Google Shape;441;p89"/>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442" name="Shape 442"/>
        <p:cNvGrpSpPr/>
        <p:nvPr/>
      </p:nvGrpSpPr>
      <p:grpSpPr>
        <a:xfrm>
          <a:off x="0" y="0"/>
          <a:ext cx="0" cy="0"/>
          <a:chOff x="0" y="0"/>
          <a:chExt cx="0" cy="0"/>
        </a:xfrm>
      </p:grpSpPr>
      <p:pic>
        <p:nvPicPr>
          <p:cNvPr id="443" name="Google Shape;443;p90"/>
          <p:cNvPicPr preferRelativeResize="0"/>
          <p:nvPr/>
        </p:nvPicPr>
        <p:blipFill rotWithShape="1">
          <a:blip r:embed="rId2">
            <a:alphaModFix/>
          </a:blip>
          <a:srcRect b="0" l="0" r="911" t="7062"/>
          <a:stretch/>
        </p:blipFill>
        <p:spPr>
          <a:xfrm>
            <a:off x="-51450" y="-76200"/>
            <a:ext cx="9247002" cy="5319125"/>
          </a:xfrm>
          <a:prstGeom prst="rect">
            <a:avLst/>
          </a:prstGeom>
          <a:noFill/>
          <a:ln>
            <a:noFill/>
          </a:ln>
        </p:spPr>
      </p:pic>
      <p:sp>
        <p:nvSpPr>
          <p:cNvPr id="444" name="Google Shape;444;p90"/>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90"/>
          <p:cNvSpPr txBox="1"/>
          <p:nvPr>
            <p:ph type="title"/>
          </p:nvPr>
        </p:nvSpPr>
        <p:spPr>
          <a:xfrm>
            <a:off x="311700" y="217097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400"/>
              <a:buNone/>
              <a:defRPr sz="3400">
                <a:solidFill>
                  <a:schemeClr val="lt1"/>
                </a:solidFill>
              </a:defRPr>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446" name="Google Shape;446;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47" name="Google Shape;447;p90"/>
          <p:cNvPicPr preferRelativeResize="0"/>
          <p:nvPr/>
        </p:nvPicPr>
        <p:blipFill rotWithShape="1">
          <a:blip r:embed="rId3">
            <a:alphaModFix/>
          </a:blip>
          <a:srcRect b="0" l="0" r="0" t="0"/>
          <a:stretch/>
        </p:blipFill>
        <p:spPr>
          <a:xfrm>
            <a:off x="3840637" y="4295075"/>
            <a:ext cx="1462825" cy="222850"/>
          </a:xfrm>
          <a:prstGeom prst="rect">
            <a:avLst/>
          </a:prstGeom>
          <a:noFill/>
          <a:ln>
            <a:noFill/>
          </a:ln>
        </p:spPr>
      </p:pic>
      <p:pic>
        <p:nvPicPr>
          <p:cNvPr id="448" name="Google Shape;448;p90"/>
          <p:cNvPicPr preferRelativeResize="0"/>
          <p:nvPr/>
        </p:nvPicPr>
        <p:blipFill rotWithShape="1">
          <a:blip r:embed="rId4">
            <a:alphaModFix/>
          </a:blip>
          <a:srcRect b="-30191" l="0" r="-10985" t="0"/>
          <a:stretch/>
        </p:blipFill>
        <p:spPr>
          <a:xfrm>
            <a:off x="7500250" y="3983736"/>
            <a:ext cx="1574902" cy="142793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49" name="Shape 449"/>
        <p:cNvGrpSpPr/>
        <p:nvPr/>
      </p:nvGrpSpPr>
      <p:grpSpPr>
        <a:xfrm>
          <a:off x="0" y="0"/>
          <a:ext cx="0" cy="0"/>
          <a:chOff x="0" y="0"/>
          <a:chExt cx="0" cy="0"/>
        </a:xfrm>
      </p:grpSpPr>
      <p:sp>
        <p:nvSpPr>
          <p:cNvPr id="450" name="Google Shape;450;p9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51" name="Google Shape;451;p9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52" name="Google Shape;452;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53" name="Google Shape;453;p9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54" name="Shape 454"/>
        <p:cNvGrpSpPr/>
        <p:nvPr/>
      </p:nvGrpSpPr>
      <p:grpSpPr>
        <a:xfrm>
          <a:off x="0" y="0"/>
          <a:ext cx="0" cy="0"/>
          <a:chOff x="0" y="0"/>
          <a:chExt cx="0" cy="0"/>
        </a:xfrm>
      </p:grpSpPr>
      <p:sp>
        <p:nvSpPr>
          <p:cNvPr id="455" name="Google Shape;455;p9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56" name="Google Shape;456;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57" name="Google Shape;457;p9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58" name="Shape 458"/>
        <p:cNvGrpSpPr/>
        <p:nvPr/>
      </p:nvGrpSpPr>
      <p:grpSpPr>
        <a:xfrm>
          <a:off x="0" y="0"/>
          <a:ext cx="0" cy="0"/>
          <a:chOff x="0" y="0"/>
          <a:chExt cx="0" cy="0"/>
        </a:xfrm>
      </p:grpSpPr>
      <p:sp>
        <p:nvSpPr>
          <p:cNvPr id="459" name="Google Shape;459;p9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9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61" name="Google Shape;461;p9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2" name="Google Shape;462;p9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sp>
        <p:nvSpPr>
          <p:cNvPr id="463" name="Google Shape;463;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64" name="Google Shape;464;p93"/>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
    <p:bg>
      <p:bgPr>
        <a:solidFill>
          <a:schemeClr val="accent1"/>
        </a:solidFill>
      </p:bgPr>
    </p:bg>
    <p:spTree>
      <p:nvGrpSpPr>
        <p:cNvPr id="57" name="Shape 57"/>
        <p:cNvGrpSpPr/>
        <p:nvPr/>
      </p:nvGrpSpPr>
      <p:grpSpPr>
        <a:xfrm>
          <a:off x="0" y="0"/>
          <a:ext cx="0" cy="0"/>
          <a:chOff x="0" y="0"/>
          <a:chExt cx="0" cy="0"/>
        </a:xfrm>
      </p:grpSpPr>
      <p:sp>
        <p:nvSpPr>
          <p:cNvPr id="58" name="Google Shape;58;p31"/>
          <p:cNvSpPr txBox="1"/>
          <p:nvPr>
            <p:ph type="title"/>
          </p:nvPr>
        </p:nvSpPr>
        <p:spPr>
          <a:xfrm>
            <a:off x="5674000" y="269975"/>
            <a:ext cx="3034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59" name="Google Shape;59;p31"/>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60" name="Google Shape;60;p31"/>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1"/>
          <p:cNvSpPr txBox="1"/>
          <p:nvPr>
            <p:ph idx="1" type="body"/>
          </p:nvPr>
        </p:nvSpPr>
        <p:spPr>
          <a:xfrm>
            <a:off x="5832875" y="1967225"/>
            <a:ext cx="33111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62" name="Google Shape;62;p3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bg>
      <p:bgPr>
        <a:solidFill>
          <a:schemeClr val="accent1"/>
        </a:solidFill>
      </p:bgPr>
    </p:bg>
    <p:spTree>
      <p:nvGrpSpPr>
        <p:cNvPr id="465" name="Shape 465"/>
        <p:cNvGrpSpPr/>
        <p:nvPr/>
      </p:nvGrpSpPr>
      <p:grpSpPr>
        <a:xfrm>
          <a:off x="0" y="0"/>
          <a:ext cx="0" cy="0"/>
          <a:chOff x="0" y="0"/>
          <a:chExt cx="0" cy="0"/>
        </a:xfrm>
      </p:grpSpPr>
      <p:sp>
        <p:nvSpPr>
          <p:cNvPr id="466" name="Google Shape;466;p94"/>
          <p:cNvSpPr txBox="1"/>
          <p:nvPr>
            <p:ph type="title"/>
          </p:nvPr>
        </p:nvSpPr>
        <p:spPr>
          <a:xfrm>
            <a:off x="5674000" y="269975"/>
            <a:ext cx="3034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67" name="Google Shape;467;p94"/>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468" name="Google Shape;468;p94"/>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94"/>
          <p:cNvSpPr txBox="1"/>
          <p:nvPr>
            <p:ph idx="1" type="body"/>
          </p:nvPr>
        </p:nvSpPr>
        <p:spPr>
          <a:xfrm>
            <a:off x="5832875" y="1967225"/>
            <a:ext cx="33111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470" name="Google Shape;470;p94"/>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Extra Wide Chart">
    <p:bg>
      <p:bgPr>
        <a:solidFill>
          <a:schemeClr val="accent1"/>
        </a:solidFill>
      </p:bgPr>
    </p:bg>
    <p:spTree>
      <p:nvGrpSpPr>
        <p:cNvPr id="471" name="Shape 471"/>
        <p:cNvGrpSpPr/>
        <p:nvPr/>
      </p:nvGrpSpPr>
      <p:grpSpPr>
        <a:xfrm>
          <a:off x="0" y="0"/>
          <a:ext cx="0" cy="0"/>
          <a:chOff x="0" y="0"/>
          <a:chExt cx="0" cy="0"/>
        </a:xfrm>
      </p:grpSpPr>
      <p:sp>
        <p:nvSpPr>
          <p:cNvPr id="472" name="Google Shape;472;p95"/>
          <p:cNvSpPr txBox="1"/>
          <p:nvPr>
            <p:ph type="title"/>
          </p:nvPr>
        </p:nvSpPr>
        <p:spPr>
          <a:xfrm>
            <a:off x="7264575" y="269975"/>
            <a:ext cx="1444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73" name="Google Shape;473;p95"/>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474" name="Google Shape;474;p95"/>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95"/>
          <p:cNvSpPr txBox="1"/>
          <p:nvPr>
            <p:ph idx="1" type="body"/>
          </p:nvPr>
        </p:nvSpPr>
        <p:spPr>
          <a:xfrm>
            <a:off x="7319525" y="1967225"/>
            <a:ext cx="18243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476" name="Google Shape;476;p9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bg>
      <p:bgPr>
        <a:solidFill>
          <a:schemeClr val="lt1"/>
        </a:solidFill>
      </p:bgPr>
    </p:bg>
    <p:spTree>
      <p:nvGrpSpPr>
        <p:cNvPr id="477" name="Shape 477"/>
        <p:cNvGrpSpPr/>
        <p:nvPr/>
      </p:nvGrpSpPr>
      <p:grpSpPr>
        <a:xfrm>
          <a:off x="0" y="0"/>
          <a:ext cx="0" cy="0"/>
          <a:chOff x="0" y="0"/>
          <a:chExt cx="0" cy="0"/>
        </a:xfrm>
      </p:grpSpPr>
      <p:pic>
        <p:nvPicPr>
          <p:cNvPr id="478" name="Google Shape;478;p96"/>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479" name="Google Shape;479;p96"/>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96"/>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481" name="Google Shape;481;p9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298450" lvl="5" marL="2743200" algn="ctr">
              <a:lnSpc>
                <a:spcPct val="115000"/>
              </a:lnSpc>
              <a:spcBef>
                <a:spcPts val="0"/>
              </a:spcBef>
              <a:spcAft>
                <a:spcPts val="0"/>
              </a:spcAft>
              <a:buSzPts val="1100"/>
              <a:buChar char="■"/>
              <a:defRPr/>
            </a:lvl6pPr>
            <a:lvl7pPr indent="-292100" lvl="6" marL="3200400" algn="ctr">
              <a:lnSpc>
                <a:spcPct val="115000"/>
              </a:lnSpc>
              <a:spcBef>
                <a:spcPts val="0"/>
              </a:spcBef>
              <a:spcAft>
                <a:spcPts val="0"/>
              </a:spcAft>
              <a:buSzPts val="1000"/>
              <a:buChar char="●"/>
              <a:defRPr/>
            </a:lvl7pPr>
            <a:lvl8pPr indent="-292100" lvl="7" marL="3657600" algn="ctr">
              <a:lnSpc>
                <a:spcPct val="115000"/>
              </a:lnSpc>
              <a:spcBef>
                <a:spcPts val="0"/>
              </a:spcBef>
              <a:spcAft>
                <a:spcPts val="0"/>
              </a:spcAft>
              <a:buSzPts val="1000"/>
              <a:buChar char="○"/>
              <a:defRPr/>
            </a:lvl8pPr>
            <a:lvl9pPr indent="-292100" lvl="8" marL="4114800" algn="ctr">
              <a:lnSpc>
                <a:spcPct val="115000"/>
              </a:lnSpc>
              <a:spcBef>
                <a:spcPts val="0"/>
              </a:spcBef>
              <a:spcAft>
                <a:spcPts val="0"/>
              </a:spcAft>
              <a:buSzPts val="1000"/>
              <a:buChar char="■"/>
              <a:defRPr/>
            </a:lvl9pPr>
          </a:lstStyle>
          <a:p/>
        </p:txBody>
      </p:sp>
      <p:sp>
        <p:nvSpPr>
          <p:cNvPr id="482" name="Google Shape;482;p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83" name="Google Shape;483;p96"/>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484" name="Google Shape;484;p96"/>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One Column 2 1">
    <p:spTree>
      <p:nvGrpSpPr>
        <p:cNvPr id="485" name="Shape 485"/>
        <p:cNvGrpSpPr/>
        <p:nvPr/>
      </p:nvGrpSpPr>
      <p:grpSpPr>
        <a:xfrm>
          <a:off x="0" y="0"/>
          <a:ext cx="0" cy="0"/>
          <a:chOff x="0" y="0"/>
          <a:chExt cx="0" cy="0"/>
        </a:xfrm>
      </p:grpSpPr>
      <p:pic>
        <p:nvPicPr>
          <p:cNvPr id="486" name="Google Shape;486;p97"/>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487" name="Google Shape;487;p97"/>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97"/>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489" name="Google Shape;489;p97"/>
          <p:cNvPicPr preferRelativeResize="0"/>
          <p:nvPr/>
        </p:nvPicPr>
        <p:blipFill rotWithShape="1">
          <a:blip r:embed="rId3">
            <a:alphaModFix/>
          </a:blip>
          <a:srcRect b="0" l="0" r="0" t="0"/>
          <a:stretch/>
        </p:blipFill>
        <p:spPr>
          <a:xfrm>
            <a:off x="4" y="0"/>
            <a:ext cx="2591725" cy="3161975"/>
          </a:xfrm>
          <a:prstGeom prst="rect">
            <a:avLst/>
          </a:prstGeom>
          <a:noFill/>
          <a:ln>
            <a:noFill/>
          </a:ln>
        </p:spPr>
      </p:pic>
      <p:pic>
        <p:nvPicPr>
          <p:cNvPr id="490" name="Google Shape;490;p97"/>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491" name="Shape 491"/>
        <p:cNvGrpSpPr/>
        <p:nvPr/>
      </p:nvGrpSpPr>
      <p:grpSpPr>
        <a:xfrm>
          <a:off x="0" y="0"/>
          <a:ext cx="0" cy="0"/>
          <a:chOff x="0" y="0"/>
          <a:chExt cx="0" cy="0"/>
        </a:xfrm>
      </p:grpSpPr>
      <p:pic>
        <p:nvPicPr>
          <p:cNvPr id="492" name="Google Shape;492;p98"/>
          <p:cNvPicPr preferRelativeResize="0"/>
          <p:nvPr/>
        </p:nvPicPr>
        <p:blipFill rotWithShape="1">
          <a:blip r:embed="rId2">
            <a:alphaModFix/>
          </a:blip>
          <a:srcRect b="0" l="0" r="0" t="0"/>
          <a:stretch/>
        </p:blipFill>
        <p:spPr>
          <a:xfrm>
            <a:off x="8174105" y="211734"/>
            <a:ext cx="707343" cy="256410"/>
          </a:xfrm>
          <a:prstGeom prst="rect">
            <a:avLst/>
          </a:prstGeom>
          <a:noFill/>
          <a:ln>
            <a:noFill/>
          </a:ln>
        </p:spPr>
      </p:pic>
      <p:sp>
        <p:nvSpPr>
          <p:cNvPr id="493" name="Google Shape;493;p98"/>
          <p:cNvSpPr/>
          <p:nvPr>
            <p:ph idx="2" type="pic"/>
          </p:nvPr>
        </p:nvSpPr>
        <p:spPr>
          <a:xfrm>
            <a:off x="3767651" y="1433156"/>
            <a:ext cx="795900" cy="609600"/>
          </a:xfrm>
          <a:prstGeom prst="rect">
            <a:avLst/>
          </a:prstGeom>
          <a:noFill/>
          <a:ln cap="flat" cmpd="sng" w="9525">
            <a:solidFill>
              <a:schemeClr val="lt1"/>
            </a:solidFill>
            <a:prstDash val="solid"/>
            <a:round/>
            <a:headEnd len="sm" w="sm" type="none"/>
            <a:tailEnd len="sm" w="sm" type="none"/>
          </a:ln>
        </p:spPr>
      </p:sp>
      <p:sp>
        <p:nvSpPr>
          <p:cNvPr id="494" name="Google Shape;494;p98"/>
          <p:cNvSpPr/>
          <p:nvPr>
            <p:ph idx="3" type="pic"/>
          </p:nvPr>
        </p:nvSpPr>
        <p:spPr>
          <a:xfrm>
            <a:off x="4863713" y="1433414"/>
            <a:ext cx="795900" cy="609600"/>
          </a:xfrm>
          <a:prstGeom prst="rect">
            <a:avLst/>
          </a:prstGeom>
          <a:noFill/>
          <a:ln cap="flat" cmpd="sng" w="9525">
            <a:solidFill>
              <a:schemeClr val="lt1"/>
            </a:solidFill>
            <a:prstDash val="solid"/>
            <a:round/>
            <a:headEnd len="sm" w="sm" type="none"/>
            <a:tailEnd len="sm" w="sm" type="none"/>
          </a:ln>
        </p:spPr>
      </p:sp>
      <p:sp>
        <p:nvSpPr>
          <p:cNvPr id="495" name="Google Shape;495;p98"/>
          <p:cNvSpPr/>
          <p:nvPr>
            <p:ph idx="4" type="pic"/>
          </p:nvPr>
        </p:nvSpPr>
        <p:spPr>
          <a:xfrm>
            <a:off x="5959511" y="1433414"/>
            <a:ext cx="795900" cy="609600"/>
          </a:xfrm>
          <a:prstGeom prst="rect">
            <a:avLst/>
          </a:prstGeom>
          <a:noFill/>
          <a:ln cap="flat" cmpd="sng" w="9525">
            <a:solidFill>
              <a:schemeClr val="lt1"/>
            </a:solidFill>
            <a:prstDash val="solid"/>
            <a:round/>
            <a:headEnd len="sm" w="sm" type="none"/>
            <a:tailEnd len="sm" w="sm" type="none"/>
          </a:ln>
        </p:spPr>
      </p:sp>
      <p:sp>
        <p:nvSpPr>
          <p:cNvPr id="496" name="Google Shape;496;p98"/>
          <p:cNvSpPr/>
          <p:nvPr>
            <p:ph idx="5" type="pic"/>
          </p:nvPr>
        </p:nvSpPr>
        <p:spPr>
          <a:xfrm>
            <a:off x="7038935" y="1433414"/>
            <a:ext cx="795900" cy="609600"/>
          </a:xfrm>
          <a:prstGeom prst="rect">
            <a:avLst/>
          </a:prstGeom>
          <a:noFill/>
          <a:ln cap="flat" cmpd="sng" w="9525">
            <a:solidFill>
              <a:schemeClr val="lt1"/>
            </a:solidFill>
            <a:prstDash val="solid"/>
            <a:round/>
            <a:headEnd len="sm" w="sm" type="none"/>
            <a:tailEnd len="sm" w="sm" type="none"/>
          </a:ln>
        </p:spPr>
      </p:sp>
      <p:sp>
        <p:nvSpPr>
          <p:cNvPr id="497" name="Google Shape;497;p98"/>
          <p:cNvSpPr/>
          <p:nvPr>
            <p:ph idx="6" type="pic"/>
          </p:nvPr>
        </p:nvSpPr>
        <p:spPr>
          <a:xfrm>
            <a:off x="3773747" y="2243924"/>
            <a:ext cx="795900" cy="609600"/>
          </a:xfrm>
          <a:prstGeom prst="rect">
            <a:avLst/>
          </a:prstGeom>
          <a:noFill/>
          <a:ln cap="flat" cmpd="sng" w="9525">
            <a:solidFill>
              <a:schemeClr val="lt1"/>
            </a:solidFill>
            <a:prstDash val="solid"/>
            <a:round/>
            <a:headEnd len="sm" w="sm" type="none"/>
            <a:tailEnd len="sm" w="sm" type="none"/>
          </a:ln>
        </p:spPr>
      </p:sp>
      <p:sp>
        <p:nvSpPr>
          <p:cNvPr id="498" name="Google Shape;498;p98"/>
          <p:cNvSpPr/>
          <p:nvPr>
            <p:ph idx="7" type="pic"/>
          </p:nvPr>
        </p:nvSpPr>
        <p:spPr>
          <a:xfrm>
            <a:off x="4869809" y="2244182"/>
            <a:ext cx="795900" cy="609600"/>
          </a:xfrm>
          <a:prstGeom prst="rect">
            <a:avLst/>
          </a:prstGeom>
          <a:noFill/>
          <a:ln cap="flat" cmpd="sng" w="9525">
            <a:solidFill>
              <a:schemeClr val="lt1"/>
            </a:solidFill>
            <a:prstDash val="solid"/>
            <a:round/>
            <a:headEnd len="sm" w="sm" type="none"/>
            <a:tailEnd len="sm" w="sm" type="none"/>
          </a:ln>
        </p:spPr>
      </p:sp>
      <p:sp>
        <p:nvSpPr>
          <p:cNvPr id="499" name="Google Shape;499;p98"/>
          <p:cNvSpPr/>
          <p:nvPr>
            <p:ph idx="8" type="pic"/>
          </p:nvPr>
        </p:nvSpPr>
        <p:spPr>
          <a:xfrm>
            <a:off x="5965607" y="2244182"/>
            <a:ext cx="795900" cy="609600"/>
          </a:xfrm>
          <a:prstGeom prst="rect">
            <a:avLst/>
          </a:prstGeom>
          <a:noFill/>
          <a:ln cap="flat" cmpd="sng" w="9525">
            <a:solidFill>
              <a:schemeClr val="lt1"/>
            </a:solidFill>
            <a:prstDash val="solid"/>
            <a:round/>
            <a:headEnd len="sm" w="sm" type="none"/>
            <a:tailEnd len="sm" w="sm" type="none"/>
          </a:ln>
        </p:spPr>
      </p:sp>
      <p:sp>
        <p:nvSpPr>
          <p:cNvPr id="500" name="Google Shape;500;p98"/>
          <p:cNvSpPr/>
          <p:nvPr>
            <p:ph idx="9" type="pic"/>
          </p:nvPr>
        </p:nvSpPr>
        <p:spPr>
          <a:xfrm>
            <a:off x="7045033" y="2244182"/>
            <a:ext cx="795900" cy="609600"/>
          </a:xfrm>
          <a:prstGeom prst="rect">
            <a:avLst/>
          </a:prstGeom>
          <a:noFill/>
          <a:ln cap="flat" cmpd="sng" w="9525">
            <a:solidFill>
              <a:schemeClr val="lt1"/>
            </a:solidFill>
            <a:prstDash val="solid"/>
            <a:round/>
            <a:headEnd len="sm" w="sm" type="none"/>
            <a:tailEnd len="sm" w="sm" type="none"/>
          </a:ln>
        </p:spPr>
      </p:sp>
      <p:sp>
        <p:nvSpPr>
          <p:cNvPr id="501" name="Google Shape;501;p98"/>
          <p:cNvSpPr/>
          <p:nvPr>
            <p:ph idx="13" type="pic"/>
          </p:nvPr>
        </p:nvSpPr>
        <p:spPr>
          <a:xfrm>
            <a:off x="3781061" y="3063230"/>
            <a:ext cx="795900" cy="609600"/>
          </a:xfrm>
          <a:prstGeom prst="rect">
            <a:avLst/>
          </a:prstGeom>
          <a:noFill/>
          <a:ln cap="flat" cmpd="sng" w="9525">
            <a:solidFill>
              <a:schemeClr val="lt1"/>
            </a:solidFill>
            <a:prstDash val="solid"/>
            <a:round/>
            <a:headEnd len="sm" w="sm" type="none"/>
            <a:tailEnd len="sm" w="sm" type="none"/>
          </a:ln>
        </p:spPr>
      </p:sp>
      <p:sp>
        <p:nvSpPr>
          <p:cNvPr id="502" name="Google Shape;502;p98"/>
          <p:cNvSpPr/>
          <p:nvPr>
            <p:ph idx="14" type="pic"/>
          </p:nvPr>
        </p:nvSpPr>
        <p:spPr>
          <a:xfrm>
            <a:off x="4877123" y="3063488"/>
            <a:ext cx="795900" cy="609600"/>
          </a:xfrm>
          <a:prstGeom prst="rect">
            <a:avLst/>
          </a:prstGeom>
          <a:noFill/>
          <a:ln cap="flat" cmpd="sng" w="9525">
            <a:solidFill>
              <a:schemeClr val="lt1"/>
            </a:solidFill>
            <a:prstDash val="solid"/>
            <a:round/>
            <a:headEnd len="sm" w="sm" type="none"/>
            <a:tailEnd len="sm" w="sm" type="none"/>
          </a:ln>
        </p:spPr>
      </p:sp>
      <p:sp>
        <p:nvSpPr>
          <p:cNvPr id="503" name="Google Shape;503;p98"/>
          <p:cNvSpPr/>
          <p:nvPr>
            <p:ph idx="15" type="pic"/>
          </p:nvPr>
        </p:nvSpPr>
        <p:spPr>
          <a:xfrm>
            <a:off x="5972921" y="3063488"/>
            <a:ext cx="795900" cy="609600"/>
          </a:xfrm>
          <a:prstGeom prst="rect">
            <a:avLst/>
          </a:prstGeom>
          <a:noFill/>
          <a:ln cap="flat" cmpd="sng" w="9525">
            <a:solidFill>
              <a:schemeClr val="lt1"/>
            </a:solidFill>
            <a:prstDash val="solid"/>
            <a:round/>
            <a:headEnd len="sm" w="sm" type="none"/>
            <a:tailEnd len="sm" w="sm" type="none"/>
          </a:ln>
        </p:spPr>
      </p:sp>
      <p:sp>
        <p:nvSpPr>
          <p:cNvPr id="504" name="Google Shape;504;p98"/>
          <p:cNvSpPr/>
          <p:nvPr>
            <p:ph idx="16" type="pic"/>
          </p:nvPr>
        </p:nvSpPr>
        <p:spPr>
          <a:xfrm>
            <a:off x="7052347" y="3063488"/>
            <a:ext cx="795900" cy="609600"/>
          </a:xfrm>
          <a:prstGeom prst="rect">
            <a:avLst/>
          </a:prstGeom>
          <a:noFill/>
          <a:ln cap="flat" cmpd="sng" w="9525">
            <a:solidFill>
              <a:schemeClr val="lt1"/>
            </a:solidFill>
            <a:prstDash val="solid"/>
            <a:round/>
            <a:headEnd len="sm" w="sm" type="none"/>
            <a:tailEnd len="sm" w="sm" type="none"/>
          </a:ln>
        </p:spPr>
      </p:sp>
      <p:sp>
        <p:nvSpPr>
          <p:cNvPr id="505" name="Google Shape;505;p98"/>
          <p:cNvSpPr/>
          <p:nvPr>
            <p:ph idx="17" type="pic"/>
          </p:nvPr>
        </p:nvSpPr>
        <p:spPr>
          <a:xfrm>
            <a:off x="3787159" y="3852056"/>
            <a:ext cx="795900" cy="609600"/>
          </a:xfrm>
          <a:prstGeom prst="rect">
            <a:avLst/>
          </a:prstGeom>
          <a:noFill/>
          <a:ln cap="flat" cmpd="sng" w="9525">
            <a:solidFill>
              <a:schemeClr val="lt1"/>
            </a:solidFill>
            <a:prstDash val="solid"/>
            <a:round/>
            <a:headEnd len="sm" w="sm" type="none"/>
            <a:tailEnd len="sm" w="sm" type="none"/>
          </a:ln>
        </p:spPr>
      </p:sp>
      <p:sp>
        <p:nvSpPr>
          <p:cNvPr id="506" name="Google Shape;506;p98"/>
          <p:cNvSpPr/>
          <p:nvPr>
            <p:ph idx="18" type="pic"/>
          </p:nvPr>
        </p:nvSpPr>
        <p:spPr>
          <a:xfrm>
            <a:off x="4883221" y="3852314"/>
            <a:ext cx="795900" cy="609600"/>
          </a:xfrm>
          <a:prstGeom prst="rect">
            <a:avLst/>
          </a:prstGeom>
          <a:noFill/>
          <a:ln cap="flat" cmpd="sng" w="9525">
            <a:solidFill>
              <a:schemeClr val="lt1"/>
            </a:solidFill>
            <a:prstDash val="solid"/>
            <a:round/>
            <a:headEnd len="sm" w="sm" type="none"/>
            <a:tailEnd len="sm" w="sm" type="none"/>
          </a:ln>
        </p:spPr>
      </p:sp>
      <p:sp>
        <p:nvSpPr>
          <p:cNvPr id="507" name="Google Shape;507;p98"/>
          <p:cNvSpPr/>
          <p:nvPr>
            <p:ph idx="19" type="pic"/>
          </p:nvPr>
        </p:nvSpPr>
        <p:spPr>
          <a:xfrm>
            <a:off x="5979019" y="3852314"/>
            <a:ext cx="795900" cy="609600"/>
          </a:xfrm>
          <a:prstGeom prst="rect">
            <a:avLst/>
          </a:prstGeom>
          <a:noFill/>
          <a:ln cap="flat" cmpd="sng" w="9525">
            <a:solidFill>
              <a:schemeClr val="lt1"/>
            </a:solidFill>
            <a:prstDash val="solid"/>
            <a:round/>
            <a:headEnd len="sm" w="sm" type="none"/>
            <a:tailEnd len="sm" w="sm" type="none"/>
          </a:ln>
        </p:spPr>
      </p:sp>
      <p:sp>
        <p:nvSpPr>
          <p:cNvPr id="508" name="Google Shape;508;p98"/>
          <p:cNvSpPr/>
          <p:nvPr>
            <p:ph idx="20" type="pic"/>
          </p:nvPr>
        </p:nvSpPr>
        <p:spPr>
          <a:xfrm>
            <a:off x="7058444" y="3852314"/>
            <a:ext cx="795900" cy="609600"/>
          </a:xfrm>
          <a:prstGeom prst="rect">
            <a:avLst/>
          </a:prstGeom>
          <a:noFill/>
          <a:ln cap="flat" cmpd="sng" w="9525">
            <a:solidFill>
              <a:schemeClr val="lt1"/>
            </a:solidFill>
            <a:prstDash val="solid"/>
            <a:round/>
            <a:headEnd len="sm" w="sm" type="none"/>
            <a:tailEnd len="sm" w="sm" type="none"/>
          </a:ln>
        </p:spPr>
      </p:sp>
      <p:sp>
        <p:nvSpPr>
          <p:cNvPr id="509" name="Google Shape;509;p98"/>
          <p:cNvSpPr/>
          <p:nvPr>
            <p:ph idx="21" type="pic"/>
          </p:nvPr>
        </p:nvSpPr>
        <p:spPr>
          <a:xfrm>
            <a:off x="532421" y="1440553"/>
            <a:ext cx="795900" cy="609600"/>
          </a:xfrm>
          <a:prstGeom prst="rect">
            <a:avLst/>
          </a:prstGeom>
          <a:noFill/>
          <a:ln cap="flat" cmpd="sng" w="9525">
            <a:solidFill>
              <a:schemeClr val="lt1"/>
            </a:solidFill>
            <a:prstDash val="solid"/>
            <a:round/>
            <a:headEnd len="sm" w="sm" type="none"/>
            <a:tailEnd len="sm" w="sm" type="none"/>
          </a:ln>
        </p:spPr>
      </p:sp>
      <p:sp>
        <p:nvSpPr>
          <p:cNvPr id="510" name="Google Shape;510;p98"/>
          <p:cNvSpPr/>
          <p:nvPr>
            <p:ph idx="22" type="pic"/>
          </p:nvPr>
        </p:nvSpPr>
        <p:spPr>
          <a:xfrm>
            <a:off x="1628218" y="1440553"/>
            <a:ext cx="795900" cy="609600"/>
          </a:xfrm>
          <a:prstGeom prst="rect">
            <a:avLst/>
          </a:prstGeom>
          <a:noFill/>
          <a:ln cap="flat" cmpd="sng" w="9525">
            <a:solidFill>
              <a:schemeClr val="lt1"/>
            </a:solidFill>
            <a:prstDash val="solid"/>
            <a:round/>
            <a:headEnd len="sm" w="sm" type="none"/>
            <a:tailEnd len="sm" w="sm" type="none"/>
          </a:ln>
        </p:spPr>
      </p:sp>
      <p:sp>
        <p:nvSpPr>
          <p:cNvPr id="511" name="Google Shape;511;p98"/>
          <p:cNvSpPr/>
          <p:nvPr>
            <p:ph idx="23" type="pic"/>
          </p:nvPr>
        </p:nvSpPr>
        <p:spPr>
          <a:xfrm>
            <a:off x="2707643" y="1440553"/>
            <a:ext cx="795900" cy="609600"/>
          </a:xfrm>
          <a:prstGeom prst="rect">
            <a:avLst/>
          </a:prstGeom>
          <a:noFill/>
          <a:ln cap="flat" cmpd="sng" w="9525">
            <a:solidFill>
              <a:schemeClr val="lt1"/>
            </a:solidFill>
            <a:prstDash val="solid"/>
            <a:round/>
            <a:headEnd len="sm" w="sm" type="none"/>
            <a:tailEnd len="sm" w="sm" type="none"/>
          </a:ln>
        </p:spPr>
      </p:sp>
      <p:sp>
        <p:nvSpPr>
          <p:cNvPr id="512" name="Google Shape;512;p98"/>
          <p:cNvSpPr/>
          <p:nvPr>
            <p:ph idx="24" type="pic"/>
          </p:nvPr>
        </p:nvSpPr>
        <p:spPr>
          <a:xfrm>
            <a:off x="538517" y="2251321"/>
            <a:ext cx="795900" cy="609600"/>
          </a:xfrm>
          <a:prstGeom prst="rect">
            <a:avLst/>
          </a:prstGeom>
          <a:noFill/>
          <a:ln cap="flat" cmpd="sng" w="9525">
            <a:solidFill>
              <a:schemeClr val="lt1"/>
            </a:solidFill>
            <a:prstDash val="solid"/>
            <a:round/>
            <a:headEnd len="sm" w="sm" type="none"/>
            <a:tailEnd len="sm" w="sm" type="none"/>
          </a:ln>
        </p:spPr>
      </p:sp>
      <p:sp>
        <p:nvSpPr>
          <p:cNvPr id="513" name="Google Shape;513;p98"/>
          <p:cNvSpPr/>
          <p:nvPr>
            <p:ph idx="25" type="pic"/>
          </p:nvPr>
        </p:nvSpPr>
        <p:spPr>
          <a:xfrm>
            <a:off x="1634315" y="2251321"/>
            <a:ext cx="795900" cy="609600"/>
          </a:xfrm>
          <a:prstGeom prst="rect">
            <a:avLst/>
          </a:prstGeom>
          <a:noFill/>
          <a:ln cap="flat" cmpd="sng" w="9525">
            <a:solidFill>
              <a:schemeClr val="lt1"/>
            </a:solidFill>
            <a:prstDash val="solid"/>
            <a:round/>
            <a:headEnd len="sm" w="sm" type="none"/>
            <a:tailEnd len="sm" w="sm" type="none"/>
          </a:ln>
        </p:spPr>
      </p:sp>
      <p:sp>
        <p:nvSpPr>
          <p:cNvPr id="514" name="Google Shape;514;p98"/>
          <p:cNvSpPr/>
          <p:nvPr>
            <p:ph idx="26" type="pic"/>
          </p:nvPr>
        </p:nvSpPr>
        <p:spPr>
          <a:xfrm>
            <a:off x="2713741" y="2251321"/>
            <a:ext cx="795900" cy="609600"/>
          </a:xfrm>
          <a:prstGeom prst="rect">
            <a:avLst/>
          </a:prstGeom>
          <a:noFill/>
          <a:ln cap="flat" cmpd="sng" w="9525">
            <a:solidFill>
              <a:schemeClr val="lt1"/>
            </a:solidFill>
            <a:prstDash val="solid"/>
            <a:round/>
            <a:headEnd len="sm" w="sm" type="none"/>
            <a:tailEnd len="sm" w="sm" type="none"/>
          </a:ln>
        </p:spPr>
      </p:sp>
      <p:sp>
        <p:nvSpPr>
          <p:cNvPr id="515" name="Google Shape;515;p98"/>
          <p:cNvSpPr/>
          <p:nvPr>
            <p:ph idx="27" type="pic"/>
          </p:nvPr>
        </p:nvSpPr>
        <p:spPr>
          <a:xfrm>
            <a:off x="545831" y="3070627"/>
            <a:ext cx="795900" cy="609600"/>
          </a:xfrm>
          <a:prstGeom prst="rect">
            <a:avLst/>
          </a:prstGeom>
          <a:noFill/>
          <a:ln cap="flat" cmpd="sng" w="9525">
            <a:solidFill>
              <a:schemeClr val="lt1"/>
            </a:solidFill>
            <a:prstDash val="solid"/>
            <a:round/>
            <a:headEnd len="sm" w="sm" type="none"/>
            <a:tailEnd len="sm" w="sm" type="none"/>
          </a:ln>
        </p:spPr>
      </p:sp>
      <p:sp>
        <p:nvSpPr>
          <p:cNvPr id="516" name="Google Shape;516;p98"/>
          <p:cNvSpPr/>
          <p:nvPr>
            <p:ph idx="28" type="pic"/>
          </p:nvPr>
        </p:nvSpPr>
        <p:spPr>
          <a:xfrm>
            <a:off x="1641629" y="3070627"/>
            <a:ext cx="795900" cy="609600"/>
          </a:xfrm>
          <a:prstGeom prst="rect">
            <a:avLst/>
          </a:prstGeom>
          <a:noFill/>
          <a:ln cap="flat" cmpd="sng" w="9525">
            <a:solidFill>
              <a:schemeClr val="lt1"/>
            </a:solidFill>
            <a:prstDash val="solid"/>
            <a:round/>
            <a:headEnd len="sm" w="sm" type="none"/>
            <a:tailEnd len="sm" w="sm" type="none"/>
          </a:ln>
        </p:spPr>
      </p:sp>
      <p:sp>
        <p:nvSpPr>
          <p:cNvPr id="517" name="Google Shape;517;p98"/>
          <p:cNvSpPr/>
          <p:nvPr>
            <p:ph idx="29" type="pic"/>
          </p:nvPr>
        </p:nvSpPr>
        <p:spPr>
          <a:xfrm>
            <a:off x="2721055" y="3070627"/>
            <a:ext cx="795900" cy="609600"/>
          </a:xfrm>
          <a:prstGeom prst="rect">
            <a:avLst/>
          </a:prstGeom>
          <a:noFill/>
          <a:ln cap="flat" cmpd="sng" w="9525">
            <a:solidFill>
              <a:schemeClr val="lt1"/>
            </a:solidFill>
            <a:prstDash val="solid"/>
            <a:round/>
            <a:headEnd len="sm" w="sm" type="none"/>
            <a:tailEnd len="sm" w="sm" type="none"/>
          </a:ln>
        </p:spPr>
      </p:sp>
      <p:sp>
        <p:nvSpPr>
          <p:cNvPr id="518" name="Google Shape;518;p98"/>
          <p:cNvSpPr/>
          <p:nvPr>
            <p:ph idx="30" type="pic"/>
          </p:nvPr>
        </p:nvSpPr>
        <p:spPr>
          <a:xfrm>
            <a:off x="551929" y="3859453"/>
            <a:ext cx="795900" cy="609600"/>
          </a:xfrm>
          <a:prstGeom prst="rect">
            <a:avLst/>
          </a:prstGeom>
          <a:noFill/>
          <a:ln cap="flat" cmpd="sng" w="9525">
            <a:solidFill>
              <a:schemeClr val="lt1"/>
            </a:solidFill>
            <a:prstDash val="solid"/>
            <a:round/>
            <a:headEnd len="sm" w="sm" type="none"/>
            <a:tailEnd len="sm" w="sm" type="none"/>
          </a:ln>
        </p:spPr>
      </p:sp>
      <p:sp>
        <p:nvSpPr>
          <p:cNvPr id="519" name="Google Shape;519;p98"/>
          <p:cNvSpPr/>
          <p:nvPr>
            <p:ph idx="31" type="pic"/>
          </p:nvPr>
        </p:nvSpPr>
        <p:spPr>
          <a:xfrm>
            <a:off x="1647727" y="3859453"/>
            <a:ext cx="795900" cy="609600"/>
          </a:xfrm>
          <a:prstGeom prst="rect">
            <a:avLst/>
          </a:prstGeom>
          <a:noFill/>
          <a:ln cap="flat" cmpd="sng" w="9525">
            <a:solidFill>
              <a:schemeClr val="lt1"/>
            </a:solidFill>
            <a:prstDash val="solid"/>
            <a:round/>
            <a:headEnd len="sm" w="sm" type="none"/>
            <a:tailEnd len="sm" w="sm" type="none"/>
          </a:ln>
        </p:spPr>
      </p:sp>
      <p:sp>
        <p:nvSpPr>
          <p:cNvPr id="520" name="Google Shape;520;p98"/>
          <p:cNvSpPr/>
          <p:nvPr>
            <p:ph idx="32" type="pic"/>
          </p:nvPr>
        </p:nvSpPr>
        <p:spPr>
          <a:xfrm>
            <a:off x="2727152" y="3859453"/>
            <a:ext cx="795900" cy="609600"/>
          </a:xfrm>
          <a:prstGeom prst="rect">
            <a:avLst/>
          </a:prstGeom>
          <a:noFill/>
          <a:ln cap="flat" cmpd="sng" w="9525">
            <a:solidFill>
              <a:schemeClr val="lt1"/>
            </a:solidFill>
            <a:prstDash val="solid"/>
            <a:round/>
            <a:headEnd len="sm" w="sm" type="none"/>
            <a:tailEnd len="sm" w="sm" type="none"/>
          </a:ln>
        </p:spPr>
      </p:sp>
      <p:sp>
        <p:nvSpPr>
          <p:cNvPr id="521" name="Google Shape;521;p98"/>
          <p:cNvSpPr txBox="1"/>
          <p:nvPr>
            <p:ph idx="1" type="body"/>
          </p:nvPr>
        </p:nvSpPr>
        <p:spPr>
          <a:xfrm>
            <a:off x="507716" y="377569"/>
            <a:ext cx="6750600" cy="4074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b="0" i="0" sz="2400">
                <a:solidFill>
                  <a:schemeClr val="dk1"/>
                </a:solidFill>
                <a:latin typeface="Spectral Medium"/>
                <a:ea typeface="Spectral Medium"/>
                <a:cs typeface="Spectral Medium"/>
                <a:sym typeface="Spectral Medium"/>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22" name="Google Shape;522;p98"/>
          <p:cNvSpPr/>
          <p:nvPr/>
        </p:nvSpPr>
        <p:spPr>
          <a:xfrm>
            <a:off x="575584" y="784987"/>
            <a:ext cx="384900" cy="621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pectral"/>
              <a:ea typeface="Spectral"/>
              <a:cs typeface="Spectral"/>
              <a:sym typeface="Spectr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 number 2">
    <p:spTree>
      <p:nvGrpSpPr>
        <p:cNvPr id="523" name="Shape 523"/>
        <p:cNvGrpSpPr/>
        <p:nvPr/>
      </p:nvGrpSpPr>
      <p:grpSpPr>
        <a:xfrm>
          <a:off x="0" y="0"/>
          <a:ext cx="0" cy="0"/>
          <a:chOff x="0" y="0"/>
          <a:chExt cx="0" cy="0"/>
        </a:xfrm>
      </p:grpSpPr>
      <p:pic>
        <p:nvPicPr>
          <p:cNvPr id="524" name="Google Shape;524;p99"/>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525" name="Google Shape;525;p99"/>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6" name="Google Shape;526;p99"/>
          <p:cNvPicPr preferRelativeResize="0"/>
          <p:nvPr/>
        </p:nvPicPr>
        <p:blipFill rotWithShape="1">
          <a:blip r:embed="rId3">
            <a:alphaModFix/>
          </a:blip>
          <a:srcRect b="0" l="0" r="0" t="0"/>
          <a:stretch/>
        </p:blipFill>
        <p:spPr>
          <a:xfrm>
            <a:off x="454975" y="4663225"/>
            <a:ext cx="1001051" cy="152925"/>
          </a:xfrm>
          <a:prstGeom prst="rect">
            <a:avLst/>
          </a:prstGeom>
          <a:noFill/>
          <a:ln>
            <a:noFill/>
          </a:ln>
        </p:spPr>
      </p:pic>
      <p:sp>
        <p:nvSpPr>
          <p:cNvPr id="527" name="Google Shape;527;p99"/>
          <p:cNvSpPr txBox="1"/>
          <p:nvPr>
            <p:ph type="title"/>
          </p:nvPr>
        </p:nvSpPr>
        <p:spPr>
          <a:xfrm>
            <a:off x="3117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28" name="Google Shape;528;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529" name="Google Shape;529;p99"/>
          <p:cNvSpPr txBox="1"/>
          <p:nvPr>
            <p:ph idx="2" type="title"/>
          </p:nvPr>
        </p:nvSpPr>
        <p:spPr>
          <a:xfrm>
            <a:off x="30054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30" name="Google Shape;530;p99"/>
          <p:cNvSpPr txBox="1"/>
          <p:nvPr>
            <p:ph idx="3" type="title"/>
          </p:nvPr>
        </p:nvSpPr>
        <p:spPr>
          <a:xfrm>
            <a:off x="5813275"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31" name="Google Shape;531;p99"/>
          <p:cNvSpPr txBox="1"/>
          <p:nvPr>
            <p:ph idx="4" type="title"/>
          </p:nvPr>
        </p:nvSpPr>
        <p:spPr>
          <a:xfrm>
            <a:off x="3117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32" name="Google Shape;532;p99"/>
          <p:cNvSpPr txBox="1"/>
          <p:nvPr>
            <p:ph idx="5" type="title"/>
          </p:nvPr>
        </p:nvSpPr>
        <p:spPr>
          <a:xfrm>
            <a:off x="30054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33" name="Google Shape;533;p99"/>
          <p:cNvSpPr txBox="1"/>
          <p:nvPr>
            <p:ph idx="6" type="title"/>
          </p:nvPr>
        </p:nvSpPr>
        <p:spPr>
          <a:xfrm>
            <a:off x="5813275"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34" name="Google Shape;534;p99"/>
          <p:cNvSpPr txBox="1"/>
          <p:nvPr>
            <p:ph idx="1" type="body"/>
          </p:nvPr>
        </p:nvSpPr>
        <p:spPr>
          <a:xfrm>
            <a:off x="3117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5" name="Google Shape;535;p99"/>
          <p:cNvSpPr txBox="1"/>
          <p:nvPr>
            <p:ph idx="7" type="body"/>
          </p:nvPr>
        </p:nvSpPr>
        <p:spPr>
          <a:xfrm>
            <a:off x="30054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6" name="Google Shape;536;p99"/>
          <p:cNvSpPr txBox="1"/>
          <p:nvPr>
            <p:ph idx="8" type="body"/>
          </p:nvPr>
        </p:nvSpPr>
        <p:spPr>
          <a:xfrm>
            <a:off x="56991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7" name="Google Shape;537;p99"/>
          <p:cNvSpPr txBox="1"/>
          <p:nvPr>
            <p:ph idx="9" type="body"/>
          </p:nvPr>
        </p:nvSpPr>
        <p:spPr>
          <a:xfrm>
            <a:off x="3117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8" name="Google Shape;538;p99"/>
          <p:cNvSpPr txBox="1"/>
          <p:nvPr>
            <p:ph idx="13" type="body"/>
          </p:nvPr>
        </p:nvSpPr>
        <p:spPr>
          <a:xfrm>
            <a:off x="30054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39" name="Google Shape;539;p99"/>
          <p:cNvSpPr txBox="1"/>
          <p:nvPr>
            <p:ph idx="14" type="body"/>
          </p:nvPr>
        </p:nvSpPr>
        <p:spPr>
          <a:xfrm>
            <a:off x="56991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40" name="Google Shape;540;p99"/>
          <p:cNvSpPr txBox="1"/>
          <p:nvPr>
            <p:ph idx="15" type="title"/>
          </p:nvPr>
        </p:nvSpPr>
        <p:spPr>
          <a:xfrm>
            <a:off x="311700" y="220975"/>
            <a:ext cx="55017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 name="Google Shape;65;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66" name="Google Shape;6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67" name="Google Shape;67;p32"/>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68" name="Google Shape;68;p32"/>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1">
    <p:spTree>
      <p:nvGrpSpPr>
        <p:cNvPr id="69" name="Shape 69"/>
        <p:cNvGrpSpPr/>
        <p:nvPr/>
      </p:nvGrpSpPr>
      <p:grpSpPr>
        <a:xfrm>
          <a:off x="0" y="0"/>
          <a:ext cx="0" cy="0"/>
          <a:chOff x="0" y="0"/>
          <a:chExt cx="0" cy="0"/>
        </a:xfrm>
      </p:grpSpPr>
      <p:sp>
        <p:nvSpPr>
          <p:cNvPr id="70" name="Google Shape;70;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1" name="Google Shape;71;p36"/>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5.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4" Type="http://schemas.openxmlformats.org/officeDocument/2006/relationships/slideLayout" Target="../slideLayouts/slideLayout49.xml"/><Relationship Id="rId23" Type="http://schemas.openxmlformats.org/officeDocument/2006/relationships/slideLayout" Target="../slideLayouts/slideLayout48.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26" Type="http://schemas.openxmlformats.org/officeDocument/2006/relationships/slideLayout" Target="../slideLayouts/slideLayout51.xml"/><Relationship Id="rId25" Type="http://schemas.openxmlformats.org/officeDocument/2006/relationships/slideLayout" Target="../slideLayouts/slideLayout50.xml"/><Relationship Id="rId28" Type="http://schemas.openxmlformats.org/officeDocument/2006/relationships/slideLayout" Target="../slideLayouts/slideLayout53.xml"/><Relationship Id="rId27" Type="http://schemas.openxmlformats.org/officeDocument/2006/relationships/slideLayout" Target="../slideLayouts/slideLayout52.xml"/><Relationship Id="rId5" Type="http://schemas.openxmlformats.org/officeDocument/2006/relationships/slideLayout" Target="../slideLayouts/slideLayout30.xml"/><Relationship Id="rId6" Type="http://schemas.openxmlformats.org/officeDocument/2006/relationships/slideLayout" Target="../slideLayouts/slideLayout31.xml"/><Relationship Id="rId29" Type="http://schemas.openxmlformats.org/officeDocument/2006/relationships/slideLayout" Target="../slideLayouts/slideLayout54.xml"/><Relationship Id="rId7" Type="http://schemas.openxmlformats.org/officeDocument/2006/relationships/slideLayout" Target="../slideLayouts/slideLayout32.xml"/><Relationship Id="rId8" Type="http://schemas.openxmlformats.org/officeDocument/2006/relationships/slideLayout" Target="../slideLayouts/slideLayout33.xml"/><Relationship Id="rId30" Type="http://schemas.openxmlformats.org/officeDocument/2006/relationships/theme" Target="../theme/theme4.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4.xml"/><Relationship Id="rId22" Type="http://schemas.openxmlformats.org/officeDocument/2006/relationships/theme" Target="../theme/theme2.xml"/><Relationship Id="rId21" Type="http://schemas.openxmlformats.org/officeDocument/2006/relationships/slideLayout" Target="../slideLayouts/slideLayout7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DM Sans"/>
              <a:buNone/>
              <a:defRPr b="0" i="0" sz="30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7" name="Google Shape;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DM Sans"/>
              <a:buChar char="●"/>
              <a:defRPr b="0" i="0" sz="1800" u="none" cap="none" strike="noStrike">
                <a:solidFill>
                  <a:schemeClr val="dk1"/>
                </a:solidFill>
                <a:latin typeface="DM Sans"/>
                <a:ea typeface="DM Sans"/>
                <a:cs typeface="DM Sans"/>
                <a:sym typeface="DM Sans"/>
              </a:defRPr>
            </a:lvl1pPr>
            <a:lvl2pPr indent="-304800" lvl="1" marL="9144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298450" lvl="5" marL="2743200" marR="0" rtl="0" algn="l">
              <a:lnSpc>
                <a:spcPct val="115000"/>
              </a:lnSpc>
              <a:spcBef>
                <a:spcPts val="0"/>
              </a:spcBef>
              <a:spcAft>
                <a:spcPts val="0"/>
              </a:spcAft>
              <a:buClr>
                <a:schemeClr val="dk1"/>
              </a:buClr>
              <a:buSzPts val="1100"/>
              <a:buFont typeface="DM Sans"/>
              <a:buChar char="■"/>
              <a:defRPr b="0" i="0" sz="1100" u="none" cap="none" strike="noStrike">
                <a:solidFill>
                  <a:schemeClr val="dk1"/>
                </a:solidFill>
                <a:latin typeface="DM Sans"/>
                <a:ea typeface="DM Sans"/>
                <a:cs typeface="DM Sans"/>
                <a:sym typeface="DM Sans"/>
              </a:defRPr>
            </a:lvl6pPr>
            <a:lvl7pPr indent="-292100" lvl="6" marL="32004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7pPr>
            <a:lvl8pPr indent="-292100" lvl="7" marL="36576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8pPr>
            <a:lvl9pPr indent="-292100" lvl="8" marL="41148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DM Sans"/>
              <a:buNone/>
              <a:defRPr b="0" i="0" sz="30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77" name="Google Shape;17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DM Sans"/>
              <a:buChar char="●"/>
              <a:defRPr b="0" i="0" sz="1800" u="none" cap="none" strike="noStrike">
                <a:solidFill>
                  <a:schemeClr val="dk1"/>
                </a:solidFill>
                <a:latin typeface="DM Sans"/>
                <a:ea typeface="DM Sans"/>
                <a:cs typeface="DM Sans"/>
                <a:sym typeface="DM Sans"/>
              </a:defRPr>
            </a:lvl1pPr>
            <a:lvl2pPr indent="-304800" lvl="1" marL="9144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298450" lvl="5" marL="2743200" marR="0" rtl="0" algn="l">
              <a:lnSpc>
                <a:spcPct val="115000"/>
              </a:lnSpc>
              <a:spcBef>
                <a:spcPts val="0"/>
              </a:spcBef>
              <a:spcAft>
                <a:spcPts val="0"/>
              </a:spcAft>
              <a:buClr>
                <a:schemeClr val="dk1"/>
              </a:buClr>
              <a:buSzPts val="1100"/>
              <a:buFont typeface="DM Sans"/>
              <a:buChar char="■"/>
              <a:defRPr b="0" i="0" sz="1100" u="none" cap="none" strike="noStrike">
                <a:solidFill>
                  <a:schemeClr val="dk1"/>
                </a:solidFill>
                <a:latin typeface="DM Sans"/>
                <a:ea typeface="DM Sans"/>
                <a:cs typeface="DM Sans"/>
                <a:sym typeface="DM Sans"/>
              </a:defRPr>
            </a:lvl6pPr>
            <a:lvl7pPr indent="-292100" lvl="6" marL="32004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7pPr>
            <a:lvl8pPr indent="-292100" lvl="7" marL="36576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8pPr>
            <a:lvl9pPr indent="-292100" lvl="8" marL="41148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DM Sans"/>
              <a:buNone/>
              <a:defRPr b="0" i="0" sz="30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378" name="Google Shape;378;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DM Sans"/>
              <a:buChar char="●"/>
              <a:defRPr b="0" i="0" sz="1800" u="none" cap="none" strike="noStrike">
                <a:solidFill>
                  <a:schemeClr val="dk1"/>
                </a:solidFill>
                <a:latin typeface="DM Sans"/>
                <a:ea typeface="DM Sans"/>
                <a:cs typeface="DM Sans"/>
                <a:sym typeface="DM Sans"/>
              </a:defRPr>
            </a:lvl1pPr>
            <a:lvl2pPr indent="-304800" lvl="1" marL="9144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298450" lvl="5" marL="2743200" marR="0" rtl="0" algn="l">
              <a:lnSpc>
                <a:spcPct val="115000"/>
              </a:lnSpc>
              <a:spcBef>
                <a:spcPts val="0"/>
              </a:spcBef>
              <a:spcAft>
                <a:spcPts val="0"/>
              </a:spcAft>
              <a:buClr>
                <a:schemeClr val="dk1"/>
              </a:buClr>
              <a:buSzPts val="1100"/>
              <a:buFont typeface="DM Sans"/>
              <a:buChar char="■"/>
              <a:defRPr b="0" i="0" sz="1100" u="none" cap="none" strike="noStrike">
                <a:solidFill>
                  <a:schemeClr val="dk1"/>
                </a:solidFill>
                <a:latin typeface="DM Sans"/>
                <a:ea typeface="DM Sans"/>
                <a:cs typeface="DM Sans"/>
                <a:sym typeface="DM Sans"/>
              </a:defRPr>
            </a:lvl6pPr>
            <a:lvl7pPr indent="-292100" lvl="6" marL="32004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7pPr>
            <a:lvl8pPr indent="-292100" lvl="7" marL="36576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8pPr>
            <a:lvl9pPr indent="-292100" lvl="8" marL="41148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4" name="Shape 544"/>
        <p:cNvGrpSpPr/>
        <p:nvPr/>
      </p:nvGrpSpPr>
      <p:grpSpPr>
        <a:xfrm>
          <a:off x="0" y="0"/>
          <a:ext cx="0" cy="0"/>
          <a:chOff x="0" y="0"/>
          <a:chExt cx="0" cy="0"/>
        </a:xfrm>
      </p:grpSpPr>
      <p:sp>
        <p:nvSpPr>
          <p:cNvPr id="545" name="Google Shape;545;p1"/>
          <p:cNvSpPr txBox="1"/>
          <p:nvPr/>
        </p:nvSpPr>
        <p:spPr>
          <a:xfrm>
            <a:off x="307450" y="1154588"/>
            <a:ext cx="86199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DM Sans"/>
              <a:ea typeface="DM Sans"/>
              <a:cs typeface="DM Sans"/>
              <a:sym typeface="DM Sans"/>
            </a:endParaRPr>
          </a:p>
        </p:txBody>
      </p:sp>
      <p:sp>
        <p:nvSpPr>
          <p:cNvPr id="546" name="Google Shape;546;p1"/>
          <p:cNvSpPr txBox="1"/>
          <p:nvPr/>
        </p:nvSpPr>
        <p:spPr>
          <a:xfrm>
            <a:off x="216650" y="3527213"/>
            <a:ext cx="5790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chemeClr val="dk1"/>
              </a:buClr>
              <a:buSzPts val="1100"/>
              <a:buFont typeface="Arial"/>
              <a:buNone/>
            </a:pPr>
            <a:r>
              <a:rPr b="1" i="0" lang="en" sz="1800" u="none" cap="none" strike="noStrike">
                <a:solidFill>
                  <a:srgbClr val="FFFCF8"/>
                </a:solidFill>
                <a:latin typeface="DM Sans"/>
                <a:ea typeface="DM Sans"/>
                <a:cs typeface="DM Sans"/>
                <a:sym typeface="DM Sans"/>
              </a:rPr>
              <a:t>Erik Nakamura, </a:t>
            </a:r>
            <a:r>
              <a:rPr b="0" i="0" lang="en" sz="1800" u="none" cap="none" strike="noStrike">
                <a:solidFill>
                  <a:srgbClr val="FFFCF8"/>
                </a:solidFill>
                <a:latin typeface="DM Sans"/>
                <a:ea typeface="DM Sans"/>
                <a:cs typeface="DM Sans"/>
                <a:sym typeface="DM Sans"/>
              </a:rPr>
              <a:t>CFO, Orange Comet</a:t>
            </a:r>
            <a:endParaRPr b="0" i="0" sz="1800" u="none" cap="none" strike="noStrike">
              <a:solidFill>
                <a:schemeClr val="lt1"/>
              </a:solidFill>
              <a:latin typeface="DM Sans"/>
              <a:ea typeface="DM Sans"/>
              <a:cs typeface="DM Sans"/>
              <a:sym typeface="DM Sans"/>
            </a:endParaRPr>
          </a:p>
        </p:txBody>
      </p:sp>
      <p:sp>
        <p:nvSpPr>
          <p:cNvPr id="547" name="Google Shape;547;p1"/>
          <p:cNvSpPr txBox="1"/>
          <p:nvPr>
            <p:ph type="ctrTitle"/>
          </p:nvPr>
        </p:nvSpPr>
        <p:spPr>
          <a:xfrm>
            <a:off x="216650" y="1341050"/>
            <a:ext cx="7769400" cy="20526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Clr>
                <a:srgbClr val="000000"/>
              </a:buClr>
              <a:buSzPts val="1100"/>
              <a:buFont typeface="Arial"/>
              <a:buNone/>
            </a:pPr>
            <a:r>
              <a:rPr lang="en" sz="4400"/>
              <a:t>Financial Storytelling in a Volatile Economy </a:t>
            </a: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10"/>
          <p:cNvPicPr preferRelativeResize="0"/>
          <p:nvPr/>
        </p:nvPicPr>
        <p:blipFill rotWithShape="1">
          <a:blip r:embed="rId3">
            <a:alphaModFix/>
          </a:blip>
          <a:srcRect b="0" l="0" r="0" t="0"/>
          <a:stretch/>
        </p:blipFill>
        <p:spPr>
          <a:xfrm>
            <a:off x="320455" y="250750"/>
            <a:ext cx="3345195" cy="1935550"/>
          </a:xfrm>
          <a:prstGeom prst="rect">
            <a:avLst/>
          </a:prstGeom>
          <a:noFill/>
          <a:ln>
            <a:noFill/>
          </a:ln>
        </p:spPr>
      </p:pic>
      <p:pic>
        <p:nvPicPr>
          <p:cNvPr id="605" name="Google Shape;605;p10"/>
          <p:cNvPicPr preferRelativeResize="0"/>
          <p:nvPr/>
        </p:nvPicPr>
        <p:blipFill rotWithShape="1">
          <a:blip r:embed="rId4">
            <a:alphaModFix/>
          </a:blip>
          <a:srcRect b="0" l="0" r="0" t="0"/>
          <a:stretch/>
        </p:blipFill>
        <p:spPr>
          <a:xfrm>
            <a:off x="5298375" y="310350"/>
            <a:ext cx="3540824" cy="1907211"/>
          </a:xfrm>
          <a:prstGeom prst="rect">
            <a:avLst/>
          </a:prstGeom>
          <a:noFill/>
          <a:ln>
            <a:noFill/>
          </a:ln>
        </p:spPr>
      </p:pic>
      <p:pic>
        <p:nvPicPr>
          <p:cNvPr id="606" name="Google Shape;606;p10"/>
          <p:cNvPicPr preferRelativeResize="0"/>
          <p:nvPr/>
        </p:nvPicPr>
        <p:blipFill rotWithShape="1">
          <a:blip r:embed="rId5">
            <a:alphaModFix/>
          </a:blip>
          <a:srcRect b="0" l="0" r="0" t="0"/>
          <a:stretch/>
        </p:blipFill>
        <p:spPr>
          <a:xfrm>
            <a:off x="320450" y="2836075"/>
            <a:ext cx="3303799" cy="2082126"/>
          </a:xfrm>
          <a:prstGeom prst="rect">
            <a:avLst/>
          </a:prstGeom>
          <a:noFill/>
          <a:ln>
            <a:noFill/>
          </a:ln>
        </p:spPr>
      </p:pic>
      <p:pic>
        <p:nvPicPr>
          <p:cNvPr id="607" name="Google Shape;607;p10"/>
          <p:cNvPicPr preferRelativeResize="0"/>
          <p:nvPr/>
        </p:nvPicPr>
        <p:blipFill rotWithShape="1">
          <a:blip r:embed="rId6">
            <a:alphaModFix/>
          </a:blip>
          <a:srcRect b="0" l="0" r="0" t="0"/>
          <a:stretch/>
        </p:blipFill>
        <p:spPr>
          <a:xfrm>
            <a:off x="5599249" y="2807011"/>
            <a:ext cx="3239951" cy="2140260"/>
          </a:xfrm>
          <a:prstGeom prst="rect">
            <a:avLst/>
          </a:prstGeom>
          <a:noFill/>
          <a:ln>
            <a:noFill/>
          </a:ln>
        </p:spPr>
      </p:pic>
      <p:pic>
        <p:nvPicPr>
          <p:cNvPr id="608" name="Google Shape;608;p10"/>
          <p:cNvPicPr preferRelativeResize="0"/>
          <p:nvPr/>
        </p:nvPicPr>
        <p:blipFill rotWithShape="1">
          <a:blip r:embed="rId7">
            <a:alphaModFix/>
          </a:blip>
          <a:srcRect b="0" l="0" r="0" t="0"/>
          <a:stretch/>
        </p:blipFill>
        <p:spPr>
          <a:xfrm>
            <a:off x="3110000" y="2090425"/>
            <a:ext cx="2713401" cy="1565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Understanding the Value Proposition</a:t>
            </a:r>
            <a:br>
              <a:rPr lang="en"/>
            </a:br>
            <a:r>
              <a:rPr lang="en"/>
              <a:t>for Orange Comet </a:t>
            </a:r>
            <a:br>
              <a:rPr lang="en"/>
            </a:br>
            <a:endParaRPr/>
          </a:p>
        </p:txBody>
      </p:sp>
      <p:sp>
        <p:nvSpPr>
          <p:cNvPr id="614" name="Google Shape;614;p11"/>
          <p:cNvSpPr/>
          <p:nvPr/>
        </p:nvSpPr>
        <p:spPr>
          <a:xfrm>
            <a:off x="248681" y="17369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11"/>
          <p:cNvSpPr/>
          <p:nvPr/>
        </p:nvSpPr>
        <p:spPr>
          <a:xfrm>
            <a:off x="3216750" y="17369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11"/>
          <p:cNvSpPr/>
          <p:nvPr/>
        </p:nvSpPr>
        <p:spPr>
          <a:xfrm>
            <a:off x="6136674" y="17369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1"/>
          <p:cNvSpPr txBox="1"/>
          <p:nvPr/>
        </p:nvSpPr>
        <p:spPr>
          <a:xfrm>
            <a:off x="395531" y="1772250"/>
            <a:ext cx="2416800" cy="79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990"/>
              <a:buFont typeface="DM Sans"/>
              <a:buNone/>
            </a:pPr>
            <a:r>
              <a:rPr b="1" i="0" lang="en" sz="2200" u="none" cap="none" strike="noStrike">
                <a:solidFill>
                  <a:schemeClr val="dk1"/>
                </a:solidFill>
                <a:latin typeface="DM Sans"/>
                <a:ea typeface="DM Sans"/>
                <a:cs typeface="DM Sans"/>
                <a:sym typeface="DM Sans"/>
              </a:rPr>
              <a:t>Short-Term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990"/>
              <a:buFont typeface="DM Sans"/>
              <a:buNone/>
            </a:pPr>
            <a:r>
              <a:t/>
            </a:r>
            <a:endParaRPr b="1" i="0" sz="2200" u="none" cap="none" strike="noStrike">
              <a:solidFill>
                <a:schemeClr val="dk1"/>
              </a:solidFill>
              <a:latin typeface="DM Sans"/>
              <a:ea typeface="DM Sans"/>
              <a:cs typeface="DM Sans"/>
              <a:sym typeface="DM Sans"/>
            </a:endParaRPr>
          </a:p>
        </p:txBody>
      </p:sp>
      <p:sp>
        <p:nvSpPr>
          <p:cNvPr id="618" name="Google Shape;618;p11"/>
          <p:cNvSpPr txBox="1"/>
          <p:nvPr/>
        </p:nvSpPr>
        <p:spPr>
          <a:xfrm>
            <a:off x="3340913" y="1772250"/>
            <a:ext cx="2416800" cy="79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990"/>
              <a:buFont typeface="DM Sans"/>
              <a:buNone/>
            </a:pPr>
            <a:r>
              <a:rPr b="1" i="0" lang="en" sz="2200" u="none" cap="none" strike="noStrike">
                <a:solidFill>
                  <a:schemeClr val="lt1"/>
                </a:solidFill>
                <a:latin typeface="DM Sans"/>
                <a:ea typeface="DM Sans"/>
                <a:cs typeface="DM Sans"/>
                <a:sym typeface="DM Sans"/>
              </a:rPr>
              <a:t>Mid-Term Plan </a:t>
            </a:r>
            <a:endParaRPr b="0" i="0" sz="1400" u="none" cap="none" strike="noStrike">
              <a:solidFill>
                <a:srgbClr val="000000"/>
              </a:solidFill>
              <a:latin typeface="Arial"/>
              <a:ea typeface="Arial"/>
              <a:cs typeface="Arial"/>
              <a:sym typeface="Arial"/>
            </a:endParaRPr>
          </a:p>
        </p:txBody>
      </p:sp>
      <p:sp>
        <p:nvSpPr>
          <p:cNvPr id="619" name="Google Shape;619;p11"/>
          <p:cNvSpPr txBox="1"/>
          <p:nvPr/>
        </p:nvSpPr>
        <p:spPr>
          <a:xfrm>
            <a:off x="6283524" y="1772250"/>
            <a:ext cx="2416800" cy="79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891"/>
              <a:buFont typeface="DM Sans"/>
              <a:buNone/>
            </a:pPr>
            <a:r>
              <a:rPr b="1" i="0" lang="en" sz="2200" u="none" cap="none" strike="noStrike">
                <a:solidFill>
                  <a:schemeClr val="dk1"/>
                </a:solidFill>
                <a:latin typeface="DM Sans"/>
                <a:ea typeface="DM Sans"/>
                <a:cs typeface="DM Sans"/>
                <a:sym typeface="DM Sans"/>
              </a:rPr>
              <a:t>Long-Term Plan</a:t>
            </a:r>
            <a:endParaRPr b="0" i="0" sz="1400" u="none" cap="none" strike="noStrike">
              <a:solidFill>
                <a:srgbClr val="000000"/>
              </a:solidFill>
              <a:latin typeface="Arial"/>
              <a:ea typeface="Arial"/>
              <a:cs typeface="Arial"/>
              <a:sym typeface="Arial"/>
            </a:endParaRPr>
          </a:p>
        </p:txBody>
      </p:sp>
      <p:sp>
        <p:nvSpPr>
          <p:cNvPr id="620" name="Google Shape;620;p11"/>
          <p:cNvSpPr txBox="1"/>
          <p:nvPr/>
        </p:nvSpPr>
        <p:spPr>
          <a:xfrm>
            <a:off x="233596" y="2327737"/>
            <a:ext cx="2752344" cy="1760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800"/>
              <a:buFont typeface="DM Sans"/>
              <a:buNone/>
            </a:pPr>
            <a:r>
              <a:rPr b="1" i="0" lang="en" sz="1200" u="none" cap="none" strike="noStrike">
                <a:solidFill>
                  <a:schemeClr val="dk1"/>
                </a:solidFill>
                <a:latin typeface="DM Sans"/>
                <a:ea typeface="DM Sans"/>
                <a:cs typeface="DM Sans"/>
                <a:sym typeface="DM Sans"/>
              </a:rPr>
              <a:t>Comet Lab Game Platform: </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12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Digital Asset Based</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Trading/Ticketing</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Less investment in infrastructure</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Revenue on the board now</a:t>
            </a:r>
            <a:br>
              <a:rPr b="0" i="0" lang="en" sz="1000" u="none" cap="none" strike="noStrike">
                <a:solidFill>
                  <a:schemeClr val="dk1"/>
                </a:solidFill>
                <a:latin typeface="DM Sans"/>
                <a:ea typeface="DM Sans"/>
                <a:cs typeface="DM Sans"/>
                <a:sym typeface="DM Sans"/>
              </a:rPr>
            </a:br>
            <a:r>
              <a:rPr b="0" i="0" lang="en" sz="1000" u="none" cap="none" strike="noStrike">
                <a:solidFill>
                  <a:schemeClr val="dk1"/>
                </a:solidFill>
                <a:latin typeface="DM Sans"/>
                <a:ea typeface="DM Sans"/>
                <a:cs typeface="DM Sans"/>
                <a:sym typeface="DM Sans"/>
              </a:rPr>
              <a:t>low volume</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Shorter investment time to revenue </a:t>
            </a:r>
            <a:endParaRPr b="0" i="0" sz="1400" u="none" cap="none" strike="noStrike">
              <a:solidFill>
                <a:srgbClr val="000000"/>
              </a:solidFill>
              <a:latin typeface="Arial"/>
              <a:ea typeface="Arial"/>
              <a:cs typeface="Arial"/>
              <a:sym typeface="Arial"/>
            </a:endParaRPr>
          </a:p>
        </p:txBody>
      </p:sp>
      <p:sp>
        <p:nvSpPr>
          <p:cNvPr id="621" name="Google Shape;621;p11"/>
          <p:cNvSpPr txBox="1"/>
          <p:nvPr/>
        </p:nvSpPr>
        <p:spPr>
          <a:xfrm>
            <a:off x="3195365" y="2327737"/>
            <a:ext cx="2753269" cy="1760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800"/>
              <a:buFont typeface="DM Sans"/>
              <a:buNone/>
            </a:pPr>
            <a:r>
              <a:rPr b="1" i="0" lang="en" sz="1200" u="none" cap="none" strike="noStrike">
                <a:solidFill>
                  <a:schemeClr val="lt1"/>
                </a:solidFill>
                <a:latin typeface="DM Sans"/>
                <a:ea typeface="DM Sans"/>
                <a:cs typeface="DM Sans"/>
                <a:sym typeface="DM Sans"/>
              </a:rPr>
              <a:t>Roblox Game Platform: </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1200"/>
              </a:spcBef>
              <a:spcAft>
                <a:spcPts val="0"/>
              </a:spcAft>
              <a:buClr>
                <a:schemeClr val="lt1"/>
              </a:buClr>
              <a:buSzPts val="1000"/>
              <a:buFont typeface="DM Sans"/>
              <a:buChar char="●"/>
            </a:pPr>
            <a:r>
              <a:rPr b="0" i="0" lang="en" sz="1000" u="none" cap="none" strike="noStrike">
                <a:solidFill>
                  <a:schemeClr val="lt1"/>
                </a:solidFill>
                <a:latin typeface="DM Sans"/>
                <a:ea typeface="DM Sans"/>
                <a:cs typeface="DM Sans"/>
                <a:sym typeface="DM Sans"/>
              </a:rPr>
              <a:t>Simulation gaming</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lt1"/>
              </a:buClr>
              <a:buSzPts val="1000"/>
              <a:buFont typeface="DM Sans"/>
              <a:buChar char="●"/>
            </a:pPr>
            <a:r>
              <a:rPr b="0" i="0" lang="en" sz="1000" u="none" cap="none" strike="noStrike">
                <a:solidFill>
                  <a:schemeClr val="lt1"/>
                </a:solidFill>
                <a:latin typeface="DM Sans"/>
                <a:ea typeface="DM Sans"/>
                <a:cs typeface="DM Sans"/>
                <a:sym typeface="DM Sans"/>
              </a:rPr>
              <a:t>Multiple player online</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lt1"/>
              </a:buClr>
              <a:buSzPts val="1000"/>
              <a:buFont typeface="DM Sans"/>
              <a:buChar char="●"/>
            </a:pPr>
            <a:r>
              <a:rPr b="0" i="0" lang="en" sz="1000" u="none" cap="none" strike="noStrike">
                <a:solidFill>
                  <a:schemeClr val="lt1"/>
                </a:solidFill>
                <a:latin typeface="DM Sans"/>
                <a:ea typeface="DM Sans"/>
                <a:cs typeface="DM Sans"/>
                <a:sym typeface="DM Sans"/>
              </a:rPr>
              <a:t>Investment timeframe 3-6 months</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lt1"/>
              </a:buClr>
              <a:buSzPts val="1000"/>
              <a:buFont typeface="DM Sans"/>
              <a:buChar char="●"/>
            </a:pPr>
            <a:r>
              <a:rPr b="0" i="0" lang="en" sz="1000" u="none" cap="none" strike="noStrike">
                <a:solidFill>
                  <a:schemeClr val="lt1"/>
                </a:solidFill>
                <a:latin typeface="DM Sans"/>
                <a:ea typeface="DM Sans"/>
                <a:cs typeface="DM Sans"/>
                <a:sym typeface="DM Sans"/>
              </a:rPr>
              <a:t>Revenue 1-2 qtrs out medium volume</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lt1"/>
              </a:buClr>
              <a:buSzPts val="1000"/>
              <a:buFont typeface="DM Sans"/>
              <a:buChar char="●"/>
            </a:pPr>
            <a:r>
              <a:rPr b="0" i="0" lang="en" sz="1000" u="none" cap="none" strike="noStrike">
                <a:solidFill>
                  <a:schemeClr val="lt1"/>
                </a:solidFill>
                <a:latin typeface="DM Sans"/>
                <a:ea typeface="DM Sans"/>
                <a:cs typeface="DM Sans"/>
                <a:sym typeface="DM Sans"/>
              </a:rPr>
              <a:t>Revenue on the board soon</a:t>
            </a:r>
            <a:endParaRPr b="0" i="0" sz="1400" u="none" cap="none" strike="noStrike">
              <a:solidFill>
                <a:srgbClr val="000000"/>
              </a:solidFill>
              <a:latin typeface="Arial"/>
              <a:ea typeface="Arial"/>
              <a:cs typeface="Arial"/>
              <a:sym typeface="Arial"/>
            </a:endParaRPr>
          </a:p>
        </p:txBody>
      </p:sp>
      <p:sp>
        <p:nvSpPr>
          <p:cNvPr id="622" name="Google Shape;622;p11"/>
          <p:cNvSpPr txBox="1"/>
          <p:nvPr/>
        </p:nvSpPr>
        <p:spPr>
          <a:xfrm>
            <a:off x="6115290" y="2327737"/>
            <a:ext cx="2753269" cy="1760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800"/>
              <a:buFont typeface="DM Sans"/>
              <a:buNone/>
            </a:pPr>
            <a:r>
              <a:rPr b="1" i="0" lang="en" sz="1200" u="none" cap="none" strike="noStrike">
                <a:solidFill>
                  <a:schemeClr val="dk1"/>
                </a:solidFill>
                <a:latin typeface="DM Sans"/>
                <a:ea typeface="DM Sans"/>
                <a:cs typeface="DM Sans"/>
                <a:sym typeface="DM Sans"/>
              </a:rPr>
              <a:t>High Fidelity Game Platform: </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12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Simulation gaming</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Multiple player online</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Immersive Web3 worlds</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Investment timeframe 18-36  months</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Revenue 1-3 years out high volume</a:t>
            </a:r>
            <a:endParaRPr b="0" i="0" sz="1400" u="none" cap="none" strike="noStrike">
              <a:solidFill>
                <a:srgbClr val="000000"/>
              </a:solidFill>
              <a:latin typeface="Arial"/>
              <a:ea typeface="Arial"/>
              <a:cs typeface="Arial"/>
              <a:sym typeface="Arial"/>
            </a:endParaRPr>
          </a:p>
          <a:p>
            <a:pPr indent="-171450" lvl="0" marL="337185" marR="0" rtl="0" algn="l">
              <a:lnSpc>
                <a:spcPct val="115000"/>
              </a:lnSpc>
              <a:spcBef>
                <a:spcPts val="300"/>
              </a:spcBef>
              <a:spcAft>
                <a:spcPts val="0"/>
              </a:spcAft>
              <a:buClr>
                <a:schemeClr val="dk1"/>
              </a:buClr>
              <a:buSzPts val="1000"/>
              <a:buFont typeface="DM Sans"/>
              <a:buChar char="●"/>
            </a:pPr>
            <a:r>
              <a:rPr b="0" i="0" lang="en" sz="1000" u="none" cap="none" strike="noStrike">
                <a:solidFill>
                  <a:schemeClr val="dk1"/>
                </a:solidFill>
                <a:latin typeface="DM Sans"/>
                <a:ea typeface="DM Sans"/>
                <a:cs typeface="DM Sans"/>
                <a:sym typeface="DM Sans"/>
              </a:rPr>
              <a:t>Revenue planning</a:t>
            </a:r>
            <a:endParaRPr b="0" i="0" sz="1400" u="none" cap="none" strike="noStrike">
              <a:solidFill>
                <a:srgbClr val="000000"/>
              </a:solidFill>
              <a:latin typeface="Arial"/>
              <a:ea typeface="Arial"/>
              <a:cs typeface="Arial"/>
              <a:sym typeface="Arial"/>
            </a:endParaRPr>
          </a:p>
          <a:p>
            <a:pPr indent="-107950" lvl="0" marL="337185" marR="0" rtl="0" algn="l">
              <a:lnSpc>
                <a:spcPct val="115000"/>
              </a:lnSpc>
              <a:spcBef>
                <a:spcPts val="300"/>
              </a:spcBef>
              <a:spcAft>
                <a:spcPts val="0"/>
              </a:spcAft>
              <a:buClr>
                <a:schemeClr val="dk1"/>
              </a:buClr>
              <a:buSzPts val="1000"/>
              <a:buFont typeface="DM Sans"/>
              <a:buNone/>
            </a:pPr>
            <a:r>
              <a:t/>
            </a:r>
            <a:endParaRPr b="0" i="0" sz="1000" u="none" cap="none" strike="noStrike">
              <a:solidFill>
                <a:schemeClr val="dk1"/>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2"/>
          <p:cNvSpPr txBox="1"/>
          <p:nvPr>
            <p:ph type="title"/>
          </p:nvPr>
        </p:nvSpPr>
        <p:spPr>
          <a:xfrm>
            <a:off x="2711575" y="1669069"/>
            <a:ext cx="5937125" cy="1805363"/>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Business Opportunity/Execution</a:t>
            </a:r>
            <a:endParaRPr/>
          </a:p>
          <a:p>
            <a:pPr indent="0" lvl="0" marL="0" rtl="0" algn="l">
              <a:lnSpc>
                <a:spcPct val="100000"/>
              </a:lnSpc>
              <a:spcBef>
                <a:spcPts val="0"/>
              </a:spcBef>
              <a:spcAft>
                <a:spcPts val="0"/>
              </a:spcAft>
              <a:buSzPct val="148148"/>
              <a:buNone/>
            </a:pPr>
            <a:r>
              <a:rPr i="1" lang="en" sz="3300">
                <a:solidFill>
                  <a:schemeClr val="accent3"/>
                </a:solidFill>
              </a:rPr>
              <a:t>Steak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3"/>
          <p:cNvSpPr txBox="1"/>
          <p:nvPr>
            <p:ph type="title"/>
          </p:nvPr>
        </p:nvSpPr>
        <p:spPr>
          <a:xfrm>
            <a:off x="5674000" y="860237"/>
            <a:ext cx="3034800" cy="1373088"/>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lt1"/>
              </a:buClr>
              <a:buSzPct val="111111"/>
              <a:buNone/>
            </a:pPr>
            <a:r>
              <a:rPr lang="en"/>
              <a:t>Execution into that Business Opportunity/TAM</a:t>
            </a:r>
            <a:endParaRPr/>
          </a:p>
        </p:txBody>
      </p:sp>
      <p:sp>
        <p:nvSpPr>
          <p:cNvPr id="633" name="Google Shape;633;p13"/>
          <p:cNvSpPr txBox="1"/>
          <p:nvPr>
            <p:ph idx="1" type="body"/>
          </p:nvPr>
        </p:nvSpPr>
        <p:spPr>
          <a:xfrm>
            <a:off x="5575700" y="3033713"/>
            <a:ext cx="3311100" cy="1523712"/>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lt1"/>
              </a:buClr>
              <a:buSzPts val="1800"/>
              <a:buChar char="●"/>
            </a:pPr>
            <a:r>
              <a:rPr b="1" lang="en" sz="2000"/>
              <a:t>People</a:t>
            </a:r>
            <a:endParaRPr/>
          </a:p>
          <a:p>
            <a:pPr indent="-342900" lvl="0" marL="457200" rtl="0" algn="l">
              <a:lnSpc>
                <a:spcPct val="115000"/>
              </a:lnSpc>
              <a:spcBef>
                <a:spcPts val="0"/>
              </a:spcBef>
              <a:spcAft>
                <a:spcPts val="0"/>
              </a:spcAft>
              <a:buClr>
                <a:schemeClr val="lt1"/>
              </a:buClr>
              <a:buSzPts val="1800"/>
              <a:buChar char="●"/>
            </a:pPr>
            <a:r>
              <a:rPr b="1" lang="en" sz="2000"/>
              <a:t>Process</a:t>
            </a:r>
            <a:endParaRPr/>
          </a:p>
          <a:p>
            <a:pPr indent="-342900" lvl="0" marL="457200" rtl="0" algn="l">
              <a:lnSpc>
                <a:spcPct val="115000"/>
              </a:lnSpc>
              <a:spcBef>
                <a:spcPts val="0"/>
              </a:spcBef>
              <a:spcAft>
                <a:spcPts val="0"/>
              </a:spcAft>
              <a:buClr>
                <a:schemeClr val="lt1"/>
              </a:buClr>
              <a:buSzPts val="1800"/>
              <a:buChar char="●"/>
            </a:pPr>
            <a:r>
              <a:rPr b="1" lang="en" sz="2000"/>
              <a:t>Technology</a:t>
            </a:r>
            <a:endParaRPr/>
          </a:p>
        </p:txBody>
      </p:sp>
      <p:sp>
        <p:nvSpPr>
          <p:cNvPr id="634" name="Google Shape;634;p13"/>
          <p:cNvSpPr txBox="1"/>
          <p:nvPr/>
        </p:nvSpPr>
        <p:spPr>
          <a:xfrm>
            <a:off x="5674000" y="2597375"/>
            <a:ext cx="3034800" cy="436338"/>
          </a:xfrm>
          <a:prstGeom prst="rect">
            <a:avLst/>
          </a:prstGeom>
          <a:noFill/>
          <a:ln>
            <a:noFill/>
          </a:ln>
        </p:spPr>
        <p:txBody>
          <a:bodyPr anchorCtr="0" anchor="t" bIns="91425" lIns="91425" spcFirstLastPara="1" rIns="91425" wrap="square" tIns="91425">
            <a:normAutofit fontScale="90000" lnSpcReduction="20000"/>
          </a:bodyPr>
          <a:lstStyle/>
          <a:p>
            <a:pPr indent="0" lvl="0" marL="0" marR="0" rtl="0" algn="l">
              <a:lnSpc>
                <a:spcPct val="100000"/>
              </a:lnSpc>
              <a:spcBef>
                <a:spcPts val="0"/>
              </a:spcBef>
              <a:spcAft>
                <a:spcPts val="0"/>
              </a:spcAft>
              <a:buClr>
                <a:schemeClr val="lt1"/>
              </a:buClr>
              <a:buSzPct val="151515"/>
              <a:buFont typeface="DM Sans"/>
              <a:buNone/>
            </a:pPr>
            <a:r>
              <a:rPr b="0" i="0" lang="en" sz="2200" u="none" cap="none" strike="noStrike">
                <a:solidFill>
                  <a:schemeClr val="lt1"/>
                </a:solidFill>
                <a:latin typeface="DM Sans"/>
                <a:ea typeface="DM Sans"/>
                <a:cs typeface="DM Sans"/>
                <a:sym typeface="DM Sans"/>
              </a:rPr>
              <a:t>Do we have the right:</a:t>
            </a:r>
            <a:endParaRPr b="0" i="0" sz="1400" u="none" cap="none" strike="noStrike">
              <a:solidFill>
                <a:srgbClr val="000000"/>
              </a:solidFill>
              <a:latin typeface="Arial"/>
              <a:ea typeface="Arial"/>
              <a:cs typeface="Arial"/>
              <a:sym typeface="Arial"/>
            </a:endParaRPr>
          </a:p>
        </p:txBody>
      </p:sp>
      <p:pic>
        <p:nvPicPr>
          <p:cNvPr id="635" name="Google Shape;635;p13"/>
          <p:cNvPicPr preferRelativeResize="0"/>
          <p:nvPr/>
        </p:nvPicPr>
        <p:blipFill rotWithShape="1">
          <a:blip r:embed="rId3">
            <a:alphaModFix/>
          </a:blip>
          <a:srcRect b="0" l="0" r="0" t="0"/>
          <a:stretch/>
        </p:blipFill>
        <p:spPr>
          <a:xfrm>
            <a:off x="1234062" y="1054350"/>
            <a:ext cx="3034800" cy="3034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Execution of the Business Opportunity</a:t>
            </a:r>
            <a:br>
              <a:rPr lang="en"/>
            </a:br>
            <a:endParaRPr/>
          </a:p>
        </p:txBody>
      </p:sp>
      <p:sp>
        <p:nvSpPr>
          <p:cNvPr id="641" name="Google Shape;641;p14"/>
          <p:cNvSpPr txBox="1"/>
          <p:nvPr>
            <p:ph idx="1" type="body"/>
          </p:nvPr>
        </p:nvSpPr>
        <p:spPr>
          <a:xfrm>
            <a:off x="201706" y="1020197"/>
            <a:ext cx="8630594" cy="3416400"/>
          </a:xfrm>
          <a:prstGeom prst="rect">
            <a:avLst/>
          </a:prstGeom>
          <a:noFill/>
          <a:ln>
            <a:noFill/>
          </a:ln>
        </p:spPr>
        <p:txBody>
          <a:bodyPr anchorCtr="0" anchor="t" bIns="91425" lIns="91425" spcFirstLastPara="1" rIns="91425" wrap="square" tIns="91425">
            <a:normAutofit fontScale="92500"/>
          </a:bodyPr>
          <a:lstStyle/>
          <a:p>
            <a:pPr indent="-317500" lvl="0" marL="457200" rtl="0" algn="l">
              <a:lnSpc>
                <a:spcPct val="115000"/>
              </a:lnSpc>
              <a:spcBef>
                <a:spcPts val="800"/>
              </a:spcBef>
              <a:spcAft>
                <a:spcPts val="0"/>
              </a:spcAft>
              <a:buSzPct val="94594"/>
              <a:buFont typeface="DM Sans"/>
              <a:buChar char="●"/>
            </a:pPr>
            <a:r>
              <a:rPr b="1" lang="en" sz="1600">
                <a:solidFill>
                  <a:schemeClr val="accent1"/>
                </a:solidFill>
                <a:latin typeface="DM Sans"/>
                <a:ea typeface="DM Sans"/>
                <a:cs typeface="DM Sans"/>
                <a:sym typeface="DM Sans"/>
              </a:rPr>
              <a:t>Understand your TAM </a:t>
            </a:r>
            <a:r>
              <a:rPr lang="en" sz="1600">
                <a:latin typeface="DM Sans"/>
                <a:ea typeface="DM Sans"/>
                <a:cs typeface="DM Sans"/>
                <a:sym typeface="DM Sans"/>
              </a:rPr>
              <a:t>and how you execute into which should take volatility into account</a:t>
            </a:r>
            <a:endParaRPr/>
          </a:p>
          <a:p>
            <a:pPr indent="-317500" lvl="0" marL="457200" rtl="0" algn="l">
              <a:lnSpc>
                <a:spcPct val="115000"/>
              </a:lnSpc>
              <a:spcBef>
                <a:spcPts val="800"/>
              </a:spcBef>
              <a:spcAft>
                <a:spcPts val="0"/>
              </a:spcAft>
              <a:buSzPct val="94594"/>
              <a:buFont typeface="DM Sans"/>
              <a:buChar char="●"/>
            </a:pPr>
            <a:r>
              <a:rPr lang="en" sz="1600">
                <a:latin typeface="DM Sans"/>
                <a:ea typeface="DM Sans"/>
                <a:cs typeface="DM Sans"/>
                <a:sym typeface="DM Sans"/>
              </a:rPr>
              <a:t>Must build </a:t>
            </a:r>
            <a:r>
              <a:rPr b="1" lang="en" sz="1600">
                <a:solidFill>
                  <a:schemeClr val="accent1"/>
                </a:solidFill>
                <a:latin typeface="DM Sans"/>
                <a:ea typeface="DM Sans"/>
                <a:cs typeface="DM Sans"/>
                <a:sym typeface="DM Sans"/>
              </a:rPr>
              <a:t>volatility risk </a:t>
            </a:r>
            <a:r>
              <a:rPr lang="en" sz="1600">
                <a:latin typeface="DM Sans"/>
                <a:ea typeface="DM Sans"/>
                <a:cs typeface="DM Sans"/>
                <a:sym typeface="DM Sans"/>
              </a:rPr>
              <a:t>into the execution plan</a:t>
            </a:r>
            <a:endParaRPr/>
          </a:p>
          <a:p>
            <a:pPr indent="-317500" lvl="0" marL="457200" rtl="0" algn="l">
              <a:lnSpc>
                <a:spcPct val="115000"/>
              </a:lnSpc>
              <a:spcBef>
                <a:spcPts val="800"/>
              </a:spcBef>
              <a:spcAft>
                <a:spcPts val="0"/>
              </a:spcAft>
              <a:buSzPct val="94594"/>
              <a:buFont typeface="DM Sans"/>
              <a:buChar char="●"/>
            </a:pPr>
            <a:r>
              <a:rPr lang="en" sz="1600">
                <a:latin typeface="DM Sans"/>
                <a:ea typeface="DM Sans"/>
                <a:cs typeface="DM Sans"/>
                <a:sym typeface="DM Sans"/>
              </a:rPr>
              <a:t>Understand the risk of execution and address it, </a:t>
            </a:r>
            <a:r>
              <a:rPr b="1" lang="en" sz="1600">
                <a:solidFill>
                  <a:schemeClr val="accent1"/>
                </a:solidFill>
                <a:latin typeface="DM Sans"/>
                <a:ea typeface="DM Sans"/>
                <a:cs typeface="DM Sans"/>
                <a:sym typeface="DM Sans"/>
              </a:rPr>
              <a:t>take it head on and do not avoid it</a:t>
            </a:r>
            <a:endParaRPr/>
          </a:p>
          <a:p>
            <a:pPr indent="-317500" lvl="0" marL="457200" rtl="0" algn="l">
              <a:lnSpc>
                <a:spcPct val="115000"/>
              </a:lnSpc>
              <a:spcBef>
                <a:spcPts val="800"/>
              </a:spcBef>
              <a:spcAft>
                <a:spcPts val="0"/>
              </a:spcAft>
              <a:buSzPct val="94594"/>
              <a:buFont typeface="DM Sans"/>
              <a:buChar char="●"/>
            </a:pPr>
            <a:r>
              <a:rPr lang="en" sz="1600">
                <a:latin typeface="DM Sans"/>
                <a:ea typeface="DM Sans"/>
                <a:cs typeface="DM Sans"/>
                <a:sym typeface="DM Sans"/>
              </a:rPr>
              <a:t>Understand your audience and let them know </a:t>
            </a:r>
            <a:r>
              <a:rPr b="1" lang="en" sz="1600">
                <a:solidFill>
                  <a:schemeClr val="accent1"/>
                </a:solidFill>
                <a:latin typeface="DM Sans"/>
                <a:ea typeface="DM Sans"/>
                <a:cs typeface="DM Sans"/>
                <a:sym typeface="DM Sans"/>
              </a:rPr>
              <a:t>you understand volatility risk</a:t>
            </a:r>
            <a:endParaRPr/>
          </a:p>
          <a:p>
            <a:pPr indent="-317500" lvl="0" marL="457200" rtl="0" algn="l">
              <a:lnSpc>
                <a:spcPct val="115000"/>
              </a:lnSpc>
              <a:spcBef>
                <a:spcPts val="800"/>
              </a:spcBef>
              <a:spcAft>
                <a:spcPts val="0"/>
              </a:spcAft>
              <a:buSzPct val="94594"/>
              <a:buFont typeface="DM Sans"/>
              <a:buChar char="●"/>
            </a:pPr>
            <a:r>
              <a:rPr lang="en" sz="1600">
                <a:latin typeface="DM Sans"/>
                <a:ea typeface="DM Sans"/>
                <a:cs typeface="DM Sans"/>
                <a:sym typeface="DM Sans"/>
              </a:rPr>
              <a:t>Part of your value prop can be </a:t>
            </a:r>
            <a:r>
              <a:rPr b="1" lang="en" sz="1600">
                <a:solidFill>
                  <a:schemeClr val="accent1"/>
                </a:solidFill>
                <a:latin typeface="DM Sans"/>
                <a:ea typeface="DM Sans"/>
                <a:cs typeface="DM Sans"/>
                <a:sym typeface="DM Sans"/>
              </a:rPr>
              <a:t>volatility risk mitigation</a:t>
            </a:r>
            <a:r>
              <a:rPr lang="en" sz="1600">
                <a:latin typeface="DM Sans"/>
                <a:ea typeface="DM Sans"/>
                <a:cs typeface="DM Sans"/>
                <a:sym typeface="DM Sans"/>
              </a:rPr>
              <a:t>:</a:t>
            </a:r>
            <a:endParaRPr/>
          </a:p>
          <a:p>
            <a:pPr indent="-317500" lvl="1" marL="914400" rtl="0" algn="l">
              <a:lnSpc>
                <a:spcPct val="115000"/>
              </a:lnSpc>
              <a:spcBef>
                <a:spcPts val="800"/>
              </a:spcBef>
              <a:spcAft>
                <a:spcPts val="0"/>
              </a:spcAft>
              <a:buSzPct val="94594"/>
              <a:buFont typeface="DM Sans"/>
              <a:buChar char="○"/>
            </a:pPr>
            <a:r>
              <a:rPr lang="en" sz="1600">
                <a:latin typeface="DM Sans"/>
                <a:ea typeface="DM Sans"/>
                <a:cs typeface="DM Sans"/>
                <a:sym typeface="DM Sans"/>
              </a:rPr>
              <a:t>Example: Orange Comet leaning into gaming, gaming is risk resistant</a:t>
            </a:r>
            <a:endParaRPr/>
          </a:p>
          <a:p>
            <a:pPr indent="-317500" lvl="0" marL="457200" rtl="0" algn="l">
              <a:lnSpc>
                <a:spcPct val="115000"/>
              </a:lnSpc>
              <a:spcBef>
                <a:spcPts val="800"/>
              </a:spcBef>
              <a:spcAft>
                <a:spcPts val="0"/>
              </a:spcAft>
              <a:buSzPct val="94594"/>
              <a:buFont typeface="DM Sans"/>
              <a:buChar char="●"/>
            </a:pPr>
            <a:r>
              <a:rPr b="1" lang="en" sz="1600">
                <a:solidFill>
                  <a:schemeClr val="accent1"/>
                </a:solidFill>
                <a:latin typeface="DM Sans"/>
                <a:ea typeface="DM Sans"/>
                <a:cs typeface="DM Sans"/>
                <a:sym typeface="DM Sans"/>
              </a:rPr>
              <a:t>Build credibility </a:t>
            </a:r>
            <a:r>
              <a:rPr lang="en" sz="1600">
                <a:latin typeface="DM Sans"/>
                <a:ea typeface="DM Sans"/>
                <a:cs typeface="DM Sans"/>
                <a:sym typeface="DM Sans"/>
              </a:rPr>
              <a:t>by having a great executable business plan that understands</a:t>
            </a:r>
            <a:br>
              <a:rPr lang="en" sz="1600">
                <a:latin typeface="DM Sans"/>
                <a:ea typeface="DM Sans"/>
                <a:cs typeface="DM Sans"/>
                <a:sym typeface="DM Sans"/>
              </a:rPr>
            </a:br>
            <a:r>
              <a:rPr lang="en" sz="1600">
                <a:latin typeface="DM Sans"/>
                <a:ea typeface="DM Sans"/>
                <a:cs typeface="DM Sans"/>
                <a:sym typeface="DM Sans"/>
              </a:rPr>
              <a:t>the market and risks </a:t>
            </a:r>
            <a:endParaRPr/>
          </a:p>
          <a:p>
            <a:pPr indent="-317500" lvl="0" marL="457200" rtl="0" algn="l">
              <a:lnSpc>
                <a:spcPct val="115000"/>
              </a:lnSpc>
              <a:spcBef>
                <a:spcPts val="800"/>
              </a:spcBef>
              <a:spcAft>
                <a:spcPts val="0"/>
              </a:spcAft>
              <a:buSzPct val="94594"/>
              <a:buFont typeface="DM Sans"/>
              <a:buChar char="●"/>
            </a:pPr>
            <a:r>
              <a:rPr lang="en" sz="1600">
                <a:latin typeface="DM Sans"/>
                <a:ea typeface="DM Sans"/>
                <a:cs typeface="DM Sans"/>
                <a:sym typeface="DM Sans"/>
              </a:rPr>
              <a:t>Which leads to the data, KPIs and metrics that </a:t>
            </a:r>
            <a:r>
              <a:rPr b="1" lang="en" sz="1600">
                <a:solidFill>
                  <a:schemeClr val="accent1"/>
                </a:solidFill>
                <a:latin typeface="DM Sans"/>
                <a:ea typeface="DM Sans"/>
                <a:cs typeface="DM Sans"/>
                <a:sym typeface="DM Sans"/>
              </a:rPr>
              <a:t>support</a:t>
            </a:r>
            <a:endParaRPr b="1" sz="1600">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5"/>
          <p:cNvSpPr txBox="1"/>
          <p:nvPr>
            <p:ph type="title"/>
          </p:nvPr>
        </p:nvSpPr>
        <p:spPr>
          <a:xfrm>
            <a:off x="2973900" y="1361700"/>
            <a:ext cx="5534400" cy="24201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Financials, Data and KPIs = Support the Story and Execution</a:t>
            </a:r>
            <a:endParaRPr/>
          </a:p>
          <a:p>
            <a:pPr indent="0" lvl="0" marL="0" rtl="0" algn="l">
              <a:lnSpc>
                <a:spcPct val="100000"/>
              </a:lnSpc>
              <a:spcBef>
                <a:spcPts val="0"/>
              </a:spcBef>
              <a:spcAft>
                <a:spcPts val="0"/>
              </a:spcAft>
              <a:buSzPct val="148148"/>
              <a:buNone/>
            </a:pPr>
            <a:r>
              <a:rPr i="1" lang="en" sz="3300">
                <a:solidFill>
                  <a:schemeClr val="accent3"/>
                </a:solidFill>
              </a:rPr>
              <a:t>Potatoes/Rice</a:t>
            </a:r>
            <a:endParaRPr/>
          </a:p>
          <a:p>
            <a:pPr indent="0" lvl="0" marL="0" rtl="0" algn="l">
              <a:lnSpc>
                <a:spcPct val="100000"/>
              </a:lnSpc>
              <a:spcBef>
                <a:spcPts val="0"/>
              </a:spcBef>
              <a:spcAft>
                <a:spcPts val="0"/>
              </a:spcAft>
              <a:buSzPct val="111111"/>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Supporting Evidence</a:t>
            </a:r>
            <a:endParaRPr/>
          </a:p>
        </p:txBody>
      </p:sp>
      <p:sp>
        <p:nvSpPr>
          <p:cNvPr id="652" name="Google Shape;652;p16"/>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accent1"/>
              </a:buClr>
              <a:buSzPts val="1800"/>
              <a:buNone/>
            </a:pPr>
            <a:r>
              <a:rPr lang="en"/>
              <a:t>Financials, Data and KPIs</a:t>
            </a:r>
            <a:endParaRPr/>
          </a:p>
        </p:txBody>
      </p:sp>
      <p:sp>
        <p:nvSpPr>
          <p:cNvPr id="653" name="Google Shape;653;p16"/>
          <p:cNvSpPr/>
          <p:nvPr/>
        </p:nvSpPr>
        <p:spPr>
          <a:xfrm>
            <a:off x="548756" y="1959725"/>
            <a:ext cx="2614200" cy="1218600"/>
          </a:xfrm>
          <a:prstGeom prst="roundRect">
            <a:avLst>
              <a:gd fmla="val 13383"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400"/>
              <a:buFont typeface="Arial"/>
              <a:buNone/>
            </a:pPr>
            <a:r>
              <a:t/>
            </a:r>
            <a:endParaRPr b="0" i="0" sz="1200" u="none" cap="none" strike="noStrike">
              <a:solidFill>
                <a:srgbClr val="000000"/>
              </a:solidFill>
              <a:latin typeface="DM Sans"/>
              <a:ea typeface="DM Sans"/>
              <a:cs typeface="DM Sans"/>
              <a:sym typeface="DM Sans"/>
            </a:endParaRPr>
          </a:p>
        </p:txBody>
      </p:sp>
      <p:sp>
        <p:nvSpPr>
          <p:cNvPr id="654" name="Google Shape;654;p16"/>
          <p:cNvSpPr/>
          <p:nvPr/>
        </p:nvSpPr>
        <p:spPr>
          <a:xfrm>
            <a:off x="3282656" y="1959725"/>
            <a:ext cx="2614200" cy="1218600"/>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Definitions of</a:t>
            </a:r>
            <a:br>
              <a:rPr b="0" i="0" lang="en" sz="1400" u="none" cap="none" strike="noStrike">
                <a:solidFill>
                  <a:srgbClr val="000000"/>
                </a:solidFill>
                <a:latin typeface="DM Sans"/>
                <a:ea typeface="DM Sans"/>
                <a:cs typeface="DM Sans"/>
                <a:sym typeface="DM Sans"/>
              </a:rPr>
            </a:br>
            <a:r>
              <a:rPr b="0" i="0" lang="en" sz="1400" u="none" cap="none" strike="noStrike">
                <a:solidFill>
                  <a:srgbClr val="000000"/>
                </a:solidFill>
                <a:latin typeface="DM Sans"/>
                <a:ea typeface="DM Sans"/>
                <a:cs typeface="DM Sans"/>
                <a:sym typeface="DM Sans"/>
              </a:rPr>
              <a:t>success met?</a:t>
            </a:r>
            <a:endParaRPr b="0" i="0" sz="1400" u="none" cap="none" strike="noStrike">
              <a:solidFill>
                <a:srgbClr val="000000"/>
              </a:solidFill>
              <a:latin typeface="Arial"/>
              <a:ea typeface="Arial"/>
              <a:cs typeface="Arial"/>
              <a:sym typeface="Arial"/>
            </a:endParaRPr>
          </a:p>
        </p:txBody>
      </p:sp>
      <p:sp>
        <p:nvSpPr>
          <p:cNvPr id="655" name="Google Shape;655;p16"/>
          <p:cNvSpPr/>
          <p:nvPr/>
        </p:nvSpPr>
        <p:spPr>
          <a:xfrm>
            <a:off x="6016556" y="1959725"/>
            <a:ext cx="2614200" cy="1218600"/>
          </a:xfrm>
          <a:prstGeom prst="roundRect">
            <a:avLst>
              <a:gd fmla="val 11110"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Aligned with the overall goals of the Company?</a:t>
            </a:r>
            <a:endParaRPr b="0" i="0" sz="1400" u="none" cap="none" strike="noStrike">
              <a:solidFill>
                <a:srgbClr val="000000"/>
              </a:solidFill>
              <a:latin typeface="Arial"/>
              <a:ea typeface="Arial"/>
              <a:cs typeface="Arial"/>
              <a:sym typeface="Arial"/>
            </a:endParaRPr>
          </a:p>
        </p:txBody>
      </p:sp>
      <p:sp>
        <p:nvSpPr>
          <p:cNvPr id="656" name="Google Shape;656;p16"/>
          <p:cNvSpPr/>
          <p:nvPr/>
        </p:nvSpPr>
        <p:spPr>
          <a:xfrm>
            <a:off x="548756" y="3310571"/>
            <a:ext cx="2614200" cy="1218600"/>
          </a:xfrm>
          <a:prstGeom prst="roundRect">
            <a:avLst>
              <a:gd fmla="val 13383"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60"/>
              <a:buFont typeface="Arial"/>
              <a:buNone/>
            </a:pPr>
            <a:r>
              <a:rPr b="0" i="0" lang="en" sz="1400" u="none" cap="none" strike="noStrike">
                <a:solidFill>
                  <a:srgbClr val="000000"/>
                </a:solidFill>
                <a:latin typeface="DM Sans"/>
                <a:ea typeface="DM Sans"/>
                <a:cs typeface="DM Sans"/>
                <a:sym typeface="DM Sans"/>
              </a:rPr>
              <a:t>Does it tell who we are through numbers?</a:t>
            </a:r>
            <a:endParaRPr b="0" i="0" sz="1400" u="none" cap="none" strike="noStrike">
              <a:solidFill>
                <a:srgbClr val="000000"/>
              </a:solidFill>
              <a:latin typeface="Arial"/>
              <a:ea typeface="Arial"/>
              <a:cs typeface="Arial"/>
              <a:sym typeface="Arial"/>
            </a:endParaRPr>
          </a:p>
        </p:txBody>
      </p:sp>
      <p:sp>
        <p:nvSpPr>
          <p:cNvPr id="657" name="Google Shape;657;p16"/>
          <p:cNvSpPr/>
          <p:nvPr/>
        </p:nvSpPr>
        <p:spPr>
          <a:xfrm>
            <a:off x="3282656" y="3310571"/>
            <a:ext cx="2614200" cy="1218600"/>
          </a:xfrm>
          <a:prstGeom prst="roundRect">
            <a:avLst>
              <a:gd fmla="val 12247"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DM Sans"/>
                <a:ea typeface="DM Sans"/>
                <a:cs typeface="DM Sans"/>
                <a:sym typeface="DM Sans"/>
              </a:rPr>
              <a:t>Can any holes be</a:t>
            </a:r>
            <a:br>
              <a:rPr b="0" i="0" lang="en" sz="1400" u="none" cap="none" strike="noStrike">
                <a:solidFill>
                  <a:schemeClr val="lt1"/>
                </a:solidFill>
                <a:latin typeface="DM Sans"/>
                <a:ea typeface="DM Sans"/>
                <a:cs typeface="DM Sans"/>
                <a:sym typeface="DM Sans"/>
              </a:rPr>
            </a:br>
            <a:r>
              <a:rPr b="0" i="0" lang="en" sz="1400" u="none" cap="none" strike="noStrike">
                <a:solidFill>
                  <a:schemeClr val="lt1"/>
                </a:solidFill>
                <a:latin typeface="DM Sans"/>
                <a:ea typeface="DM Sans"/>
                <a:cs typeface="DM Sans"/>
                <a:sym typeface="DM Sans"/>
              </a:rPr>
              <a:t>poked in this?</a:t>
            </a:r>
            <a:endParaRPr b="0" i="0" sz="1400" u="none" cap="none" strike="noStrike">
              <a:solidFill>
                <a:schemeClr val="lt1"/>
              </a:solidFill>
              <a:latin typeface="Arial"/>
              <a:ea typeface="Arial"/>
              <a:cs typeface="Arial"/>
              <a:sym typeface="Arial"/>
            </a:endParaRPr>
          </a:p>
        </p:txBody>
      </p:sp>
      <p:sp>
        <p:nvSpPr>
          <p:cNvPr id="658" name="Google Shape;658;p16"/>
          <p:cNvSpPr/>
          <p:nvPr/>
        </p:nvSpPr>
        <p:spPr>
          <a:xfrm>
            <a:off x="6016556" y="3310571"/>
            <a:ext cx="2614200" cy="1218600"/>
          </a:xfrm>
          <a:prstGeom prst="roundRect">
            <a:avLst>
              <a:gd fmla="val 11110" name="adj"/>
            </a:avLst>
          </a:prstGeom>
          <a:solidFill>
            <a:schemeClr val="accent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Understand that quant</a:t>
            </a:r>
            <a:br>
              <a:rPr b="0" i="0" lang="en" sz="1400" u="none" cap="none" strike="noStrike">
                <a:solidFill>
                  <a:srgbClr val="000000"/>
                </a:solidFill>
                <a:latin typeface="DM Sans"/>
                <a:ea typeface="DM Sans"/>
                <a:cs typeface="DM Sans"/>
                <a:sym typeface="DM Sans"/>
              </a:rPr>
            </a:br>
            <a:r>
              <a:rPr b="0" i="0" lang="en" sz="1400" u="none" cap="none" strike="noStrike">
                <a:solidFill>
                  <a:srgbClr val="000000"/>
                </a:solidFill>
                <a:latin typeface="DM Sans"/>
                <a:ea typeface="DM Sans"/>
                <a:cs typeface="DM Sans"/>
                <a:sym typeface="DM Sans"/>
              </a:rPr>
              <a:t>or financial analysts types will review so understand your audience</a:t>
            </a:r>
            <a:endParaRPr b="0" i="0" sz="1400" u="none" cap="none" strike="noStrike">
              <a:solidFill>
                <a:srgbClr val="000000"/>
              </a:solidFill>
              <a:latin typeface="Arial"/>
              <a:ea typeface="Arial"/>
              <a:cs typeface="Arial"/>
              <a:sym typeface="Arial"/>
            </a:endParaRPr>
          </a:p>
        </p:txBody>
      </p:sp>
      <p:sp>
        <p:nvSpPr>
          <p:cNvPr id="659" name="Google Shape;659;p16"/>
          <p:cNvSpPr txBox="1"/>
          <p:nvPr/>
        </p:nvSpPr>
        <p:spPr>
          <a:xfrm>
            <a:off x="513244" y="2091971"/>
            <a:ext cx="2685224" cy="95410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When reviewing the financials data, and KPIs/Metrics,</a:t>
            </a:r>
            <a:br>
              <a:rPr b="0" i="0" lang="en" sz="1400" u="none" cap="none" strike="noStrike">
                <a:solidFill>
                  <a:srgbClr val="000000"/>
                </a:solidFill>
                <a:latin typeface="DM Sans"/>
                <a:ea typeface="DM Sans"/>
                <a:cs typeface="DM Sans"/>
                <a:sym typeface="DM Sans"/>
              </a:rPr>
            </a:br>
            <a:r>
              <a:rPr b="0" i="0" lang="en" sz="1400" u="none" cap="none" strike="noStrike">
                <a:solidFill>
                  <a:srgbClr val="000000"/>
                </a:solidFill>
                <a:latin typeface="DM Sans"/>
                <a:ea typeface="DM Sans"/>
                <a:cs typeface="DM Sans"/>
                <a:sym typeface="DM Sans"/>
              </a:rPr>
              <a:t>does this support the value</a:t>
            </a:r>
            <a:br>
              <a:rPr b="0" i="0" lang="en" sz="1400" u="none" cap="none" strike="noStrike">
                <a:solidFill>
                  <a:srgbClr val="000000"/>
                </a:solidFill>
                <a:latin typeface="DM Sans"/>
                <a:ea typeface="DM Sans"/>
                <a:cs typeface="DM Sans"/>
                <a:sym typeface="DM Sans"/>
              </a:rPr>
            </a:br>
            <a:r>
              <a:rPr b="0" i="0" lang="en" sz="1400" u="none" cap="none" strike="noStrike">
                <a:solidFill>
                  <a:srgbClr val="000000"/>
                </a:solidFill>
                <a:latin typeface="DM Sans"/>
                <a:ea typeface="DM Sans"/>
                <a:cs typeface="DM Sans"/>
                <a:sym typeface="DM Sans"/>
              </a:rPr>
              <a:t>prop and execution?</a:t>
            </a:r>
            <a:endParaRPr b="0" i="0" sz="1400" u="none" cap="none" strike="noStrike">
              <a:solidFill>
                <a:srgbClr val="000000"/>
              </a:solidFill>
              <a:latin typeface="Arial"/>
              <a:ea typeface="Arial"/>
              <a:cs typeface="Arial"/>
              <a:sym typeface="Arial"/>
            </a:endParaRPr>
          </a:p>
        </p:txBody>
      </p:sp>
      <p:sp>
        <p:nvSpPr>
          <p:cNvPr id="660" name="Google Shape;660;p16"/>
          <p:cNvSpPr txBox="1"/>
          <p:nvPr/>
        </p:nvSpPr>
        <p:spPr>
          <a:xfrm>
            <a:off x="3161999" y="1538006"/>
            <a:ext cx="282000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Ask yourself this question: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7"/>
          <p:cNvSpPr txBox="1"/>
          <p:nvPr>
            <p:ph type="title"/>
          </p:nvPr>
        </p:nvSpPr>
        <p:spPr>
          <a:xfrm>
            <a:off x="311700" y="924256"/>
            <a:ext cx="8520600" cy="196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accent1"/>
              </a:buClr>
              <a:buSzPts val="12000"/>
              <a:buNone/>
            </a:pPr>
            <a:r>
              <a:rPr lang="en" sz="2700">
                <a:solidFill>
                  <a:schemeClr val="dk1"/>
                </a:solidFill>
              </a:rPr>
              <a:t>Where We’ve Been and Where Are We Going?  </a:t>
            </a:r>
            <a:endParaRPr/>
          </a:p>
        </p:txBody>
      </p:sp>
      <p:sp>
        <p:nvSpPr>
          <p:cNvPr id="666" name="Google Shape;666;p17"/>
          <p:cNvSpPr txBox="1"/>
          <p:nvPr/>
        </p:nvSpPr>
        <p:spPr>
          <a:xfrm>
            <a:off x="835748" y="3115173"/>
            <a:ext cx="10727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DM Sans"/>
                <a:ea typeface="DM Sans"/>
                <a:cs typeface="DM Sans"/>
                <a:sym typeface="DM Sans"/>
              </a:rPr>
              <a:t>Process</a:t>
            </a:r>
            <a:endParaRPr b="0" i="0" sz="1400" u="none" cap="none" strike="noStrike">
              <a:solidFill>
                <a:srgbClr val="000000"/>
              </a:solidFill>
              <a:latin typeface="Arial"/>
              <a:ea typeface="Arial"/>
              <a:cs typeface="Arial"/>
              <a:sym typeface="Arial"/>
            </a:endParaRPr>
          </a:p>
        </p:txBody>
      </p:sp>
      <p:sp>
        <p:nvSpPr>
          <p:cNvPr id="667" name="Google Shape;667;p17"/>
          <p:cNvSpPr txBox="1"/>
          <p:nvPr/>
        </p:nvSpPr>
        <p:spPr>
          <a:xfrm>
            <a:off x="2540708" y="3115173"/>
            <a:ext cx="145905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DM Sans"/>
                <a:ea typeface="DM Sans"/>
                <a:cs typeface="DM Sans"/>
                <a:sym typeface="DM Sans"/>
              </a:rPr>
              <a:t>Technology</a:t>
            </a:r>
            <a:endParaRPr b="0" i="0" sz="1400" u="none" cap="none" strike="noStrike">
              <a:solidFill>
                <a:srgbClr val="000000"/>
              </a:solidFill>
              <a:latin typeface="Arial"/>
              <a:ea typeface="Arial"/>
              <a:cs typeface="Arial"/>
              <a:sym typeface="Arial"/>
            </a:endParaRPr>
          </a:p>
        </p:txBody>
      </p:sp>
      <p:sp>
        <p:nvSpPr>
          <p:cNvPr id="668" name="Google Shape;668;p17"/>
          <p:cNvSpPr txBox="1"/>
          <p:nvPr/>
        </p:nvSpPr>
        <p:spPr>
          <a:xfrm>
            <a:off x="4680587" y="3115173"/>
            <a:ext cx="94929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DM Sans"/>
                <a:ea typeface="DM Sans"/>
                <a:cs typeface="DM Sans"/>
                <a:sym typeface="DM Sans"/>
              </a:rPr>
              <a:t>People</a:t>
            </a:r>
            <a:endParaRPr b="0" i="0" sz="1400" u="none" cap="none" strike="noStrike">
              <a:solidFill>
                <a:srgbClr val="000000"/>
              </a:solidFill>
              <a:latin typeface="Arial"/>
              <a:ea typeface="Arial"/>
              <a:cs typeface="Arial"/>
              <a:sym typeface="Arial"/>
            </a:endParaRPr>
          </a:p>
        </p:txBody>
      </p:sp>
      <p:sp>
        <p:nvSpPr>
          <p:cNvPr id="669" name="Google Shape;669;p17"/>
          <p:cNvSpPr txBox="1"/>
          <p:nvPr/>
        </p:nvSpPr>
        <p:spPr>
          <a:xfrm>
            <a:off x="6172731" y="3115173"/>
            <a:ext cx="219964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DM Sans"/>
                <a:ea typeface="DM Sans"/>
                <a:cs typeface="DM Sans"/>
                <a:sym typeface="DM Sans"/>
              </a:rPr>
              <a:t>Outcomes = Scale</a:t>
            </a:r>
            <a:endParaRPr b="0" i="0" sz="1400" u="none" cap="none" strike="noStrike">
              <a:solidFill>
                <a:srgbClr val="000000"/>
              </a:solidFill>
              <a:latin typeface="Arial"/>
              <a:ea typeface="Arial"/>
              <a:cs typeface="Arial"/>
              <a:sym typeface="Arial"/>
            </a:endParaRPr>
          </a:p>
        </p:txBody>
      </p:sp>
      <p:pic>
        <p:nvPicPr>
          <p:cNvPr id="670" name="Google Shape;670;p17"/>
          <p:cNvPicPr preferRelativeResize="0"/>
          <p:nvPr/>
        </p:nvPicPr>
        <p:blipFill rotWithShape="1">
          <a:blip r:embed="rId3">
            <a:alphaModFix/>
          </a:blip>
          <a:srcRect b="0" l="0" r="0" t="0"/>
          <a:stretch/>
        </p:blipFill>
        <p:spPr>
          <a:xfrm>
            <a:off x="4500812" y="1843306"/>
            <a:ext cx="1308847" cy="1308847"/>
          </a:xfrm>
          <a:prstGeom prst="rect">
            <a:avLst/>
          </a:prstGeom>
          <a:noFill/>
          <a:ln>
            <a:noFill/>
          </a:ln>
        </p:spPr>
      </p:pic>
      <p:pic>
        <p:nvPicPr>
          <p:cNvPr id="671" name="Google Shape;671;p17"/>
          <p:cNvPicPr preferRelativeResize="0"/>
          <p:nvPr/>
        </p:nvPicPr>
        <p:blipFill rotWithShape="1">
          <a:blip r:embed="rId4">
            <a:alphaModFix/>
          </a:blip>
          <a:srcRect b="0" l="0" r="0" t="0"/>
          <a:stretch/>
        </p:blipFill>
        <p:spPr>
          <a:xfrm>
            <a:off x="718317" y="1844561"/>
            <a:ext cx="1307592" cy="1307592"/>
          </a:xfrm>
          <a:prstGeom prst="rect">
            <a:avLst/>
          </a:prstGeom>
          <a:noFill/>
          <a:ln>
            <a:noFill/>
          </a:ln>
        </p:spPr>
      </p:pic>
      <p:pic>
        <p:nvPicPr>
          <p:cNvPr id="672" name="Google Shape;672;p17"/>
          <p:cNvPicPr preferRelativeResize="0"/>
          <p:nvPr/>
        </p:nvPicPr>
        <p:blipFill rotWithShape="1">
          <a:blip r:embed="rId5">
            <a:alphaModFix/>
          </a:blip>
          <a:srcRect b="0" l="0" r="0" t="0"/>
          <a:stretch/>
        </p:blipFill>
        <p:spPr>
          <a:xfrm>
            <a:off x="6618755" y="1844561"/>
            <a:ext cx="1307592" cy="1307592"/>
          </a:xfrm>
          <a:prstGeom prst="rect">
            <a:avLst/>
          </a:prstGeom>
          <a:noFill/>
          <a:ln>
            <a:noFill/>
          </a:ln>
        </p:spPr>
      </p:pic>
      <p:pic>
        <p:nvPicPr>
          <p:cNvPr id="673" name="Google Shape;673;p17"/>
          <p:cNvPicPr preferRelativeResize="0"/>
          <p:nvPr/>
        </p:nvPicPr>
        <p:blipFill rotWithShape="1">
          <a:blip r:embed="rId6">
            <a:alphaModFix/>
          </a:blip>
          <a:srcRect b="0" l="0" r="0" t="0"/>
          <a:stretch/>
        </p:blipFill>
        <p:spPr>
          <a:xfrm>
            <a:off x="2565006" y="1796239"/>
            <a:ext cx="1410458" cy="14104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8"/>
          <p:cNvSpPr/>
          <p:nvPr/>
        </p:nvSpPr>
        <p:spPr>
          <a:xfrm>
            <a:off x="1112745" y="3062566"/>
            <a:ext cx="6918511" cy="606575"/>
          </a:xfrm>
          <a:prstGeom prst="roundRect">
            <a:avLst>
              <a:gd fmla="val 12247"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400"/>
              <a:buFont typeface="Arial"/>
              <a:buNone/>
            </a:pPr>
            <a:r>
              <a:rPr b="0" i="0" lang="en" sz="2200" u="none" cap="none" strike="noStrike">
                <a:solidFill>
                  <a:schemeClr val="lt1"/>
                </a:solidFill>
                <a:latin typeface="DM Sans"/>
                <a:ea typeface="DM Sans"/>
                <a:cs typeface="DM Sans"/>
                <a:sym typeface="DM Sans"/>
              </a:rPr>
              <a:t>Supporting Evidence</a:t>
            </a:r>
            <a:endParaRPr b="0" i="0" sz="1400" u="none" cap="none" strike="noStrike">
              <a:solidFill>
                <a:srgbClr val="000000"/>
              </a:solidFill>
              <a:latin typeface="Arial"/>
              <a:ea typeface="Arial"/>
              <a:cs typeface="Arial"/>
              <a:sym typeface="Arial"/>
            </a:endParaRPr>
          </a:p>
        </p:txBody>
      </p:sp>
      <p:sp>
        <p:nvSpPr>
          <p:cNvPr id="679" name="Google Shape;679;p18"/>
          <p:cNvSpPr/>
          <p:nvPr/>
        </p:nvSpPr>
        <p:spPr>
          <a:xfrm>
            <a:off x="1805268" y="2268462"/>
            <a:ext cx="5533465" cy="606575"/>
          </a:xfrm>
          <a:prstGeom prst="roundRect">
            <a:avLst>
              <a:gd fmla="val 12247" name="adj"/>
            </a:avLst>
          </a:prstGeom>
          <a:solidFill>
            <a:schemeClr val="accent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400"/>
              <a:buFont typeface="Arial"/>
              <a:buNone/>
            </a:pPr>
            <a:r>
              <a:rPr b="0" i="0" lang="en" sz="2200" u="none" cap="none" strike="noStrike">
                <a:solidFill>
                  <a:srgbClr val="000000"/>
                </a:solidFill>
                <a:latin typeface="DM Sans"/>
                <a:ea typeface="DM Sans"/>
                <a:cs typeface="DM Sans"/>
                <a:sym typeface="DM Sans"/>
              </a:rPr>
              <a:t>People   +   Process   +   Technology</a:t>
            </a:r>
            <a:endParaRPr b="0" i="0" sz="1400" u="none" cap="none" strike="noStrike">
              <a:solidFill>
                <a:srgbClr val="000000"/>
              </a:solidFill>
              <a:latin typeface="Arial"/>
              <a:ea typeface="Arial"/>
              <a:cs typeface="Arial"/>
              <a:sym typeface="Arial"/>
            </a:endParaRPr>
          </a:p>
        </p:txBody>
      </p:sp>
      <p:sp>
        <p:nvSpPr>
          <p:cNvPr id="680" name="Google Shape;680;p18"/>
          <p:cNvSpPr/>
          <p:nvPr/>
        </p:nvSpPr>
        <p:spPr>
          <a:xfrm>
            <a:off x="2489387" y="1474358"/>
            <a:ext cx="4165227" cy="606575"/>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400"/>
              <a:buFont typeface="Arial"/>
              <a:buNone/>
            </a:pPr>
            <a:r>
              <a:rPr b="0" i="0" lang="en" sz="2200" u="none" cap="none" strike="noStrike">
                <a:solidFill>
                  <a:srgbClr val="000000"/>
                </a:solidFill>
                <a:latin typeface="DM Sans"/>
                <a:ea typeface="DM Sans"/>
                <a:cs typeface="DM Sans"/>
                <a:sym typeface="DM Sans"/>
              </a:rPr>
              <a:t>Value Proposition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4" name="Shape 684"/>
        <p:cNvGrpSpPr/>
        <p:nvPr/>
      </p:nvGrpSpPr>
      <p:grpSpPr>
        <a:xfrm>
          <a:off x="0" y="0"/>
          <a:ext cx="0" cy="0"/>
          <a:chOff x="0" y="0"/>
          <a:chExt cx="0" cy="0"/>
        </a:xfrm>
      </p:grpSpPr>
      <p:sp>
        <p:nvSpPr>
          <p:cNvPr id="685" name="Google Shape;685;p19"/>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chemeClr val="dk1"/>
                </a:solidFill>
              </a:rPr>
              <a:t>Questions?</a:t>
            </a:r>
            <a:endParaRPr>
              <a:solidFill>
                <a:schemeClr val="dk1"/>
              </a:solidFill>
            </a:endParaRPr>
          </a:p>
        </p:txBody>
      </p:sp>
      <p:sp>
        <p:nvSpPr>
          <p:cNvPr id="686" name="Google Shape;686;p1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lang="en"/>
              <a:t>Q&amp;A with your speaker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51" name="Shape 551"/>
        <p:cNvGrpSpPr/>
        <p:nvPr/>
      </p:nvGrpSpPr>
      <p:grpSpPr>
        <a:xfrm>
          <a:off x="0" y="0"/>
          <a:ext cx="0" cy="0"/>
          <a:chOff x="0" y="0"/>
          <a:chExt cx="0" cy="0"/>
        </a:xfrm>
      </p:grpSpPr>
      <p:sp>
        <p:nvSpPr>
          <p:cNvPr id="552" name="Google Shape;552;p2"/>
          <p:cNvSpPr txBox="1"/>
          <p:nvPr/>
        </p:nvSpPr>
        <p:spPr>
          <a:xfrm>
            <a:off x="2824699" y="1156288"/>
            <a:ext cx="4195800" cy="917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 sz="2400" u="none" cap="none" strike="noStrike">
                <a:solidFill>
                  <a:srgbClr val="FFFCF8"/>
                </a:solidFill>
                <a:latin typeface="DM Sans"/>
                <a:ea typeface="DM Sans"/>
                <a:cs typeface="DM Sans"/>
                <a:sym typeface="DM Sans"/>
              </a:rPr>
              <a:t>Erik Nakamura</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1200"/>
              </a:spcAft>
              <a:buClr>
                <a:srgbClr val="000000"/>
              </a:buClr>
              <a:buSzPts val="2000"/>
              <a:buFont typeface="Arial"/>
              <a:buNone/>
            </a:pPr>
            <a:r>
              <a:rPr b="0" i="0" lang="en" sz="2000" u="none" cap="none" strike="noStrike">
                <a:solidFill>
                  <a:srgbClr val="FFFCF8"/>
                </a:solidFill>
                <a:latin typeface="DM Sans"/>
                <a:ea typeface="DM Sans"/>
                <a:cs typeface="DM Sans"/>
                <a:sym typeface="DM Sans"/>
              </a:rPr>
              <a:t>CFO, Orange Comet</a:t>
            </a:r>
            <a:r>
              <a:rPr lang="en" sz="2000">
                <a:solidFill>
                  <a:srgbClr val="FFFCF8"/>
                </a:solidFill>
                <a:latin typeface="DM Sans"/>
                <a:ea typeface="DM Sans"/>
                <a:cs typeface="DM Sans"/>
                <a:sym typeface="DM Sans"/>
              </a:rPr>
              <a:t>, Inc.</a:t>
            </a:r>
            <a:endParaRPr b="0" i="0" sz="1400" u="none" cap="none" strike="noStrike">
              <a:solidFill>
                <a:srgbClr val="000000"/>
              </a:solidFill>
              <a:latin typeface="Arial"/>
              <a:ea typeface="Arial"/>
              <a:cs typeface="Arial"/>
              <a:sym typeface="Arial"/>
            </a:endParaRPr>
          </a:p>
        </p:txBody>
      </p:sp>
      <p:pic>
        <p:nvPicPr>
          <p:cNvPr id="553" name="Google Shape;553;p2"/>
          <p:cNvPicPr preferRelativeResize="0"/>
          <p:nvPr/>
        </p:nvPicPr>
        <p:blipFill rotWithShape="1">
          <a:blip r:embed="rId3">
            <a:alphaModFix/>
          </a:blip>
          <a:srcRect b="0" l="0" r="0" t="0"/>
          <a:stretch/>
        </p:blipFill>
        <p:spPr>
          <a:xfrm>
            <a:off x="7962852" y="4822606"/>
            <a:ext cx="1001052" cy="152503"/>
          </a:xfrm>
          <a:prstGeom prst="rect">
            <a:avLst/>
          </a:prstGeom>
          <a:noFill/>
          <a:ln>
            <a:noFill/>
          </a:ln>
        </p:spPr>
      </p:pic>
      <p:sp>
        <p:nvSpPr>
          <p:cNvPr id="554" name="Google Shape;554;p2"/>
          <p:cNvSpPr txBox="1"/>
          <p:nvPr/>
        </p:nvSpPr>
        <p:spPr>
          <a:xfrm>
            <a:off x="2827348" y="2094072"/>
            <a:ext cx="3020718" cy="213631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0" i="0" lang="en" sz="1050" u="none" cap="none" strike="noStrike">
                <a:solidFill>
                  <a:srgbClr val="FFFCF8"/>
                </a:solidFill>
                <a:latin typeface="DM Sans"/>
                <a:ea typeface="DM Sans"/>
                <a:cs typeface="DM Sans"/>
                <a:sym typeface="DM Sans"/>
              </a:rPr>
              <a:t>Experienced C-Level Senior Executive that is a dynamic and inspiring leader known for a coaching and mentoring approach to building successful, cohesive teams with superior operational excellence. Expertise in growing Finance, HR, Legal, IT and Facilities teams from the ground up for public and private companies. Deep experience in equity and debt capital raising, securities offerings, FP&amp;A, operational/technical accounting, treasury, internal controls and processes implemented. </a:t>
            </a:r>
            <a:endParaRPr b="0" i="0" sz="1400" u="none" cap="none" strike="noStrike">
              <a:solidFill>
                <a:srgbClr val="000000"/>
              </a:solidFill>
              <a:latin typeface="Arial"/>
              <a:ea typeface="Arial"/>
              <a:cs typeface="Arial"/>
              <a:sym typeface="Arial"/>
            </a:endParaRPr>
          </a:p>
        </p:txBody>
      </p:sp>
      <p:sp>
        <p:nvSpPr>
          <p:cNvPr id="555" name="Google Shape;555;p2"/>
          <p:cNvSpPr txBox="1"/>
          <p:nvPr/>
        </p:nvSpPr>
        <p:spPr>
          <a:xfrm>
            <a:off x="6022070" y="2094072"/>
            <a:ext cx="2808031" cy="1578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0" i="0" lang="en" sz="1050" u="none" cap="none" strike="noStrike">
                <a:solidFill>
                  <a:srgbClr val="FFFCF8"/>
                </a:solidFill>
                <a:latin typeface="DM Sans"/>
                <a:ea typeface="DM Sans"/>
                <a:cs typeface="DM Sans"/>
                <a:sym typeface="DM Sans"/>
              </a:rPr>
              <a:t>Finance and Operations leader with over 22 years of broad and deep Financial, HR, Legal, IT and Facilities experience in Web3, Digital Asset, Blockchain, eCommerce, marketplaces, fin tech, prop tech, real estate, SaaS, medical device and manufacturing.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050" u="none" cap="none" strike="noStrike">
              <a:solidFill>
                <a:srgbClr val="FFFCF8"/>
              </a:solidFill>
              <a:latin typeface="DM Sans"/>
              <a:ea typeface="DM Sans"/>
              <a:cs typeface="DM Sans"/>
              <a:sym typeface="DM Sans"/>
            </a:endParaRPr>
          </a:p>
        </p:txBody>
      </p:sp>
      <p:pic>
        <p:nvPicPr>
          <p:cNvPr id="556" name="Google Shape;556;p2"/>
          <p:cNvPicPr preferRelativeResize="0"/>
          <p:nvPr/>
        </p:nvPicPr>
        <p:blipFill rotWithShape="1">
          <a:blip r:embed="rId4">
            <a:alphaModFix/>
          </a:blip>
          <a:srcRect b="34035" l="0" r="0" t="0"/>
          <a:stretch/>
        </p:blipFill>
        <p:spPr>
          <a:xfrm>
            <a:off x="4631" y="1333338"/>
            <a:ext cx="2524069" cy="25287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0" name="Shape 690"/>
        <p:cNvGrpSpPr/>
        <p:nvPr/>
      </p:nvGrpSpPr>
      <p:grpSpPr>
        <a:xfrm>
          <a:off x="0" y="0"/>
          <a:ext cx="0" cy="0"/>
          <a:chOff x="0" y="0"/>
          <a:chExt cx="0" cy="0"/>
        </a:xfrm>
      </p:grpSpPr>
      <p:sp>
        <p:nvSpPr>
          <p:cNvPr id="691" name="Google Shape;691;p20"/>
          <p:cNvSpPr txBox="1"/>
          <p:nvPr/>
        </p:nvSpPr>
        <p:spPr>
          <a:xfrm>
            <a:off x="534500" y="2187000"/>
            <a:ext cx="28116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1" i="0" lang="en" sz="3800" u="none" cap="none" strike="noStrike">
                <a:solidFill>
                  <a:srgbClr val="FFFFFF"/>
                </a:solidFill>
                <a:latin typeface="DM Sans"/>
                <a:ea typeface="DM Sans"/>
                <a:cs typeface="DM Sans"/>
                <a:sym typeface="DM Sans"/>
              </a:rPr>
              <a:t>Thank you!</a:t>
            </a:r>
            <a:endParaRPr b="1" i="0" sz="3800" u="none" cap="none" strike="noStrike">
              <a:solidFill>
                <a:srgbClr val="FFFFFF"/>
              </a:solidFill>
              <a:latin typeface="DM Sans"/>
              <a:ea typeface="DM Sans"/>
              <a:cs typeface="DM Sans"/>
              <a:sym typeface="DM Sans"/>
            </a:endParaRPr>
          </a:p>
        </p:txBody>
      </p:sp>
      <p:sp>
        <p:nvSpPr>
          <p:cNvPr id="692" name="Google Shape;692;p20"/>
          <p:cNvSpPr txBox="1"/>
          <p:nvPr/>
        </p:nvSpPr>
        <p:spPr>
          <a:xfrm>
            <a:off x="3810725" y="1258200"/>
            <a:ext cx="281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DM Sans"/>
                <a:ea typeface="DM Sans"/>
                <a:cs typeface="DM Sans"/>
                <a:sym typeface="DM Sans"/>
              </a:rPr>
              <a:t>Up Next</a:t>
            </a:r>
            <a:endParaRPr b="0" i="0" sz="1200" u="none" cap="none" strike="noStrike">
              <a:solidFill>
                <a:srgbClr val="FFFFFF"/>
              </a:solidFill>
              <a:latin typeface="DM Sans"/>
              <a:ea typeface="DM Sans"/>
              <a:cs typeface="DM Sans"/>
              <a:sym typeface="DM Sans"/>
            </a:endParaRPr>
          </a:p>
        </p:txBody>
      </p:sp>
      <p:sp>
        <p:nvSpPr>
          <p:cNvPr id="693" name="Google Shape;693;p20"/>
          <p:cNvSpPr txBox="1"/>
          <p:nvPr/>
        </p:nvSpPr>
        <p:spPr>
          <a:xfrm>
            <a:off x="3810725" y="1627500"/>
            <a:ext cx="4662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DM Sans"/>
                <a:ea typeface="DM Sans"/>
                <a:cs typeface="DM Sans"/>
                <a:sym typeface="DM Sans"/>
              </a:rPr>
              <a:t>A Truckload of Financial Value: The Logistics of Moving from Excel to Automation at Merchants Fleet</a:t>
            </a:r>
            <a:endParaRPr b="1" i="0" sz="4500" u="none" cap="none" strike="noStrike">
              <a:solidFill>
                <a:srgbClr val="FFFFFF"/>
              </a:solidFill>
              <a:latin typeface="DM Sans"/>
              <a:ea typeface="DM Sans"/>
              <a:cs typeface="DM Sans"/>
              <a:sym typeface="DM Sans"/>
            </a:endParaRPr>
          </a:p>
        </p:txBody>
      </p:sp>
      <p:sp>
        <p:nvSpPr>
          <p:cNvPr id="694" name="Google Shape;694;p20"/>
          <p:cNvSpPr txBox="1"/>
          <p:nvPr/>
        </p:nvSpPr>
        <p:spPr>
          <a:xfrm>
            <a:off x="3810725" y="3197400"/>
            <a:ext cx="4203600" cy="687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800"/>
              <a:buFont typeface="Arial"/>
              <a:buNone/>
            </a:pPr>
            <a:r>
              <a:rPr b="0" i="0" lang="en" sz="1800" u="none" cap="none" strike="noStrike">
                <a:solidFill>
                  <a:srgbClr val="FFFCF8"/>
                </a:solidFill>
                <a:latin typeface="DM Sans"/>
                <a:ea typeface="DM Sans"/>
                <a:cs typeface="DM Sans"/>
                <a:sym typeface="DM Sans"/>
              </a:rPr>
              <a:t>Russ Bonilla</a:t>
            </a:r>
            <a:br>
              <a:rPr b="0" i="0" lang="en" sz="2000" u="none" cap="none" strike="noStrike">
                <a:solidFill>
                  <a:srgbClr val="FFFCF8"/>
                </a:solidFill>
                <a:latin typeface="DM Sans"/>
                <a:ea typeface="DM Sans"/>
                <a:cs typeface="DM Sans"/>
                <a:sym typeface="DM Sans"/>
              </a:rPr>
            </a:br>
            <a:r>
              <a:rPr b="0" i="0" lang="en" sz="1200" u="none" cap="none" strike="noStrike">
                <a:solidFill>
                  <a:srgbClr val="FFFCF8"/>
                </a:solidFill>
                <a:latin typeface="DM Sans"/>
                <a:ea typeface="DM Sans"/>
                <a:cs typeface="DM Sans"/>
                <a:sym typeface="DM Sans"/>
              </a:rPr>
              <a:t>Director Financial Planning &amp; Analysis; Merchants Fleet</a:t>
            </a:r>
            <a:endParaRPr b="0" i="0" sz="1200" u="none" cap="none" strike="noStrike">
              <a:solidFill>
                <a:srgbClr val="FFFCF8"/>
              </a:solidFill>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8" name="Shape 69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pic>
        <p:nvPicPr>
          <p:cNvPr id="561" name="Google Shape;561;p3"/>
          <p:cNvPicPr preferRelativeResize="0"/>
          <p:nvPr/>
        </p:nvPicPr>
        <p:blipFill rotWithShape="1">
          <a:blip r:embed="rId3">
            <a:alphaModFix/>
          </a:blip>
          <a:srcRect b="19955" l="3302" r="3779" t="19972"/>
          <a:stretch/>
        </p:blipFill>
        <p:spPr>
          <a:xfrm>
            <a:off x="795992" y="921123"/>
            <a:ext cx="7552015" cy="31062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
          <p:cNvSpPr txBox="1"/>
          <p:nvPr>
            <p:ph type="title"/>
          </p:nvPr>
        </p:nvSpPr>
        <p:spPr>
          <a:xfrm>
            <a:off x="2973900" y="1904625"/>
            <a:ext cx="5534400" cy="133425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Key Takeaway:</a:t>
            </a:r>
            <a:endParaRPr/>
          </a:p>
          <a:p>
            <a:pPr indent="0" lvl="0" marL="0" rtl="0" algn="l">
              <a:lnSpc>
                <a:spcPct val="100000"/>
              </a:lnSpc>
              <a:spcBef>
                <a:spcPts val="0"/>
              </a:spcBef>
              <a:spcAft>
                <a:spcPts val="0"/>
              </a:spcAft>
              <a:buSzPct val="111111"/>
              <a:buNone/>
            </a:pPr>
            <a:r>
              <a:rPr lang="en"/>
              <a:t>Evolution of the Game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0" name="Shape 570"/>
        <p:cNvGrpSpPr/>
        <p:nvPr/>
      </p:nvGrpSpPr>
      <p:grpSpPr>
        <a:xfrm>
          <a:off x="0" y="0"/>
          <a:ext cx="0" cy="0"/>
          <a:chOff x="0" y="0"/>
          <a:chExt cx="0" cy="0"/>
        </a:xfrm>
      </p:grpSpPr>
      <p:sp>
        <p:nvSpPr>
          <p:cNvPr id="571" name="Google Shape;571;p5"/>
          <p:cNvSpPr txBox="1"/>
          <p:nvPr/>
        </p:nvSpPr>
        <p:spPr>
          <a:xfrm>
            <a:off x="2902548" y="878100"/>
            <a:ext cx="5622402" cy="3387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60"/>
              <a:buFont typeface="Arial"/>
              <a:buNone/>
            </a:pPr>
            <a:r>
              <a:rPr b="0" i="0" lang="en" sz="2060" u="none" cap="none" strike="noStrike">
                <a:solidFill>
                  <a:schemeClr val="dk1"/>
                </a:solidFill>
                <a:latin typeface="DM Sans"/>
                <a:ea typeface="DM Sans"/>
                <a:cs typeface="DM Sans"/>
                <a:sym typeface="DM Sans"/>
              </a:rPr>
              <a:t>Financial Storytelling in a Volatile Economy (Serving a complete meal)</a:t>
            </a:r>
            <a:endParaRPr b="0" i="0" sz="206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Clr>
                <a:srgbClr val="000000"/>
              </a:buClr>
              <a:buSzPts val="1760"/>
              <a:buFont typeface="Arial"/>
              <a:buNone/>
            </a:pPr>
            <a:r>
              <a:t/>
            </a:r>
            <a:endParaRPr b="0" i="0" sz="1760" u="none" cap="none" strike="noStrike">
              <a:solidFill>
                <a:schemeClr val="dk1"/>
              </a:solidFill>
              <a:latin typeface="DM Sans"/>
              <a:ea typeface="DM Sans"/>
              <a:cs typeface="DM Sans"/>
              <a:sym typeface="DM Sans"/>
            </a:endParaRPr>
          </a:p>
          <a:p>
            <a:pPr indent="-340360" lvl="0" marL="457200" marR="0" rtl="0" algn="l">
              <a:lnSpc>
                <a:spcPct val="115000"/>
              </a:lnSpc>
              <a:spcBef>
                <a:spcPts val="600"/>
              </a:spcBef>
              <a:spcAft>
                <a:spcPts val="0"/>
              </a:spcAft>
              <a:buClr>
                <a:schemeClr val="dk1"/>
              </a:buClr>
              <a:buSzPts val="1760"/>
              <a:buFont typeface="DM Sans"/>
              <a:buChar char="●"/>
            </a:pPr>
            <a:r>
              <a:rPr b="0" i="0" lang="en" sz="1760" u="none" cap="none" strike="noStrike">
                <a:solidFill>
                  <a:schemeClr val="dk1"/>
                </a:solidFill>
                <a:latin typeface="DM Sans"/>
                <a:ea typeface="DM Sans"/>
                <a:cs typeface="DM Sans"/>
                <a:sym typeface="DM Sans"/>
              </a:rPr>
              <a:t>Value Prop = the Sizzle (Why)</a:t>
            </a:r>
            <a:endParaRPr b="0" i="0" sz="1760" u="none" cap="none" strike="noStrike">
              <a:solidFill>
                <a:schemeClr val="dk1"/>
              </a:solidFill>
              <a:latin typeface="DM Sans"/>
              <a:ea typeface="DM Sans"/>
              <a:cs typeface="DM Sans"/>
              <a:sym typeface="DM Sans"/>
            </a:endParaRPr>
          </a:p>
          <a:p>
            <a:pPr indent="-340360" lvl="0" marL="457200" marR="0" rtl="0" algn="l">
              <a:lnSpc>
                <a:spcPct val="115000"/>
              </a:lnSpc>
              <a:spcBef>
                <a:spcPts val="600"/>
              </a:spcBef>
              <a:spcAft>
                <a:spcPts val="0"/>
              </a:spcAft>
              <a:buClr>
                <a:schemeClr val="dk1"/>
              </a:buClr>
              <a:buSzPts val="1760"/>
              <a:buFont typeface="DM Sans"/>
              <a:buChar char="●"/>
            </a:pPr>
            <a:r>
              <a:rPr b="0" i="0" lang="en" sz="1760" u="none" cap="none" strike="noStrike">
                <a:solidFill>
                  <a:schemeClr val="dk1"/>
                </a:solidFill>
                <a:latin typeface="DM Sans"/>
                <a:ea typeface="DM Sans"/>
                <a:cs typeface="DM Sans"/>
                <a:sym typeface="DM Sans"/>
              </a:rPr>
              <a:t>Business Opportunity/Execution = Steak (How)</a:t>
            </a:r>
            <a:endParaRPr b="0" i="0" sz="1760" u="none" cap="none" strike="noStrike">
              <a:solidFill>
                <a:schemeClr val="dk1"/>
              </a:solidFill>
              <a:latin typeface="DM Sans"/>
              <a:ea typeface="DM Sans"/>
              <a:cs typeface="DM Sans"/>
              <a:sym typeface="DM Sans"/>
            </a:endParaRPr>
          </a:p>
          <a:p>
            <a:pPr indent="-340360" lvl="0" marL="457200" marR="0" rtl="0" algn="l">
              <a:lnSpc>
                <a:spcPct val="115000"/>
              </a:lnSpc>
              <a:spcBef>
                <a:spcPts val="600"/>
              </a:spcBef>
              <a:spcAft>
                <a:spcPts val="0"/>
              </a:spcAft>
              <a:buClr>
                <a:schemeClr val="dk1"/>
              </a:buClr>
              <a:buSzPts val="1760"/>
              <a:buFont typeface="DM Sans"/>
              <a:buChar char="●"/>
            </a:pPr>
            <a:r>
              <a:rPr b="0" i="0" lang="en" sz="1760" u="none" cap="none" strike="noStrike">
                <a:solidFill>
                  <a:schemeClr val="dk1"/>
                </a:solidFill>
                <a:latin typeface="DM Sans"/>
                <a:ea typeface="DM Sans"/>
                <a:cs typeface="DM Sans"/>
                <a:sym typeface="DM Sans"/>
              </a:rPr>
              <a:t>Financials, Data and KPIs = Potatoes/Rice (What-Supports Story and Execution)</a:t>
            </a:r>
            <a:endParaRPr b="0" i="0" sz="1760" u="none" cap="none" strike="noStrike">
              <a:solidFill>
                <a:schemeClr val="dk1"/>
              </a:solidFill>
              <a:latin typeface="DM Sans"/>
              <a:ea typeface="DM Sans"/>
              <a:cs typeface="DM Sans"/>
              <a:sym typeface="DM Sans"/>
            </a:endParaRPr>
          </a:p>
        </p:txBody>
      </p:sp>
      <p:sp>
        <p:nvSpPr>
          <p:cNvPr id="572" name="Google Shape;572;p5"/>
          <p:cNvSpPr txBox="1"/>
          <p:nvPr/>
        </p:nvSpPr>
        <p:spPr>
          <a:xfrm>
            <a:off x="619050" y="533225"/>
            <a:ext cx="1581300" cy="8418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DM Sans"/>
                <a:ea typeface="DM Sans"/>
                <a:cs typeface="DM Sans"/>
                <a:sym typeface="DM Sans"/>
              </a:rPr>
              <a:t>Agenda</a:t>
            </a:r>
            <a:endParaRPr b="0" i="0" sz="2400" u="none" cap="none" strike="noStrike">
              <a:solidFill>
                <a:srgbClr val="FFFFFF"/>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
          <p:cNvSpPr txBox="1"/>
          <p:nvPr>
            <p:ph type="title"/>
          </p:nvPr>
        </p:nvSpPr>
        <p:spPr>
          <a:xfrm>
            <a:off x="2711575" y="1428425"/>
            <a:ext cx="5534400" cy="22866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3800"/>
              <a:t>Value Prop:</a:t>
            </a:r>
            <a:endParaRPr b="1" sz="3800"/>
          </a:p>
          <a:p>
            <a:pPr indent="0" lvl="0" marL="0" rtl="0" algn="l">
              <a:lnSpc>
                <a:spcPct val="100000"/>
              </a:lnSpc>
              <a:spcBef>
                <a:spcPts val="0"/>
              </a:spcBef>
              <a:spcAft>
                <a:spcPts val="0"/>
              </a:spcAft>
              <a:buSzPts val="990"/>
              <a:buNone/>
            </a:pPr>
            <a:r>
              <a:rPr lang="en" sz="3800"/>
              <a:t>Who are we and what is our mission?</a:t>
            </a:r>
            <a:endParaRPr sz="3800"/>
          </a:p>
          <a:p>
            <a:pPr indent="0" lvl="0" marL="0" rtl="0" algn="l">
              <a:lnSpc>
                <a:spcPct val="100000"/>
              </a:lnSpc>
              <a:spcBef>
                <a:spcPts val="0"/>
              </a:spcBef>
              <a:spcAft>
                <a:spcPts val="0"/>
              </a:spcAft>
              <a:buClr>
                <a:schemeClr val="dk1"/>
              </a:buClr>
              <a:buSzPts val="990"/>
              <a:buFont typeface="Arial"/>
              <a:buNone/>
            </a:pPr>
            <a:r>
              <a:rPr i="1" lang="en" sz="3000">
                <a:solidFill>
                  <a:schemeClr val="accent3"/>
                </a:solidFill>
              </a:rPr>
              <a:t>Sizzle</a:t>
            </a:r>
            <a:endParaRPr i="1" sz="3000">
              <a:solidFill>
                <a:schemeClr val="accent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
          <p:cNvSpPr txBox="1"/>
          <p:nvPr/>
        </p:nvSpPr>
        <p:spPr>
          <a:xfrm>
            <a:off x="37400" y="2220350"/>
            <a:ext cx="32898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Value </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Proposition </a:t>
            </a:r>
            <a:endParaRPr b="1" i="0" sz="2200" u="none" cap="none" strike="noStrike">
              <a:solidFill>
                <a:schemeClr val="accent1"/>
              </a:solidFill>
              <a:latin typeface="DM Sans"/>
              <a:ea typeface="DM Sans"/>
              <a:cs typeface="DM Sans"/>
              <a:sym typeface="DM Sans"/>
            </a:endParaRPr>
          </a:p>
        </p:txBody>
      </p:sp>
      <p:sp>
        <p:nvSpPr>
          <p:cNvPr id="583" name="Google Shape;583;p7"/>
          <p:cNvSpPr txBox="1"/>
          <p:nvPr/>
        </p:nvSpPr>
        <p:spPr>
          <a:xfrm>
            <a:off x="2750050" y="2389700"/>
            <a:ext cx="399300" cy="52319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Roboto"/>
                <a:ea typeface="Roboto"/>
                <a:cs typeface="Roboto"/>
                <a:sym typeface="Roboto"/>
              </a:rPr>
              <a:t>=</a:t>
            </a:r>
            <a:endParaRPr b="0" i="0" sz="2200" u="none" cap="none" strike="noStrike">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
          <p:cNvSpPr txBox="1"/>
          <p:nvPr/>
        </p:nvSpPr>
        <p:spPr>
          <a:xfrm>
            <a:off x="37400" y="2220350"/>
            <a:ext cx="32898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Value </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Proposition </a:t>
            </a:r>
            <a:endParaRPr b="1" i="0" sz="2200" u="none" cap="none" strike="noStrike">
              <a:solidFill>
                <a:schemeClr val="accent1"/>
              </a:solidFill>
              <a:latin typeface="DM Sans"/>
              <a:ea typeface="DM Sans"/>
              <a:cs typeface="DM Sans"/>
              <a:sym typeface="DM Sans"/>
            </a:endParaRPr>
          </a:p>
        </p:txBody>
      </p:sp>
      <p:sp>
        <p:nvSpPr>
          <p:cNvPr id="589" name="Google Shape;589;p8"/>
          <p:cNvSpPr txBox="1"/>
          <p:nvPr/>
        </p:nvSpPr>
        <p:spPr>
          <a:xfrm>
            <a:off x="2750050" y="2389700"/>
            <a:ext cx="399300" cy="52319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Roboto"/>
                <a:ea typeface="Roboto"/>
                <a:cs typeface="Roboto"/>
                <a:sym typeface="Roboto"/>
              </a:rPr>
              <a:t>=</a:t>
            </a:r>
            <a:endParaRPr b="0" i="0" sz="2200" u="none" cap="none" strike="noStrike">
              <a:solidFill>
                <a:srgbClr val="000000"/>
              </a:solidFill>
              <a:latin typeface="Roboto"/>
              <a:ea typeface="Roboto"/>
              <a:cs typeface="Roboto"/>
              <a:sym typeface="Roboto"/>
            </a:endParaRPr>
          </a:p>
        </p:txBody>
      </p:sp>
      <p:sp>
        <p:nvSpPr>
          <p:cNvPr id="590" name="Google Shape;590;p8"/>
          <p:cNvSpPr txBox="1"/>
          <p:nvPr/>
        </p:nvSpPr>
        <p:spPr>
          <a:xfrm>
            <a:off x="2949700" y="1854650"/>
            <a:ext cx="2265900" cy="153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Identify</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problem </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
          <p:cNvSpPr txBox="1"/>
          <p:nvPr/>
        </p:nvSpPr>
        <p:spPr>
          <a:xfrm>
            <a:off x="37400" y="2220350"/>
            <a:ext cx="32898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Value </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Proposition </a:t>
            </a:r>
            <a:endParaRPr b="1" i="0" sz="2200" u="none" cap="none" strike="noStrike">
              <a:solidFill>
                <a:schemeClr val="accent1"/>
              </a:solidFill>
              <a:latin typeface="DM Sans"/>
              <a:ea typeface="DM Sans"/>
              <a:cs typeface="DM Sans"/>
              <a:sym typeface="DM Sans"/>
            </a:endParaRPr>
          </a:p>
        </p:txBody>
      </p:sp>
      <p:sp>
        <p:nvSpPr>
          <p:cNvPr id="596" name="Google Shape;596;p9"/>
          <p:cNvSpPr txBox="1"/>
          <p:nvPr/>
        </p:nvSpPr>
        <p:spPr>
          <a:xfrm>
            <a:off x="2949700" y="1854650"/>
            <a:ext cx="2265900" cy="153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Identify</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problem </a:t>
            </a:r>
            <a:endParaRPr b="1" i="0" sz="2200" u="none" cap="none" strike="noStrike">
              <a:solidFill>
                <a:schemeClr val="accent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chemeClr val="accent1"/>
              </a:solidFill>
              <a:latin typeface="DM Sans"/>
              <a:ea typeface="DM Sans"/>
              <a:cs typeface="DM Sans"/>
              <a:sym typeface="DM Sans"/>
            </a:endParaRPr>
          </a:p>
        </p:txBody>
      </p:sp>
      <p:sp>
        <p:nvSpPr>
          <p:cNvPr id="597" name="Google Shape;597;p9"/>
          <p:cNvSpPr txBox="1"/>
          <p:nvPr/>
        </p:nvSpPr>
        <p:spPr>
          <a:xfrm>
            <a:off x="5415249" y="2193350"/>
            <a:ext cx="3188423" cy="861744"/>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accent1"/>
                </a:solidFill>
                <a:latin typeface="DM Sans"/>
                <a:ea typeface="DM Sans"/>
                <a:cs typeface="DM Sans"/>
                <a:sym typeface="DM Sans"/>
              </a:rPr>
              <a:t>How we solve it better than anyone else</a:t>
            </a:r>
            <a:endParaRPr b="1" i="0" sz="2200" u="none" cap="none" strike="noStrike">
              <a:solidFill>
                <a:schemeClr val="accent1"/>
              </a:solidFill>
              <a:latin typeface="DM Sans"/>
              <a:ea typeface="DM Sans"/>
              <a:cs typeface="DM Sans"/>
              <a:sym typeface="DM Sans"/>
            </a:endParaRPr>
          </a:p>
        </p:txBody>
      </p:sp>
      <p:sp>
        <p:nvSpPr>
          <p:cNvPr id="598" name="Google Shape;598;p9"/>
          <p:cNvSpPr txBox="1"/>
          <p:nvPr/>
        </p:nvSpPr>
        <p:spPr>
          <a:xfrm>
            <a:off x="4943500" y="2389700"/>
            <a:ext cx="399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DM Sans"/>
                <a:ea typeface="DM Sans"/>
                <a:cs typeface="DM Sans"/>
                <a:sym typeface="DM Sans"/>
              </a:rPr>
              <a:t>+ </a:t>
            </a:r>
            <a:endParaRPr b="0" i="0" sz="2200" u="none" cap="none" strike="noStrike">
              <a:solidFill>
                <a:srgbClr val="000000"/>
              </a:solidFill>
              <a:latin typeface="DM Sans"/>
              <a:ea typeface="DM Sans"/>
              <a:cs typeface="DM Sans"/>
              <a:sym typeface="DM Sans"/>
            </a:endParaRPr>
          </a:p>
        </p:txBody>
      </p:sp>
      <p:sp>
        <p:nvSpPr>
          <p:cNvPr id="599" name="Google Shape;599;p9"/>
          <p:cNvSpPr txBox="1"/>
          <p:nvPr/>
        </p:nvSpPr>
        <p:spPr>
          <a:xfrm>
            <a:off x="2750050" y="2389700"/>
            <a:ext cx="399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DM Sans"/>
                <a:ea typeface="DM Sans"/>
                <a:cs typeface="DM Sans"/>
                <a:sym typeface="DM Sans"/>
              </a:rPr>
              <a:t>=</a:t>
            </a:r>
            <a:endParaRPr b="0" i="0" sz="2200" u="none" cap="none" strike="noStrike">
              <a:solidFill>
                <a:srgbClr val="000000"/>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