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Roboto"/>
      <p:regular r:id="rId27"/>
      <p:bold r:id="rId28"/>
      <p:italic r:id="rId29"/>
      <p:boldItalic r:id="rId30"/>
    </p:embeddedFont>
    <p:embeddedFont>
      <p:font typeface="Anaheim"/>
      <p:regular r:id="rId31"/>
    </p:embeddedFont>
    <p:embeddedFont>
      <p:font typeface="DM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6" roundtripDataSignature="AMtx7miew9x5s+xEl5jrKq4zE3UWWlDY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naheim-regular.fntdata"/><Relationship Id="rId30" Type="http://schemas.openxmlformats.org/officeDocument/2006/relationships/font" Target="fonts/Roboto-boldItalic.fntdata"/><Relationship Id="rId11" Type="http://schemas.openxmlformats.org/officeDocument/2006/relationships/slide" Target="slides/slide5.xml"/><Relationship Id="rId33" Type="http://schemas.openxmlformats.org/officeDocument/2006/relationships/font" Target="fonts/DMSans-bold.fntdata"/><Relationship Id="rId10" Type="http://schemas.openxmlformats.org/officeDocument/2006/relationships/slide" Target="slides/slide4.xml"/><Relationship Id="rId32" Type="http://schemas.openxmlformats.org/officeDocument/2006/relationships/font" Target="fonts/DMSans-regular.fntdata"/><Relationship Id="rId13" Type="http://schemas.openxmlformats.org/officeDocument/2006/relationships/slide" Target="slides/slide7.xml"/><Relationship Id="rId35" Type="http://schemas.openxmlformats.org/officeDocument/2006/relationships/font" Target="fonts/DMSans-boldItalic.fntdata"/><Relationship Id="rId12" Type="http://schemas.openxmlformats.org/officeDocument/2006/relationships/slide" Target="slides/slide6.xml"/><Relationship Id="rId34" Type="http://schemas.openxmlformats.org/officeDocument/2006/relationships/font" Target="fonts/DMSans-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100">
                <a:solidFill>
                  <a:srgbClr val="FF0000"/>
                </a:solidFill>
                <a:highlight>
                  <a:srgbClr val="FFFF00"/>
                </a:highlight>
              </a:rPr>
              <a:t>(1 Mins) (Elapsed 1)</a:t>
            </a:r>
            <a:endParaRPr/>
          </a:p>
          <a:p>
            <a:pPr indent="0" lvl="0" marL="0" rtl="0" algn="l">
              <a:lnSpc>
                <a:spcPct val="100000"/>
              </a:lnSpc>
              <a:spcBef>
                <a:spcPts val="0"/>
              </a:spcBef>
              <a:spcAft>
                <a:spcPts val="0"/>
              </a:spcAft>
              <a:buSzPts val="1100"/>
              <a:buNone/>
            </a:pPr>
            <a:r>
              <a:t/>
            </a:r>
            <a:endParaRPr sz="1100"/>
          </a:p>
          <a:p>
            <a:pPr indent="0" lvl="0" marL="0" rtl="0" algn="l">
              <a:lnSpc>
                <a:spcPct val="100000"/>
              </a:lnSpc>
              <a:spcBef>
                <a:spcPts val="0"/>
              </a:spcBef>
              <a:spcAft>
                <a:spcPts val="0"/>
              </a:spcAft>
              <a:buSzPts val="1100"/>
              <a:buNone/>
            </a:pPr>
            <a:r>
              <a:rPr b="1" lang="en-US" sz="1100"/>
              <a:t>Jon:</a:t>
            </a:r>
            <a:endParaRPr b="1"/>
          </a:p>
          <a:p>
            <a:pPr indent="0" lvl="0" marL="0" rtl="0" algn="l">
              <a:lnSpc>
                <a:spcPct val="100000"/>
              </a:lnSpc>
              <a:spcBef>
                <a:spcPts val="0"/>
              </a:spcBef>
              <a:spcAft>
                <a:spcPts val="0"/>
              </a:spcAft>
              <a:buSzPts val="1100"/>
              <a:buNone/>
            </a:pPr>
            <a:r>
              <a:t/>
            </a:r>
            <a:endParaRPr b="1" sz="1100"/>
          </a:p>
          <a:p>
            <a:pPr indent="0" lvl="0" marL="0" rtl="0" algn="l">
              <a:lnSpc>
                <a:spcPct val="100000"/>
              </a:lnSpc>
              <a:spcBef>
                <a:spcPts val="0"/>
              </a:spcBef>
              <a:spcAft>
                <a:spcPts val="0"/>
              </a:spcAft>
              <a:buSzPts val="1100"/>
              <a:buNone/>
            </a:pPr>
            <a:r>
              <a:rPr b="1" lang="en-US" sz="1100"/>
              <a:t>Welcome everyone, my name is Jonathan Li, I am a former Planful employee, recovering accountant / auditor now turned Sr. Manager of Solutions leading the Planful practice at Cogenics one of Planful’s premier partners.</a:t>
            </a:r>
            <a:endParaRPr b="1"/>
          </a:p>
          <a:p>
            <a:pPr indent="0" lvl="0" marL="0" rtl="0" algn="l">
              <a:lnSpc>
                <a:spcPct val="100000"/>
              </a:lnSpc>
              <a:spcBef>
                <a:spcPts val="0"/>
              </a:spcBef>
              <a:spcAft>
                <a:spcPts val="0"/>
              </a:spcAft>
              <a:buSzPts val="1100"/>
              <a:buNone/>
            </a:pPr>
            <a:r>
              <a:t/>
            </a:r>
            <a:endParaRPr b="1" sz="1100"/>
          </a:p>
          <a:p>
            <a:pPr indent="0" lvl="0" marL="0" rtl="0" algn="l">
              <a:lnSpc>
                <a:spcPct val="100000"/>
              </a:lnSpc>
              <a:spcBef>
                <a:spcPts val="0"/>
              </a:spcBef>
              <a:spcAft>
                <a:spcPts val="0"/>
              </a:spcAft>
              <a:buSzPts val="1100"/>
              <a:buNone/>
            </a:pPr>
            <a:r>
              <a:rPr b="1" lang="en-US" sz="1100"/>
              <a:t>Today’s forum will be a discussion covering what “Debunking Vendor Level planning” looks like &amp; the “demystification of strategic organizational hierarchies.”</a:t>
            </a:r>
            <a:endParaRPr b="1"/>
          </a:p>
          <a:p>
            <a:pPr indent="0" lvl="0" marL="0" rtl="0" algn="l">
              <a:lnSpc>
                <a:spcPct val="100000"/>
              </a:lnSpc>
              <a:spcBef>
                <a:spcPts val="0"/>
              </a:spcBef>
              <a:spcAft>
                <a:spcPts val="0"/>
              </a:spcAft>
              <a:buSzPts val="1100"/>
              <a:buNone/>
            </a:pPr>
            <a:r>
              <a:t/>
            </a:r>
            <a:endParaRPr b="1" sz="1100"/>
          </a:p>
          <a:p>
            <a:pPr indent="0" lvl="0" marL="0" rtl="0" algn="l">
              <a:lnSpc>
                <a:spcPct val="100000"/>
              </a:lnSpc>
              <a:spcBef>
                <a:spcPts val="0"/>
              </a:spcBef>
              <a:spcAft>
                <a:spcPts val="0"/>
              </a:spcAft>
              <a:buSzPts val="1100"/>
              <a:buNone/>
            </a:pPr>
            <a:r>
              <a:rPr b="1" lang="en-US" sz="1100"/>
              <a:t>Before I begin, I’d love to introduce the panelist who’ve come to join me. Next Slide</a:t>
            </a:r>
            <a:r>
              <a:rPr b="1" lang="en-US"/>
              <a:t> </a:t>
            </a:r>
            <a:endParaRPr b="1" sz="1100"/>
          </a:p>
          <a:p>
            <a:pPr indent="0" lvl="0" marL="0" rtl="0" algn="l">
              <a:lnSpc>
                <a:spcPct val="100000"/>
              </a:lnSpc>
              <a:spcBef>
                <a:spcPts val="0"/>
              </a:spcBef>
              <a:spcAft>
                <a:spcPts val="0"/>
              </a:spcAft>
              <a:buSzPts val="1100"/>
              <a:buNone/>
            </a:pPr>
            <a:r>
              <a:t/>
            </a:r>
            <a:endParaRPr sz="1100"/>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(.5 Mins) (Elapsed 25)</a:t>
            </a:r>
            <a:endParaRPr sz="1100"/>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US"/>
              <a:t>Well we talked a little bit around the vendor details, what about the organizational structure?</a:t>
            </a:r>
            <a:endParaRPr b="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(5 Mins) (Elapsed 30)</a:t>
            </a:r>
            <a:endParaRPr sz="1100"/>
          </a:p>
          <a:p>
            <a:pPr indent="0" lvl="0" marL="0" marR="0" rtl="0" algn="l">
              <a:lnSpc>
                <a:spcPct val="100000"/>
              </a:lnSpc>
              <a:spcBef>
                <a:spcPts val="0"/>
              </a:spcBef>
              <a:spcAft>
                <a:spcPts val="0"/>
              </a:spcAft>
              <a:buClr>
                <a:srgbClr val="000000"/>
              </a:buClr>
              <a:buSzPts val="1100"/>
              <a:buFont typeface="Arial"/>
              <a:buNone/>
            </a:pPr>
            <a:r>
              <a:rPr lang="en-US"/>
              <a:t>Jon, Talyon, Sowmya:</a:t>
            </a:r>
            <a:br>
              <a:rPr lang="en-US"/>
            </a:br>
            <a:br>
              <a:rPr lang="en-US"/>
            </a:br>
            <a:r>
              <a:rPr b="1" lang="en-US"/>
              <a:t>Jon: Quick little poll for the folks in the room. How many people plan at the product level / line of business level? How many people want to?</a:t>
            </a:r>
            <a:br>
              <a:rPr lang="en-US"/>
            </a:br>
            <a:endParaRPr/>
          </a:p>
          <a:p>
            <a:pPr indent="0" lvl="0" marL="0" rtl="0" algn="l">
              <a:lnSpc>
                <a:spcPct val="100000"/>
              </a:lnSpc>
              <a:spcBef>
                <a:spcPts val="0"/>
              </a:spcBef>
              <a:spcAft>
                <a:spcPts val="0"/>
              </a:spcAft>
              <a:buSzPts val="1100"/>
              <a:buNone/>
            </a:pPr>
            <a:r>
              <a:rPr b="1" lang="en-US"/>
              <a:t>Jon: Talyon, could you walk us through the complexity of TogetherWork and how tuck-in acquisitions work?</a:t>
            </a:r>
            <a:br>
              <a:rPr lang="en-US"/>
            </a:br>
            <a:br>
              <a:rPr lang="en-US"/>
            </a:br>
            <a:r>
              <a:rPr lang="en-US"/>
              <a:t>Talyon:  Yes, the complexity in our hierarchy structure comes from the fact that product-line level forecasting was a non-negotiable for us and sometimes our product lines don't follow a standard 1:1 relationship with the legal/accounting entity. This come about mainly from acquiring complementary businesses that we then operate as one consolidated product line. In these cases, we are combining historical and go forward revenue/expenses from two separate entities, but management is forecasting for these entities as one combined Product-line</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rPr b="1" lang="en-US"/>
              <a:t>Jon: Sowmya, for folks who perhaps don’t have tuck in acquisitions but may want to plan in similar fashion what are the implications of this?</a:t>
            </a:r>
            <a:br>
              <a:rPr b="1" lang="en-US"/>
            </a:br>
            <a:br>
              <a:rPr lang="en-US"/>
            </a:br>
            <a:r>
              <a:rPr lang="en-US"/>
              <a:t>Sowmya: It’s the ability to have planning templates at the lowest level for certain departments, groups, or business units, but also to be able to budget at the consolidated/ aggregated level. One example I can think of is you could be a real estate company where you have multiple properties tied to a deal. While you may have actuals by individual property your budget input could be by the deals which is nothing but a group of properties.</a:t>
            </a:r>
            <a:br>
              <a:rPr lang="en-US"/>
            </a:br>
            <a:br>
              <a:rPr b="1" lang="en-US"/>
            </a:br>
            <a:r>
              <a:rPr b="1" lang="en-US"/>
              <a:t>Jon: When you first explored this Sowmya, you told me that this was an “undiscovered benefit” from even the Planful success teams. Could you help me understand the implications for this?</a:t>
            </a:r>
            <a:br>
              <a:rPr lang="en-US"/>
            </a:br>
            <a:br>
              <a:rPr lang="en-US"/>
            </a:br>
            <a:r>
              <a:rPr lang="en-US"/>
              <a:t>Sowmya: The Budget Entity is the level at which budget is submitted and more often than not it is at a leaf level department , business unit for a leaf level company. What TW wanted was to  submit budget for a group of product lines/business units together you can use the attribute hierarchy to create a budget entity to submit plan or forecast for a group of departments or business units.</a:t>
            </a:r>
            <a:br>
              <a:rPr lang="en-US"/>
            </a:br>
            <a:br>
              <a:rPr lang="en-US"/>
            </a:br>
            <a:r>
              <a:rPr b="1" lang="en-US"/>
              <a:t>Jon: Talyon, When you thinking about your reporting requirements. If you were to extrapolate this to the greater audience, what might this mean for them?</a:t>
            </a:r>
            <a:br>
              <a:rPr lang="en-US"/>
            </a:br>
            <a:br>
              <a:rPr lang="en-US"/>
            </a:br>
            <a:r>
              <a:rPr lang="en-US"/>
              <a:t>Talyon: I think of it as a great example of how you can tailor your Planful use case to best mirror how the business is operated, which helps your non-finance business partners to be better able to do what they need to. I'd also say it's a vote of confidence for users that Planful will be adaptable to their ever changing business. For some of you this might come about through an acquisition and for others a spin-off or structural re-org. Either way, Planful can help you succeed.</a:t>
            </a:r>
            <a:endParaRPr/>
          </a:p>
          <a:p>
            <a:pPr indent="0" lvl="0" marL="0" marR="0" rtl="0" algn="l">
              <a:lnSpc>
                <a:spcPct val="100000"/>
              </a:lnSpc>
              <a:spcBef>
                <a:spcPts val="0"/>
              </a:spcBef>
              <a:spcAft>
                <a:spcPts val="0"/>
              </a:spcAft>
              <a:buClr>
                <a:srgbClr val="000000"/>
              </a:buClr>
              <a:buSzPts val="1100"/>
              <a:buFont typeface="Arial"/>
              <a:buNone/>
            </a:pPr>
            <a:br>
              <a:rPr lang="en-US"/>
            </a:br>
            <a:r>
              <a:rPr b="1" lang="en-US"/>
              <a:t>Jon: From a management reporting view, how easy was this to accomplish compared to what you were doing before?</a:t>
            </a:r>
            <a:endParaRPr b="1"/>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rPr lang="en-US"/>
              <a:t>Talyon: well before we were doing lots of manual manipulations to have to string together values into these reporting segments. Now all that flows in and out automatically. Instantly, we can produce GAAP and Managerial reporting by Product and grouping. This saves us hours each month and quarter, while also significantly reducing error</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b="1" lang="en-US"/>
              <a:t>Jon: Sowmya, before I let you take the floor, what would you say some of the best practices are when thinking about hierarchies?</a:t>
            </a:r>
            <a:endParaRPr b="1"/>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(1 Mins) (Elapsed 31)</a:t>
            </a:r>
            <a:endParaRPr sz="1100"/>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US"/>
              <a:t>Sowmya:</a:t>
            </a:r>
            <a:br>
              <a:rPr lang="en-US"/>
            </a:br>
            <a:br>
              <a:rPr lang="en-US"/>
            </a:br>
            <a:r>
              <a:rPr lang="en-US"/>
              <a:t>Some of the take aways are..</a:t>
            </a:r>
            <a:endParaRPr/>
          </a:p>
          <a:p>
            <a:pPr indent="0" lvl="0" marL="0" rtl="0" algn="l">
              <a:lnSpc>
                <a:spcPct val="100000"/>
              </a:lnSpc>
              <a:spcBef>
                <a:spcPts val="0"/>
              </a:spcBef>
              <a:spcAft>
                <a:spcPts val="0"/>
              </a:spcAft>
              <a:buSzPts val="1100"/>
              <a:buNone/>
            </a:pPr>
            <a:r>
              <a:rPr lang="en-US"/>
              <a:t>One of the common mistakes I have seen is trying to replicate bu</a:t>
            </a:r>
            <a:endParaRPr/>
          </a:p>
          <a:p>
            <a:pPr indent="0" lvl="0" marL="0" rtl="0" algn="l">
              <a:lnSpc>
                <a:spcPct val="100000"/>
              </a:lnSpc>
              <a:spcBef>
                <a:spcPts val="0"/>
              </a:spcBef>
              <a:spcAft>
                <a:spcPts val="0"/>
              </a:spcAft>
              <a:buSzPts val="1100"/>
              <a:buNone/>
            </a:pPr>
            <a:r>
              <a:rPr lang="en-US"/>
              <a:t>Do not try to mimic budget entity hierarchy with your reporting hierarchy. Remember their purpose is entirely different- Budget entity hierarchy should purely focus on how you submit your budgets – leaf level or group level. </a:t>
            </a:r>
            <a:endParaRPr/>
          </a:p>
          <a:p>
            <a:pPr indent="0" lvl="0" marL="0" rtl="0" algn="l">
              <a:lnSpc>
                <a:spcPct val="100000"/>
              </a:lnSpc>
              <a:spcBef>
                <a:spcPts val="0"/>
              </a:spcBef>
              <a:spcAft>
                <a:spcPts val="0"/>
              </a:spcAft>
              <a:buSzPts val="1100"/>
              <a:buNone/>
            </a:pPr>
            <a:r>
              <a:rPr lang="en-US"/>
              <a:t>Do not try to create too many levels in your budget entity hierarchy </a:t>
            </a:r>
            <a:endParaRPr/>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(6.5 Mins) (Elapsed 24.5)</a:t>
            </a:r>
            <a:endParaRPr/>
          </a:p>
          <a:p>
            <a:pPr indent="0" lvl="0" marL="0" marR="0" rtl="0" algn="l">
              <a:lnSpc>
                <a:spcPct val="100000"/>
              </a:lnSpc>
              <a:spcBef>
                <a:spcPts val="0"/>
              </a:spcBef>
              <a:spcAft>
                <a:spcPts val="0"/>
              </a:spcAft>
              <a:buClr>
                <a:srgbClr val="000000"/>
              </a:buClr>
              <a:buSzPts val="1100"/>
              <a:buFont typeface="Arial"/>
              <a:buNone/>
            </a:pPr>
            <a:r>
              <a:t/>
            </a:r>
            <a:endParaRPr b="1" sz="1100">
              <a:solidFill>
                <a:srgbClr val="FF0000"/>
              </a:solidFill>
              <a:highlight>
                <a:srgbClr val="FFFF00"/>
              </a:highlight>
            </a:endParaRPr>
          </a:p>
          <a:p>
            <a:pPr indent="0" lvl="0" marL="0" marR="0" rtl="0" algn="l">
              <a:lnSpc>
                <a:spcPct val="100000"/>
              </a:lnSpc>
              <a:spcBef>
                <a:spcPts val="0"/>
              </a:spcBef>
              <a:spcAft>
                <a:spcPts val="0"/>
              </a:spcAft>
              <a:buClr>
                <a:srgbClr val="000000"/>
              </a:buClr>
              <a:buSzPts val="1100"/>
              <a:buFont typeface="Arial"/>
              <a:buNone/>
            </a:pPr>
            <a:r>
              <a:rPr b="0" lang="en-US" sz="1100">
                <a:solidFill>
                  <a:srgbClr val="FF0000"/>
                </a:solidFill>
                <a:highlight>
                  <a:srgbClr val="FFFF00"/>
                </a:highlight>
              </a:rPr>
              <a:t>Sowyma: Now, we’re going to do a quick walkthrough of the structure of Togetherwork and how this was maintained.</a:t>
            </a:r>
            <a:br>
              <a:rPr b="0" lang="en-US" sz="1100">
                <a:solidFill>
                  <a:srgbClr val="FF0000"/>
                </a:solidFill>
                <a:highlight>
                  <a:srgbClr val="FFFF00"/>
                </a:highlight>
              </a:rPr>
            </a:br>
            <a:br>
              <a:rPr b="0" lang="en-US" sz="1100">
                <a:solidFill>
                  <a:srgbClr val="FF0000"/>
                </a:solidFill>
                <a:highlight>
                  <a:srgbClr val="FFFF00"/>
                </a:highlight>
              </a:rPr>
            </a:br>
            <a:r>
              <a:rPr b="0" lang="en-US" sz="1100">
                <a:solidFill>
                  <a:srgbClr val="FF0000"/>
                </a:solidFill>
                <a:highlight>
                  <a:srgbClr val="FFFF00"/>
                </a:highlight>
              </a:rPr>
              <a:t>Talyon add color commentary</a:t>
            </a:r>
            <a:endParaRPr b="0" sz="1100"/>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(.5 Mins) (Elapsed 31.5)</a:t>
            </a:r>
            <a:endParaRPr sz="1100"/>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(2.5 Mins) (Elapsed 33)</a:t>
            </a:r>
            <a:endParaRPr sz="1100"/>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US"/>
              <a:t>Jon: So when we think about x-factor we often times think about intangibles, things that really lead to the success of TogetherWorks’ use of a solution like Planful. Sowmya, in your mind what were some of the biggest factors you’ve seen for TogetherWorks success compared to other projects you’ve been a part of?</a:t>
            </a:r>
            <a:br>
              <a:rPr lang="en-US"/>
            </a:br>
            <a:br>
              <a:rPr lang="en-US"/>
            </a:br>
            <a:r>
              <a:rPr lang="en-US"/>
              <a:t>Sowmya: .. The success was a function of Talyon champion the tool, but really ownership and buy-in of the solutions!</a:t>
            </a:r>
            <a:endParaRPr/>
          </a:p>
          <a:p>
            <a:pPr indent="0" lvl="0" marL="0" rtl="0" algn="l">
              <a:lnSpc>
                <a:spcPct val="100000"/>
              </a:lnSpc>
              <a:spcBef>
                <a:spcPts val="0"/>
              </a:spcBef>
              <a:spcAft>
                <a:spcPts val="0"/>
              </a:spcAft>
              <a:buSzPts val="1100"/>
              <a:buNone/>
            </a:pPr>
            <a:r>
              <a:rPr lang="en-US"/>
              <a:t>Being a self starter, receptive to change management, understanding complexity</a:t>
            </a:r>
            <a:br>
              <a:rPr lang="en-US"/>
            </a:br>
            <a:br>
              <a:rPr lang="en-US"/>
            </a:br>
            <a:r>
              <a:rPr b="1" lang="en-US"/>
              <a:t>Jon: Talyon, what were the biggest challenges you originally anticipated, faced, and then of course over come?</a:t>
            </a:r>
            <a:endParaRPr b="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Talyon: Knowing that they are a unique business, anticipation on how users will adopt this?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US"/>
              <a:t>Jon: How are users adopting it today?</a:t>
            </a:r>
            <a:endParaRPr b="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(.5 Mins) (Elapsed 33.5)</a:t>
            </a:r>
            <a:endParaRPr sz="1100"/>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Jon Everyone talks about ROI, but what does this truly mean for your organization?</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(2 Mins) (Elapsed 35.5)</a:t>
            </a:r>
            <a:endParaRPr sz="1100"/>
          </a:p>
          <a:p>
            <a:pPr indent="0" lvl="0" marL="0" rtl="0" algn="l">
              <a:lnSpc>
                <a:spcPct val="100000"/>
              </a:lnSpc>
              <a:spcBef>
                <a:spcPts val="0"/>
              </a:spcBef>
              <a:spcAft>
                <a:spcPts val="0"/>
              </a:spcAft>
              <a:buSzPts val="1100"/>
              <a:buNone/>
            </a:pPr>
            <a:r>
              <a:rPr b="1" lang="en-US"/>
              <a:t>Jon: When we often times talk about results, we’re thinking ROI. What does ROI mean to you? What was some of the direct results of being able to budget and forecast the way your organization needs?</a:t>
            </a:r>
            <a:br>
              <a:rPr lang="en-US"/>
            </a:br>
            <a:br>
              <a:rPr lang="en-US"/>
            </a:br>
            <a:r>
              <a:rPr lang="en-US"/>
              <a:t>Talyon: I'll highlight 2 main benefits. First, the time savings for the FP&amp;A team is massive. Speaking for myself, I used to spend </a:t>
            </a:r>
            <a:r>
              <a:rPr lang="en-US">
                <a:solidFill>
                  <a:srgbClr val="FF0000"/>
                </a:solidFill>
              </a:rPr>
              <a:t>2 days a month</a:t>
            </a:r>
            <a:r>
              <a:rPr lang="en-US"/>
              <a:t> building manual vendor level budget vs actual reports that are all automated now and during our quarterly forecast periods I spent several days translating updates from leaders into our 25 models. Now, I can spend that time digging into the details and other strategic projects. Which, to step away from the quantitative benefits, has made my job so much more enjoyable. Second, the </a:t>
            </a:r>
            <a:r>
              <a:rPr lang="en-US">
                <a:solidFill>
                  <a:srgbClr val="FF0000"/>
                </a:solidFill>
              </a:rPr>
              <a:t>access that leadership now has to monthly and forecast reporting allows them to self-serve </a:t>
            </a:r>
            <a:r>
              <a:rPr lang="en-US"/>
              <a:t>and truly own their numbers</a:t>
            </a:r>
            <a:br>
              <a:rPr lang="en-US"/>
            </a:br>
            <a:br>
              <a:rPr lang="en-US"/>
            </a:br>
            <a:r>
              <a:rPr b="1" lang="en-US"/>
              <a:t>Jon: From an enablement standpoint. What allowed you to be successful? What advice would you give folks who have new team members? Or perhaps are new customers?</a:t>
            </a:r>
            <a:endParaRPr b="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Talyon: I'd say dedicating my time to use the Planful academy trainings, practice building reports, and understand how the underlying hierarchies interconnect has helped me to be successful. The move you dive head first into it the move value you'll get out of it. At this point I can build a custom report faster than I could create on in Excel and its going to be living in perpetuity without additional effort and its going to contain access to the underlying data that excel just can't give you. That's where the value of a system like Planful really is</a:t>
            </a:r>
            <a:endParaRPr/>
          </a:p>
          <a:p>
            <a:pPr indent="0" lvl="0" marL="0" rtl="0" algn="l">
              <a:lnSpc>
                <a:spcPct val="100000"/>
              </a:lnSpc>
              <a:spcBef>
                <a:spcPts val="0"/>
              </a:spcBef>
              <a:spcAft>
                <a:spcPts val="0"/>
              </a:spcAft>
              <a:buSzPts val="1100"/>
              <a:buNone/>
            </a:pPr>
            <a:br>
              <a:rPr b="1" lang="en-US"/>
            </a:br>
            <a:r>
              <a:rPr b="1" lang="en-US"/>
              <a:t>Jon: Last but not least, I think something that really impacted you was your ability to navigate, own, and manage the solution. I’d like to pass the floor for you to give a quick walk through of what this perhaps meant for you?</a:t>
            </a:r>
            <a:endParaRPr b="1"/>
          </a:p>
          <a:p>
            <a:pPr indent="0" lvl="0" marL="0" rtl="0" algn="l">
              <a:lnSpc>
                <a:spcPct val="100000"/>
              </a:lnSpc>
              <a:spcBef>
                <a:spcPts val="0"/>
              </a:spcBef>
              <a:spcAft>
                <a:spcPts val="0"/>
              </a:spcAft>
              <a:buSzPts val="1100"/>
              <a:buFont typeface="Arial"/>
              <a:buNone/>
            </a:pPr>
            <a:r>
              <a:t/>
            </a:r>
            <a:endParaRPr/>
          </a:p>
          <a:p>
            <a:pPr indent="0" lvl="0" marL="0" rtl="0" algn="l">
              <a:lnSpc>
                <a:spcPct val="100000"/>
              </a:lnSpc>
              <a:spcBef>
                <a:spcPts val="0"/>
              </a:spcBef>
              <a:spcAft>
                <a:spcPts val="0"/>
              </a:spcAft>
              <a:buSzPts val="1100"/>
              <a:buFont typeface="Arial"/>
              <a:buNone/>
            </a:pPr>
            <a:r>
              <a:rPr lang="en-US"/>
              <a:t>40ish hours per forecasting cycle</a:t>
            </a:r>
            <a:endParaRPr/>
          </a:p>
          <a:p>
            <a:pPr indent="0" lvl="0" marL="0" rtl="0" algn="l">
              <a:lnSpc>
                <a:spcPct val="100000"/>
              </a:lnSpc>
              <a:spcBef>
                <a:spcPts val="0"/>
              </a:spcBef>
              <a:spcAft>
                <a:spcPts val="0"/>
              </a:spcAft>
              <a:buSzPts val="1100"/>
              <a:buFont typeface="Arial"/>
              <a:buNone/>
            </a:pPr>
            <a:r>
              <a:rPr lang="en-US"/>
              <a:t>25+ models across different workbooks</a:t>
            </a:r>
            <a:endParaRPr/>
          </a:p>
          <a:p>
            <a:pPr indent="0" lvl="0" marL="0" rtl="0" algn="l">
              <a:lnSpc>
                <a:spcPct val="100000"/>
              </a:lnSpc>
              <a:spcBef>
                <a:spcPts val="0"/>
              </a:spcBef>
              <a:spcAft>
                <a:spcPts val="0"/>
              </a:spcAft>
              <a:buSzPts val="1100"/>
              <a:buFont typeface="Arial"/>
              <a:buNone/>
            </a:pPr>
            <a:r>
              <a:rPr lang="en-US"/>
              <a:t>3 days of Talyon’s own time (manually building vendor vs “actuals” / “Forecast” reports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(5 Mins) (Elapsed 40.5)</a:t>
            </a:r>
            <a:endParaRPr/>
          </a:p>
          <a:p>
            <a:pPr indent="0" lvl="0" marL="0" marR="0" rtl="0" algn="l">
              <a:lnSpc>
                <a:spcPct val="100000"/>
              </a:lnSpc>
              <a:spcBef>
                <a:spcPts val="0"/>
              </a:spcBef>
              <a:spcAft>
                <a:spcPts val="0"/>
              </a:spcAft>
              <a:buClr>
                <a:srgbClr val="000000"/>
              </a:buClr>
              <a:buSzPts val="1100"/>
              <a:buFont typeface="Arial"/>
              <a:buNone/>
            </a:pPr>
            <a:r>
              <a:t/>
            </a:r>
            <a:endParaRPr b="1" sz="1100">
              <a:solidFill>
                <a:srgbClr val="FF0000"/>
              </a:solidFill>
              <a:highlight>
                <a:srgbClr val="FFFF00"/>
              </a:highlight>
            </a:endParaRPr>
          </a:p>
          <a:p>
            <a:pPr indent="0" lvl="0" marL="0" marR="0" rtl="0" algn="l">
              <a:lnSpc>
                <a:spcPct val="100000"/>
              </a:lnSpc>
              <a:spcBef>
                <a:spcPts val="0"/>
              </a:spcBef>
              <a:spcAft>
                <a:spcPts val="0"/>
              </a:spcAft>
              <a:buClr>
                <a:srgbClr val="000000"/>
              </a:buClr>
              <a:buSzPts val="1100"/>
              <a:buFont typeface="Arial"/>
              <a:buNone/>
            </a:pPr>
            <a:r>
              <a:rPr b="0" lang="en-US" sz="1100">
                <a:solidFill>
                  <a:srgbClr val="FF0000"/>
                </a:solidFill>
                <a:highlight>
                  <a:srgbClr val="FFFF00"/>
                </a:highlight>
              </a:rPr>
              <a:t>Talyon to present 2-4 mins on his walk report.</a:t>
            </a:r>
            <a:endParaRPr/>
          </a:p>
          <a:p>
            <a:pPr indent="-171450" lvl="0" marL="171450" marR="0" rtl="0" algn="l">
              <a:lnSpc>
                <a:spcPct val="100000"/>
              </a:lnSpc>
              <a:spcBef>
                <a:spcPts val="0"/>
              </a:spcBef>
              <a:spcAft>
                <a:spcPts val="0"/>
              </a:spcAft>
              <a:buClr>
                <a:srgbClr val="000000"/>
              </a:buClr>
              <a:buSzPts val="1100"/>
              <a:buFont typeface="Arial"/>
              <a:buChar char="-"/>
            </a:pPr>
            <a:r>
              <a:rPr b="0" lang="en-US" sz="1100">
                <a:solidFill>
                  <a:srgbClr val="FF0000"/>
                </a:solidFill>
                <a:highlight>
                  <a:srgbClr val="FFFF00"/>
                </a:highlight>
              </a:rPr>
              <a:t>The benefits he saw </a:t>
            </a:r>
            <a:endParaRPr/>
          </a:p>
          <a:p>
            <a:pPr indent="-171450" lvl="0" marL="171450" marR="0" rtl="0" algn="l">
              <a:lnSpc>
                <a:spcPct val="100000"/>
              </a:lnSpc>
              <a:spcBef>
                <a:spcPts val="0"/>
              </a:spcBef>
              <a:spcAft>
                <a:spcPts val="0"/>
              </a:spcAft>
              <a:buClr>
                <a:srgbClr val="000000"/>
              </a:buClr>
              <a:buSzPts val="1100"/>
              <a:buFont typeface="Arial"/>
              <a:buChar char="-"/>
            </a:pPr>
            <a:r>
              <a:rPr b="0" lang="en-US" sz="1100">
                <a:solidFill>
                  <a:srgbClr val="FF0000"/>
                </a:solidFill>
                <a:highlight>
                  <a:srgbClr val="FFFF00"/>
                </a:highlight>
              </a:rPr>
              <a:t>Largest take aways</a:t>
            </a:r>
            <a:endParaRPr/>
          </a:p>
          <a:p>
            <a:pPr indent="-101600" lvl="0" marL="171450" marR="0" rtl="0" algn="l">
              <a:lnSpc>
                <a:spcPct val="100000"/>
              </a:lnSpc>
              <a:spcBef>
                <a:spcPts val="0"/>
              </a:spcBef>
              <a:spcAft>
                <a:spcPts val="0"/>
              </a:spcAft>
              <a:buClr>
                <a:srgbClr val="000000"/>
              </a:buClr>
              <a:buSzPts val="1100"/>
              <a:buFont typeface="Arial"/>
              <a:buNone/>
            </a:pPr>
            <a:r>
              <a:t/>
            </a:r>
            <a:endParaRPr b="0" sz="1100">
              <a:solidFill>
                <a:srgbClr val="FF0000"/>
              </a:solidFill>
              <a:highlight>
                <a:srgbClr val="FFFF00"/>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(1 Mins) (Elapsed 2)</a:t>
            </a:r>
            <a:endParaRPr/>
          </a:p>
          <a:p>
            <a:pPr indent="0" lvl="0" marL="0" rtl="0" algn="l">
              <a:lnSpc>
                <a:spcPct val="100000"/>
              </a:lnSpc>
              <a:spcBef>
                <a:spcPts val="0"/>
              </a:spcBef>
              <a:spcAft>
                <a:spcPts val="0"/>
              </a:spcAft>
              <a:buSzPts val="1100"/>
              <a:buNone/>
            </a:pPr>
            <a:br>
              <a:rPr lang="en-US"/>
            </a:br>
            <a:r>
              <a:rPr lang="en-US"/>
              <a:t>Jon: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US"/>
              <a:t>In the middle we have Sowmya Acharya who is Cogenics lead Solution Architect with over 10 years of experience in the EPM space. She brings a large breadth and depth of expertise in financial planning, operational planning and legal consolidations for different industries including, but not limited to renewables, professional services, saas, manufacturing, retail, fintech and CP&amp;G.</a:t>
            </a:r>
            <a:br>
              <a:rPr b="1" lang="en-US"/>
            </a:br>
            <a:br>
              <a:rPr b="1" lang="en-US"/>
            </a:br>
            <a:r>
              <a:rPr b="1" lang="en-US"/>
              <a:t>Please welcome Sowmya!</a:t>
            </a:r>
            <a:br>
              <a:rPr b="1" lang="en-US"/>
            </a:br>
            <a:br>
              <a:rPr b="1" lang="en-US"/>
            </a:br>
            <a:r>
              <a:rPr b="1" lang="en-US"/>
              <a:t>On the left, I have the distinct honor of introducing Talyon Perry, Senior FP&amp;A Analyst for TogetherWork. He </a:t>
            </a:r>
            <a:r>
              <a:rPr b="1" i="0" lang="en-US"/>
              <a:t>manages over $100M of budget across Technology, Operations, Marketing for his organization and took the lead in the implementation, administration, and on-going management of the Planful solution. </a:t>
            </a:r>
            <a:br>
              <a:rPr b="1" i="0" lang="en-US"/>
            </a:br>
            <a:br>
              <a:rPr b="1" i="0" lang="en-US"/>
            </a:br>
            <a:r>
              <a:rPr b="1" i="0" lang="en-US"/>
              <a:t>Please welcome Talyon!</a:t>
            </a:r>
            <a:br>
              <a:rPr b="1" lang="en-US"/>
            </a:br>
            <a:br>
              <a:rPr b="1" lang="en-US"/>
            </a:br>
            <a:r>
              <a:rPr b="1" lang="en-US"/>
              <a:t>Before we kick off our agenda, I’d love our audience to get a little bit of context as to who TogetherWork is and of course who Cogenics is.</a:t>
            </a:r>
            <a:br>
              <a:rPr b="1" lang="en-US"/>
            </a:br>
            <a:endParaRPr b="1"/>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(2 Mins) (Elapsed 4)</a:t>
            </a:r>
            <a:endParaRPr/>
          </a:p>
          <a:p>
            <a:pPr indent="0" lvl="0" marL="0" marR="0" rtl="0" algn="l">
              <a:lnSpc>
                <a:spcPct val="100000"/>
              </a:lnSpc>
              <a:spcBef>
                <a:spcPts val="0"/>
              </a:spcBef>
              <a:spcAft>
                <a:spcPts val="0"/>
              </a:spcAft>
              <a:buClr>
                <a:srgbClr val="000000"/>
              </a:buClr>
              <a:buSzPts val="1100"/>
              <a:buFont typeface="Arial"/>
              <a:buNone/>
            </a:pPr>
            <a:br>
              <a:rPr lang="en-US"/>
            </a:br>
            <a:endParaRPr/>
          </a:p>
          <a:p>
            <a:pPr indent="0" lvl="0" marL="0" rtl="0" algn="l">
              <a:lnSpc>
                <a:spcPct val="100000"/>
              </a:lnSpc>
              <a:spcBef>
                <a:spcPts val="0"/>
              </a:spcBef>
              <a:spcAft>
                <a:spcPts val="0"/>
              </a:spcAft>
              <a:buSzPts val="1100"/>
              <a:buNone/>
            </a:pPr>
            <a:r>
              <a:rPr b="1" lang="en-US"/>
              <a:t>Jon: So lets talk a little bit about TogetherWork! I’m going to hand the floor to Talyon!</a:t>
            </a:r>
            <a:br>
              <a:rPr lang="en-US"/>
            </a:br>
            <a:br>
              <a:rPr lang="en-US"/>
            </a:br>
            <a:r>
              <a:rPr lang="en-US"/>
              <a:t>Talyon:  Togetherwork is a provider of SaaS based Community management tools. We operate as approx. 25 product lines providing anywhere from customized solutions for Non-profit organizations to off the shelf solutions for Small and medium businesses. We are primarily based in the US, with a couple product lines in Canada and Europe. We are also highly acquisitive, which we'll dive into how that drove many of the ways we set up our Planful instance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(1 Mins) (Elapsed 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US"/>
              <a:t>Jon:</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Thanks Talyon! We wouldn’t be here today without the support of great clients like Talyon who have spearheaded this project from the bottom and have taken such great ownership of the solution.</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To give a quick and brief introduction of why we’re here today, Cogenics is one of Planful’s Premier partner with over 300+ Planful Projects delivered to date with just shy of a decade of Planful experience. Our team is composed of both previous directors of finance, CFOs, and consultants but the one thing that I believe is a core tenant to our success is our requirements 1</a:t>
            </a:r>
            <a:r>
              <a:rPr b="1" baseline="30000" lang="en-US"/>
              <a:t>st</a:t>
            </a:r>
            <a:r>
              <a:rPr b="1" lang="en-US"/>
              <a:t> type mentality when it comes to working with our clients.</a:t>
            </a:r>
            <a:endParaRPr b="1"/>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(1 Mins) (Elapsed 6)</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US"/>
              <a:t>Jon: With that said, I’d love for Sowmya, whose seen the landscape of both Planful change over the last decade along with the growth of Cogenics, to share just a brief word on our vision.</a:t>
            </a:r>
            <a:br>
              <a:rPr lang="en-US"/>
            </a:br>
            <a:br>
              <a:rPr lang="en-US"/>
            </a:br>
            <a:r>
              <a:rPr lang="en-US"/>
              <a:t>Sowmya: Thanks Jon. Over the years, Cogenics has really grown its practice but the one constant has been the desire to transform and deliver an organizational solution that not only  scales up with the company but also leverages other technologies. We’re not new in the space and recognize that more and more technologies are flooding the market, and the vision is to be able to seamlessly bring on your data and connect them into one report engine much like Planful to reduce clutter, increase accuracy, and encourage confidence in the data you work with when making such strategic decisions for your organization.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lang="en-US" sz="1100">
                <a:solidFill>
                  <a:srgbClr val="FF0000"/>
                </a:solidFill>
                <a:highlight>
                  <a:srgbClr val="FFFF00"/>
                </a:highlight>
              </a:rPr>
              <a:t>(1 Mins) (Elapsed 7)</a:t>
            </a:r>
            <a:endParaRPr sz="1100"/>
          </a:p>
          <a:p>
            <a:pPr indent="0" lvl="0" marL="0" rtl="0" algn="l">
              <a:lnSpc>
                <a:spcPct val="100000"/>
              </a:lnSpc>
              <a:spcBef>
                <a:spcPts val="0"/>
              </a:spcBef>
              <a:spcAft>
                <a:spcPts val="0"/>
              </a:spcAft>
              <a:buClr>
                <a:schemeClr val="dk1"/>
              </a:buClr>
              <a:buSzPts val="1100"/>
              <a:buFont typeface="Arial"/>
              <a:buNone/>
            </a:pPr>
            <a:r>
              <a:t/>
            </a:r>
            <a:endParaRPr i="0" sz="1100">
              <a:solidFill>
                <a:schemeClr val="dk1"/>
              </a:solidFill>
              <a:latin typeface="Anaheim"/>
              <a:ea typeface="Anaheim"/>
              <a:cs typeface="Anaheim"/>
              <a:sym typeface="Anaheim"/>
            </a:endParaRPr>
          </a:p>
          <a:p>
            <a:pPr indent="0" lvl="0" marL="0" rtl="0" algn="l">
              <a:lnSpc>
                <a:spcPct val="100000"/>
              </a:lnSpc>
              <a:spcBef>
                <a:spcPts val="0"/>
              </a:spcBef>
              <a:spcAft>
                <a:spcPts val="0"/>
              </a:spcAft>
              <a:buClr>
                <a:schemeClr val="dk1"/>
              </a:buClr>
              <a:buSzPts val="1100"/>
              <a:buFont typeface="Arial"/>
              <a:buNone/>
            </a:pPr>
            <a:r>
              <a:rPr b="1" i="0" lang="en-US" sz="1100">
                <a:solidFill>
                  <a:schemeClr val="dk1"/>
                </a:solidFill>
              </a:rPr>
              <a:t>Jon: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i="0" lang="en-US" sz="1100">
                <a:solidFill>
                  <a:schemeClr val="dk1"/>
                </a:solidFill>
              </a:rPr>
              <a:t>So why are we here today! Let’s break down some of the topics that we’ll be covering!</a:t>
            </a:r>
            <a:br>
              <a:rPr b="1" i="0" lang="en-US" sz="1100">
                <a:solidFill>
                  <a:schemeClr val="dk1"/>
                </a:solidFill>
              </a:rPr>
            </a:br>
            <a:br>
              <a:rPr b="1" i="0" lang="en-US" sz="1100">
                <a:solidFill>
                  <a:schemeClr val="dk1"/>
                </a:solidFill>
              </a:rPr>
            </a:br>
            <a:r>
              <a:rPr b="1" i="0" lang="en-US" sz="1100">
                <a:solidFill>
                  <a:schemeClr val="dk1"/>
                </a:solidFill>
              </a:rPr>
              <a:t>Starting with Debunking vendor level planning. A lot of us may have thought about it, perhaps are even doing it today in excel, or maybe have asked the consulting teams you’ve worked with in the past and they’ve either discouraged it and/or shy’ed away from it.</a:t>
            </a:r>
            <a:br>
              <a:rPr b="1" i="0" lang="en-US" sz="1100">
                <a:solidFill>
                  <a:schemeClr val="dk1"/>
                </a:solidFill>
              </a:rPr>
            </a:br>
            <a:br>
              <a:rPr b="1" i="0" lang="en-US" sz="1100">
                <a:solidFill>
                  <a:schemeClr val="dk1"/>
                </a:solidFill>
              </a:rPr>
            </a:br>
            <a:r>
              <a:rPr b="1" i="0" lang="en-US" sz="1100">
                <a:solidFill>
                  <a:schemeClr val="dk1"/>
                </a:solidFill>
              </a:rPr>
              <a:t>I’ve brought on my colleague Sowmya who will tell you the in’s and out’s and why this may have been the case!</a:t>
            </a:r>
            <a:br>
              <a:rPr b="1" i="0" lang="en-US" sz="1100">
                <a:solidFill>
                  <a:schemeClr val="dk1"/>
                </a:solidFill>
              </a:rPr>
            </a:br>
            <a:br>
              <a:rPr b="1" i="0" lang="en-US" sz="1100">
                <a:solidFill>
                  <a:schemeClr val="dk1"/>
                </a:solidFill>
              </a:rPr>
            </a:br>
            <a:r>
              <a:rPr b="1" i="0" lang="en-US" sz="1100">
                <a:solidFill>
                  <a:schemeClr val="dk1"/>
                </a:solidFill>
              </a:rPr>
              <a:t>Next we’ll talk a little bit of what strategic organization hierarchies mean. Some of you in the room perhaps already leverage attribute, alternative hierarchies, but what this really means is to be able to report in ways that you perhaps have not been able to do!</a:t>
            </a:r>
            <a:br>
              <a:rPr b="1" i="0" lang="en-US" sz="1100">
                <a:solidFill>
                  <a:schemeClr val="dk1"/>
                </a:solidFill>
              </a:rPr>
            </a:br>
            <a:br>
              <a:rPr b="1" i="0" lang="en-US" sz="1100">
                <a:solidFill>
                  <a:schemeClr val="dk1"/>
                </a:solidFill>
              </a:rPr>
            </a:br>
            <a:r>
              <a:rPr b="1" i="0" lang="en-US" sz="1100">
                <a:solidFill>
                  <a:schemeClr val="dk1"/>
                </a:solidFill>
              </a:rPr>
              <a:t>Finally, we’ll touch on the X-Factors, why this was indeed successful projects, challenges that were faced, and of course the results of what this looks like today with TogetherWorks!</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i="0" sz="1100">
              <a:solidFill>
                <a:schemeClr val="dk1"/>
              </a:solidFill>
              <a:latin typeface="Anaheim"/>
              <a:ea typeface="Anaheim"/>
              <a:cs typeface="Anaheim"/>
              <a:sym typeface="Anaheim"/>
            </a:endParaRPr>
          </a:p>
          <a:p>
            <a:pPr indent="0" lvl="0" marL="0" rtl="0" algn="l">
              <a:lnSpc>
                <a:spcPct val="100000"/>
              </a:lnSpc>
              <a:spcBef>
                <a:spcPts val="0"/>
              </a:spcBef>
              <a:spcAft>
                <a:spcPts val="0"/>
              </a:spcAft>
              <a:buClr>
                <a:schemeClr val="dk1"/>
              </a:buClr>
              <a:buSzPts val="1100"/>
              <a:buFont typeface="Arial"/>
              <a:buNone/>
            </a:pPr>
            <a:r>
              <a:t/>
            </a:r>
            <a:endParaRPr i="0" sz="1100">
              <a:solidFill>
                <a:srgbClr val="595959"/>
              </a:solidFill>
              <a:latin typeface="Anaheim"/>
              <a:ea typeface="Anaheim"/>
              <a:cs typeface="Anaheim"/>
              <a:sym typeface="Anaheim"/>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(.5 Mins) (Elapsed 7.5)</a:t>
            </a:r>
            <a:endParaRPr sz="1100"/>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b="1" i="0" lang="en-US" sz="1100">
                <a:solidFill>
                  <a:schemeClr val="dk1"/>
                </a:solidFill>
              </a:rPr>
              <a:t>Jon: </a:t>
            </a:r>
            <a:endParaRPr b="1">
              <a:solidFill>
                <a:schemeClr val="dk1"/>
              </a:solidFill>
            </a:endParaRPr>
          </a:p>
          <a:p>
            <a:pPr indent="0" lvl="0" marL="0" rtl="0" algn="l">
              <a:lnSpc>
                <a:spcPct val="100000"/>
              </a:lnSpc>
              <a:spcBef>
                <a:spcPts val="0"/>
              </a:spcBef>
              <a:spcAft>
                <a:spcPts val="0"/>
              </a:spcAft>
              <a:buSzPts val="1100"/>
              <a:buNone/>
            </a:pPr>
            <a:r>
              <a:rPr b="1" lang="en-US">
                <a:solidFill>
                  <a:schemeClr val="dk1"/>
                </a:solidFill>
              </a:rPr>
              <a:t>So let’s dive right in!</a:t>
            </a:r>
            <a:endParaRPr b="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(8.5 Mins) (Elapsed 16)</a:t>
            </a:r>
            <a:endParaRPr sz="1100"/>
          </a:p>
          <a:p>
            <a:pPr indent="0" lvl="0" marL="0" marR="0" rtl="0" algn="l">
              <a:lnSpc>
                <a:spcPct val="100000"/>
              </a:lnSpc>
              <a:spcBef>
                <a:spcPts val="0"/>
              </a:spcBef>
              <a:spcAft>
                <a:spcPts val="0"/>
              </a:spcAft>
              <a:buClr>
                <a:srgbClr val="000000"/>
              </a:buClr>
              <a:buSzPts val="1100"/>
              <a:buFont typeface="Arial"/>
              <a:buNone/>
            </a:pPr>
            <a:r>
              <a:rPr lang="en-US"/>
              <a:t>Jon, Talyon, Sowmya:</a:t>
            </a:r>
            <a:br>
              <a:rPr lang="en-US"/>
            </a:br>
            <a:endParaRPr/>
          </a:p>
          <a:p>
            <a:pPr indent="0" lvl="0" marL="0" marR="0" rtl="0" algn="l">
              <a:lnSpc>
                <a:spcPct val="100000"/>
              </a:lnSpc>
              <a:spcBef>
                <a:spcPts val="0"/>
              </a:spcBef>
              <a:spcAft>
                <a:spcPts val="0"/>
              </a:spcAft>
              <a:buClr>
                <a:srgbClr val="000000"/>
              </a:buClr>
              <a:buSzPts val="1100"/>
              <a:buFont typeface="Arial"/>
              <a:buNone/>
            </a:pPr>
            <a:r>
              <a:rPr b="1" lang="en-US"/>
              <a:t>Jon: So Talyon, tell us before we dive in, the nature of TogetherWork and why vendor level planning was a non-negotiable when looking at your planning process?</a:t>
            </a:r>
            <a:endParaRPr/>
          </a:p>
          <a:p>
            <a:pPr indent="0" lvl="0" marL="0" rtl="0" algn="l">
              <a:lnSpc>
                <a:spcPct val="100000"/>
              </a:lnSpc>
              <a:spcBef>
                <a:spcPts val="0"/>
              </a:spcBef>
              <a:spcAft>
                <a:spcPts val="0"/>
              </a:spcAft>
              <a:buSzPts val="1100"/>
              <a:buNone/>
            </a:pPr>
            <a:br>
              <a:rPr lang="en-US"/>
            </a:br>
            <a:r>
              <a:rPr lang="en-US"/>
              <a:t>Talyon:  There are a few main factors for why vendor level forecasting was a non-negotiable for us. First, when people are managing their budgets they think in terms of the tool they are using or the tools they are planning on using, so we have to have an element of vendor level forecasting to ensure we have all of our bases covered. Second, from a reporting standpoint by combining vendor level forecasts and vendor tags from our accounting system we can easily discover the driver of variances on a monthly or quarterly basis. Lastly, we are a highly acquisitive company and when we acquire a company there is always an integration element where we transition their existing vendors to our vendors of choice or we are able to re-negotiate our contracts. Vendor level forecasting helps us to properly identify and plan those activities.</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rPr b="1" lang="en-US"/>
              <a:t>Jon: Sowmya, when you heard this. What were your first thoughts? And why is this typically “Taboo”?</a:t>
            </a:r>
            <a:br>
              <a:rPr lang="en-US"/>
            </a:br>
            <a:br>
              <a:rPr lang="en-US"/>
            </a:br>
            <a:r>
              <a:rPr lang="en-US"/>
              <a:t>Sowmya: My first response was to try to talk Talyon and team out of it.  Even if you have a great process in place and forecasting experts on your payroll, your forecasts will never be 100 % accurate especially in times of a crisis. Vendor level forecasting is time consuming and resource intensive and as a solution architect I didn’t want to propose or design a solution that I myself wouldn’t want to maintain going forward. But as we went through multiple discovery and design sessions I gathered that vendor forecasting was crucial for TW team to achieve the desired forecast accuracy,help plan next year’s relationship with each key vendor and reduce the risk of forgetting important expense items when not detailed out in the budget process.</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rPr b="1" lang="en-US"/>
              <a:t>Jon: Talyon, what were the largest perceived challenges on the onset of the implementation of this?</a:t>
            </a:r>
            <a:br>
              <a:rPr lang="en-US"/>
            </a:br>
            <a:br>
              <a:rPr lang="en-US"/>
            </a:br>
            <a:r>
              <a:rPr lang="en-US"/>
              <a:t>Talyon: The biggest challenge was how do we possibly do this in a way that maximizes the amount of vendor level availability, without putting an unbearable burden on our FP&amp;A team to maintain it</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b="1" lang="en-US"/>
              <a:t>Jon: Were there any concessions?</a:t>
            </a:r>
            <a:endParaRPr b="1"/>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rPr lang="en-US"/>
              <a:t>Talyon: Yes, we had to be willing to make some concessions to make it work. The main concessions were utilizing an 80/20 principle to focus on the top vendors and to use global templates across our business. Looking back now though, "having" to use global templates turned out to be a blessing indisguise and we're able to use the sub-line feature for vendors we don’t have broken out. So I'd say we've been able to have minimal negative impact from these concessions. </a:t>
            </a:r>
            <a:endParaRPr/>
          </a:p>
          <a:p>
            <a:pPr indent="0" lvl="0" marL="0" rtl="0" algn="l">
              <a:lnSpc>
                <a:spcPct val="100000"/>
              </a:lnSpc>
              <a:spcBef>
                <a:spcPts val="0"/>
              </a:spcBef>
              <a:spcAft>
                <a:spcPts val="0"/>
              </a:spcAft>
              <a:buSzPts val="1100"/>
              <a:buNone/>
            </a:pPr>
            <a:br>
              <a:rPr lang="en-US"/>
            </a:br>
            <a:r>
              <a:rPr b="1" lang="en-US"/>
              <a:t>Jon: Sowmya, how did you Iterate on this?</a:t>
            </a:r>
            <a:endParaRPr b="1"/>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rPr lang="en-US"/>
              <a:t>Sowmya: Talyon pretty much covered the best practices we applied to design a solution for TW. Even when you do a vendor forecast, I say forecasting for every vendor for every single GL account is bad practice. So first things first, focus on your key vendors or set a materiality threshold to filter the vendor list crucial for your business. GO TO SLIDE</a:t>
            </a:r>
            <a:endParaRPr/>
          </a:p>
          <a:p>
            <a:pPr indent="0" lvl="0" marL="0" rtl="0" algn="l">
              <a:lnSpc>
                <a:spcPct val="100000"/>
              </a:lnSpc>
              <a:spcBef>
                <a:spcPts val="0"/>
              </a:spcBef>
              <a:spcAft>
                <a:spcPts val="0"/>
              </a:spcAft>
              <a:buSzPts val="1100"/>
              <a:buNone/>
            </a:pPr>
            <a:br>
              <a:rPr b="1" lang="en-US"/>
            </a:br>
            <a:br>
              <a:rPr lang="en-US"/>
            </a:br>
            <a:r>
              <a:rPr lang="en-US"/>
              <a:t>Sowmya: …..</a:t>
            </a:r>
            <a:br>
              <a:rPr lang="en-US"/>
            </a:br>
            <a:endParaRPr/>
          </a:p>
          <a:p>
            <a:pPr indent="0" lvl="0" marL="0" marR="0" rtl="0" algn="l">
              <a:lnSpc>
                <a:spcPct val="100000"/>
              </a:lnSpc>
              <a:spcBef>
                <a:spcPts val="0"/>
              </a:spcBef>
              <a:spcAft>
                <a:spcPts val="0"/>
              </a:spcAft>
              <a:buClr>
                <a:srgbClr val="000000"/>
              </a:buClr>
              <a:buSzPts val="1100"/>
              <a:buFont typeface="Arial"/>
              <a:buNone/>
            </a:pPr>
            <a:r>
              <a:rPr lang="en-US"/>
              <a:t>Sowmya: … this also leads to best practices (NEXT SLIDE)</a:t>
            </a:r>
            <a:br>
              <a:rPr lang="en-US"/>
            </a:br>
            <a:br>
              <a:rPr lang="en-US"/>
            </a:b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US" sz="1100">
                <a:solidFill>
                  <a:srgbClr val="FF0000"/>
                </a:solidFill>
                <a:highlight>
                  <a:srgbClr val="FFFF00"/>
                </a:highlight>
              </a:rPr>
              <a:t>(2 Mins) (Elapsed 18)</a:t>
            </a:r>
            <a:endParaRPr/>
          </a:p>
          <a:p>
            <a:pPr indent="0" lvl="0" marL="0" marR="0" rtl="0" algn="l">
              <a:lnSpc>
                <a:spcPct val="100000"/>
              </a:lnSpc>
              <a:spcBef>
                <a:spcPts val="0"/>
              </a:spcBef>
              <a:spcAft>
                <a:spcPts val="0"/>
              </a:spcAft>
              <a:buClr>
                <a:srgbClr val="000000"/>
              </a:buClr>
              <a:buSzPts val="1100"/>
              <a:buFont typeface="Arial"/>
              <a:buNone/>
            </a:pPr>
            <a:r>
              <a:t/>
            </a:r>
            <a:endParaRPr b="1" sz="1100">
              <a:solidFill>
                <a:srgbClr val="FF0000"/>
              </a:solidFill>
              <a:highlight>
                <a:srgbClr val="FFFF00"/>
              </a:highlight>
            </a:endParaRPr>
          </a:p>
          <a:p>
            <a:pPr indent="0" lvl="0" marL="0" marR="0" rtl="0" algn="l">
              <a:lnSpc>
                <a:spcPct val="100000"/>
              </a:lnSpc>
              <a:spcBef>
                <a:spcPts val="0"/>
              </a:spcBef>
              <a:spcAft>
                <a:spcPts val="0"/>
              </a:spcAft>
              <a:buClr>
                <a:srgbClr val="000000"/>
              </a:buClr>
              <a:buSzPts val="1100"/>
              <a:buFont typeface="Arial"/>
              <a:buNone/>
            </a:pPr>
            <a:r>
              <a:rPr b="0" lang="en-US" sz="1100">
                <a:solidFill>
                  <a:srgbClr val="FF0000"/>
                </a:solidFill>
                <a:highlight>
                  <a:srgbClr val="FFFF00"/>
                </a:highlight>
              </a:rPr>
              <a:t>Sowyma: Best practices are… in your own words. </a:t>
            </a:r>
            <a:br>
              <a:rPr b="0" lang="en-US" sz="1100">
                <a:solidFill>
                  <a:srgbClr val="FF0000"/>
                </a:solidFill>
                <a:highlight>
                  <a:srgbClr val="FFFF00"/>
                </a:highlight>
              </a:rPr>
            </a:br>
            <a:br>
              <a:rPr b="0" lang="en-US" sz="1100">
                <a:solidFill>
                  <a:srgbClr val="FF0000"/>
                </a:solidFill>
                <a:highlight>
                  <a:srgbClr val="FFFF00"/>
                </a:highlight>
              </a:rPr>
            </a:br>
            <a:r>
              <a:rPr b="0" lang="en-US" sz="1100">
                <a:solidFill>
                  <a:srgbClr val="FF0000"/>
                </a:solidFill>
                <a:highlight>
                  <a:srgbClr val="FFFF00"/>
                </a:highlight>
              </a:rPr>
              <a:t>(@sowmya, share why these are best practices)</a:t>
            </a:r>
            <a:endParaRPr b="0" sz="1100"/>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1">
  <p:cSld name="CUSTOM_1_1_1_1">
    <p:bg>
      <p:bgPr>
        <a:solidFill>
          <a:schemeClr val="lt1"/>
        </a:solidFill>
      </p:bgPr>
    </p:bg>
    <p:spTree>
      <p:nvGrpSpPr>
        <p:cNvPr id="8" name="Shape 8"/>
        <p:cNvGrpSpPr/>
        <p:nvPr/>
      </p:nvGrpSpPr>
      <p:grpSpPr>
        <a:xfrm>
          <a:off x="0" y="0"/>
          <a:ext cx="0" cy="0"/>
          <a:chOff x="0" y="0"/>
          <a:chExt cx="0" cy="0"/>
        </a:xfrm>
      </p:grpSpPr>
      <p:pic>
        <p:nvPicPr>
          <p:cNvPr id="9" name="Google Shape;9;p23"/>
          <p:cNvPicPr preferRelativeResize="0"/>
          <p:nvPr/>
        </p:nvPicPr>
        <p:blipFill rotWithShape="1">
          <a:blip r:embed="rId2">
            <a:alphaModFix/>
          </a:blip>
          <a:srcRect b="7826" l="88048" r="0" t="9350"/>
          <a:stretch/>
        </p:blipFill>
        <p:spPr>
          <a:xfrm>
            <a:off x="7933800" y="-100"/>
            <a:ext cx="1210199" cy="5143499"/>
          </a:xfrm>
          <a:prstGeom prst="rect">
            <a:avLst/>
          </a:prstGeom>
          <a:noFill/>
          <a:ln>
            <a:noFill/>
          </a:ln>
        </p:spPr>
      </p:pic>
      <p:sp>
        <p:nvSpPr>
          <p:cNvPr id="10" name="Google Shape;10;p23"/>
          <p:cNvSpPr/>
          <p:nvPr/>
        </p:nvSpPr>
        <p:spPr>
          <a:xfrm>
            <a:off x="0" y="-100"/>
            <a:ext cx="7933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3"/>
          <p:cNvSpPr txBox="1"/>
          <p:nvPr>
            <p:ph type="ctrTitle"/>
          </p:nvPr>
        </p:nvSpPr>
        <p:spPr>
          <a:xfrm>
            <a:off x="197500" y="1512500"/>
            <a:ext cx="68514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000"/>
              <a:buNone/>
              <a:defRPr b="1" sz="6000">
                <a:solidFill>
                  <a:schemeClr val="lt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12" name="Google Shape;12;p23"/>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13" name="Google Shape;13;p23"/>
          <p:cNvPicPr preferRelativeResize="0"/>
          <p:nvPr/>
        </p:nvPicPr>
        <p:blipFill rotWithShape="1">
          <a:blip r:embed="rId4">
            <a:alphaModFix/>
          </a:blip>
          <a:srcRect b="0" l="0" r="0" t="0"/>
          <a:stretch/>
        </p:blipFill>
        <p:spPr>
          <a:xfrm>
            <a:off x="365225" y="711150"/>
            <a:ext cx="2599624" cy="396050"/>
          </a:xfrm>
          <a:prstGeom prst="rect">
            <a:avLst/>
          </a:prstGeom>
          <a:noFill/>
          <a:ln>
            <a:noFill/>
          </a:ln>
        </p:spPr>
      </p:pic>
      <p:sp>
        <p:nvSpPr>
          <p:cNvPr id="14" name="Google Shape;14;p23"/>
          <p:cNvSpPr txBox="1"/>
          <p:nvPr>
            <p:ph idx="2" type="ctrTitle"/>
          </p:nvPr>
        </p:nvSpPr>
        <p:spPr>
          <a:xfrm>
            <a:off x="197500" y="3763400"/>
            <a:ext cx="6152700" cy="518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6" name="Shape 66"/>
        <p:cNvGrpSpPr/>
        <p:nvPr/>
      </p:nvGrpSpPr>
      <p:grpSpPr>
        <a:xfrm>
          <a:off x="0" y="0"/>
          <a:ext cx="0" cy="0"/>
          <a:chOff x="0" y="0"/>
          <a:chExt cx="0" cy="0"/>
        </a:xfrm>
      </p:grpSpPr>
      <p:sp>
        <p:nvSpPr>
          <p:cNvPr id="67" name="Google Shape;67;p32"/>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9" name="Google Shape;69;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0" name="Google Shape;70;p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sp>
        <p:nvSpPr>
          <p:cNvPr id="71" name="Google Shape;7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72" name="Google Shape;72;p32"/>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6">
    <p:spTree>
      <p:nvGrpSpPr>
        <p:cNvPr id="73" name="Shape 73"/>
        <p:cNvGrpSpPr/>
        <p:nvPr/>
      </p:nvGrpSpPr>
      <p:grpSpPr>
        <a:xfrm>
          <a:off x="0" y="0"/>
          <a:ext cx="0" cy="0"/>
          <a:chOff x="0" y="0"/>
          <a:chExt cx="0" cy="0"/>
        </a:xfrm>
      </p:grpSpPr>
      <p:sp>
        <p:nvSpPr>
          <p:cNvPr id="74" name="Google Shape;7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5" name="Google Shape;75;p33"/>
          <p:cNvSpPr/>
          <p:nvPr/>
        </p:nvSpPr>
        <p:spPr>
          <a:xfrm>
            <a:off x="480763" y="1417293"/>
            <a:ext cx="2614200" cy="1218600"/>
          </a:xfrm>
          <a:prstGeom prst="roundRect">
            <a:avLst>
              <a:gd fmla="val 13383"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3"/>
          <p:cNvSpPr/>
          <p:nvPr/>
        </p:nvSpPr>
        <p:spPr>
          <a:xfrm>
            <a:off x="3214663" y="1417293"/>
            <a:ext cx="2614200" cy="1218600"/>
          </a:xfrm>
          <a:prstGeom prst="roundRect">
            <a:avLst>
              <a:gd fmla="val 12247"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3"/>
          <p:cNvSpPr/>
          <p:nvPr/>
        </p:nvSpPr>
        <p:spPr>
          <a:xfrm>
            <a:off x="5948563" y="1417293"/>
            <a:ext cx="2614200" cy="1218600"/>
          </a:xfrm>
          <a:prstGeom prst="roundRect">
            <a:avLst>
              <a:gd fmla="val 11110"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 name="Google Shape;78;p33"/>
          <p:cNvCxnSpPr/>
          <p:nvPr/>
        </p:nvCxnSpPr>
        <p:spPr>
          <a:xfrm rot="10800000">
            <a:off x="495438" y="2902032"/>
            <a:ext cx="8167800" cy="0"/>
          </a:xfrm>
          <a:prstGeom prst="straightConnector1">
            <a:avLst/>
          </a:prstGeom>
          <a:noFill/>
          <a:ln cap="flat" cmpd="sng" w="9525">
            <a:solidFill>
              <a:srgbClr val="C5CED6"/>
            </a:solidFill>
            <a:prstDash val="dot"/>
            <a:round/>
            <a:headEnd len="sm" w="sm" type="none"/>
            <a:tailEnd len="sm" w="sm" type="none"/>
          </a:ln>
        </p:spPr>
      </p:cxnSp>
      <p:sp>
        <p:nvSpPr>
          <p:cNvPr id="79" name="Google Shape;79;p33"/>
          <p:cNvSpPr txBox="1"/>
          <p:nvPr>
            <p:ph type="title"/>
          </p:nvPr>
        </p:nvSpPr>
        <p:spPr>
          <a:xfrm>
            <a:off x="5486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4700"/>
              <a:buNone/>
              <a:defRPr b="1" sz="47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0" name="Google Shape;80;p33"/>
          <p:cNvSpPr txBox="1"/>
          <p:nvPr>
            <p:ph idx="2" type="title"/>
          </p:nvPr>
        </p:nvSpPr>
        <p:spPr>
          <a:xfrm>
            <a:off x="331565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700"/>
              <a:buNone/>
              <a:defRPr b="1" sz="47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1" name="Google Shape;81;p33"/>
          <p:cNvSpPr txBox="1"/>
          <p:nvPr>
            <p:ph idx="3" type="title"/>
          </p:nvPr>
        </p:nvSpPr>
        <p:spPr>
          <a:xfrm>
            <a:off x="0" y="21900"/>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
        <p:nvSpPr>
          <p:cNvPr id="82" name="Google Shape;82;p33"/>
          <p:cNvSpPr txBox="1"/>
          <p:nvPr>
            <p:ph idx="4" type="title"/>
          </p:nvPr>
        </p:nvSpPr>
        <p:spPr>
          <a:xfrm>
            <a:off x="60827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4700"/>
              <a:buNone/>
              <a:defRPr b="1" sz="47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p:txBody>
      </p:sp>
      <p:sp>
        <p:nvSpPr>
          <p:cNvPr id="83" name="Google Shape;83;p33"/>
          <p:cNvSpPr txBox="1"/>
          <p:nvPr>
            <p:ph idx="1" type="subTitle"/>
          </p:nvPr>
        </p:nvSpPr>
        <p:spPr>
          <a:xfrm>
            <a:off x="623400"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solidFill>
                  <a:schemeClr val="accent1"/>
                </a:solidFill>
              </a:defRPr>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84" name="Google Shape;84;p33"/>
          <p:cNvSpPr txBox="1"/>
          <p:nvPr>
            <p:ph idx="5" type="subTitle"/>
          </p:nvPr>
        </p:nvSpPr>
        <p:spPr>
          <a:xfrm>
            <a:off x="328598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lvl1pPr>
            <a:lvl2pPr lvl="1" algn="l">
              <a:lnSpc>
                <a:spcPct val="100000"/>
              </a:lnSpc>
              <a:spcBef>
                <a:spcPts val="0"/>
              </a:spcBef>
              <a:spcAft>
                <a:spcPts val="0"/>
              </a:spcAft>
              <a:buSzPts val="1800"/>
              <a:buFont typeface="DM Sans"/>
              <a:buNone/>
              <a:defRPr sz="1800">
                <a:latin typeface="DM Sans"/>
                <a:ea typeface="DM Sans"/>
                <a:cs typeface="DM Sans"/>
                <a:sym typeface="DM Sans"/>
              </a:defRPr>
            </a:lvl2pPr>
            <a:lvl3pPr lvl="2" algn="l">
              <a:lnSpc>
                <a:spcPct val="100000"/>
              </a:lnSpc>
              <a:spcBef>
                <a:spcPts val="0"/>
              </a:spcBef>
              <a:spcAft>
                <a:spcPts val="0"/>
              </a:spcAft>
              <a:buSzPts val="1800"/>
              <a:buFont typeface="DM Sans"/>
              <a:buNone/>
              <a:defRPr sz="1800">
                <a:latin typeface="DM Sans"/>
                <a:ea typeface="DM Sans"/>
                <a:cs typeface="DM Sans"/>
                <a:sym typeface="DM Sans"/>
              </a:defRPr>
            </a:lvl3pPr>
            <a:lvl4pPr lvl="3" algn="l">
              <a:lnSpc>
                <a:spcPct val="100000"/>
              </a:lnSpc>
              <a:spcBef>
                <a:spcPts val="0"/>
              </a:spcBef>
              <a:spcAft>
                <a:spcPts val="0"/>
              </a:spcAft>
              <a:buSzPts val="1800"/>
              <a:buFont typeface="DM Sans"/>
              <a:buNone/>
              <a:defRPr sz="1800">
                <a:latin typeface="DM Sans"/>
                <a:ea typeface="DM Sans"/>
                <a:cs typeface="DM Sans"/>
                <a:sym typeface="DM Sans"/>
              </a:defRPr>
            </a:lvl4pPr>
            <a:lvl5pPr lvl="4" algn="l">
              <a:lnSpc>
                <a:spcPct val="100000"/>
              </a:lnSpc>
              <a:spcBef>
                <a:spcPts val="0"/>
              </a:spcBef>
              <a:spcAft>
                <a:spcPts val="0"/>
              </a:spcAft>
              <a:buSzPts val="1800"/>
              <a:buFont typeface="DM Sans"/>
              <a:buNone/>
              <a:defRPr sz="1800">
                <a:latin typeface="DM Sans"/>
                <a:ea typeface="DM Sans"/>
                <a:cs typeface="DM Sans"/>
                <a:sym typeface="DM Sans"/>
              </a:defRPr>
            </a:lvl5pPr>
            <a:lvl6pPr lvl="5" algn="l">
              <a:lnSpc>
                <a:spcPct val="100000"/>
              </a:lnSpc>
              <a:spcBef>
                <a:spcPts val="0"/>
              </a:spcBef>
              <a:spcAft>
                <a:spcPts val="0"/>
              </a:spcAft>
              <a:buSzPts val="1800"/>
              <a:buFont typeface="DM Sans"/>
              <a:buNone/>
              <a:defRPr sz="1800">
                <a:latin typeface="DM Sans"/>
                <a:ea typeface="DM Sans"/>
                <a:cs typeface="DM Sans"/>
                <a:sym typeface="DM Sans"/>
              </a:defRPr>
            </a:lvl6pPr>
            <a:lvl7pPr lvl="6" algn="l">
              <a:lnSpc>
                <a:spcPct val="100000"/>
              </a:lnSpc>
              <a:spcBef>
                <a:spcPts val="0"/>
              </a:spcBef>
              <a:spcAft>
                <a:spcPts val="0"/>
              </a:spcAft>
              <a:buSzPts val="1800"/>
              <a:buFont typeface="DM Sans"/>
              <a:buNone/>
              <a:defRPr sz="1800">
                <a:latin typeface="DM Sans"/>
                <a:ea typeface="DM Sans"/>
                <a:cs typeface="DM Sans"/>
                <a:sym typeface="DM Sans"/>
              </a:defRPr>
            </a:lvl7pPr>
            <a:lvl8pPr lvl="7" algn="l">
              <a:lnSpc>
                <a:spcPct val="100000"/>
              </a:lnSpc>
              <a:spcBef>
                <a:spcPts val="0"/>
              </a:spcBef>
              <a:spcAft>
                <a:spcPts val="0"/>
              </a:spcAft>
              <a:buSzPts val="1800"/>
              <a:buFont typeface="DM Sans"/>
              <a:buNone/>
              <a:defRPr sz="1800">
                <a:latin typeface="DM Sans"/>
                <a:ea typeface="DM Sans"/>
                <a:cs typeface="DM Sans"/>
                <a:sym typeface="DM Sans"/>
              </a:defRPr>
            </a:lvl8pPr>
            <a:lvl9pPr lvl="8" algn="l">
              <a:lnSpc>
                <a:spcPct val="100000"/>
              </a:lnSpc>
              <a:spcBef>
                <a:spcPts val="0"/>
              </a:spcBef>
              <a:spcAft>
                <a:spcPts val="0"/>
              </a:spcAft>
              <a:buSzPts val="1800"/>
              <a:buFont typeface="DM Sans"/>
              <a:buNone/>
              <a:defRPr sz="1800">
                <a:latin typeface="DM Sans"/>
                <a:ea typeface="DM Sans"/>
                <a:cs typeface="DM Sans"/>
                <a:sym typeface="DM Sans"/>
              </a:defRPr>
            </a:lvl9pPr>
          </a:lstStyle>
          <a:p/>
        </p:txBody>
      </p:sp>
      <p:sp>
        <p:nvSpPr>
          <p:cNvPr id="85" name="Google Shape;85;p33"/>
          <p:cNvSpPr txBox="1"/>
          <p:nvPr>
            <p:ph idx="6" type="subTitle"/>
          </p:nvPr>
        </p:nvSpPr>
        <p:spPr>
          <a:xfrm>
            <a:off x="602553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900"/>
              <a:buNone/>
              <a:defRPr b="1" sz="900"/>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86" name="Google Shape;86;p33"/>
          <p:cNvSpPr txBox="1"/>
          <p:nvPr>
            <p:ph idx="7" type="body"/>
          </p:nvPr>
        </p:nvSpPr>
        <p:spPr>
          <a:xfrm>
            <a:off x="495450" y="3167375"/>
            <a:ext cx="80673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pic>
        <p:nvPicPr>
          <p:cNvPr id="87" name="Google Shape;87;p33"/>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1">
    <p:spTree>
      <p:nvGrpSpPr>
        <p:cNvPr id="88" name="Shape 88"/>
        <p:cNvGrpSpPr/>
        <p:nvPr/>
      </p:nvGrpSpPr>
      <p:grpSpPr>
        <a:xfrm>
          <a:off x="0" y="0"/>
          <a:ext cx="0" cy="0"/>
          <a:chOff x="0" y="0"/>
          <a:chExt cx="0" cy="0"/>
        </a:xfrm>
      </p:grpSpPr>
      <p:sp>
        <p:nvSpPr>
          <p:cNvPr id="89" name="Google Shape;89;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90" name="Google Shape;90;p38"/>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p:cSld name="CUSTOM_1_1_1">
    <p:bg>
      <p:bgPr>
        <a:solidFill>
          <a:schemeClr val="lt1"/>
        </a:solidFill>
      </p:bgPr>
    </p:bg>
    <p:spTree>
      <p:nvGrpSpPr>
        <p:cNvPr id="91" name="Shape 91"/>
        <p:cNvGrpSpPr/>
        <p:nvPr/>
      </p:nvGrpSpPr>
      <p:grpSpPr>
        <a:xfrm>
          <a:off x="0" y="0"/>
          <a:ext cx="0" cy="0"/>
          <a:chOff x="0" y="0"/>
          <a:chExt cx="0" cy="0"/>
        </a:xfrm>
      </p:grpSpPr>
      <p:pic>
        <p:nvPicPr>
          <p:cNvPr id="92" name="Google Shape;92;p39"/>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93" name="Google Shape;93;p39"/>
          <p:cNvSpPr/>
          <p:nvPr/>
        </p:nvSpPr>
        <p:spPr>
          <a:xfrm>
            <a:off x="0" y="0"/>
            <a:ext cx="7933800" cy="51435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39"/>
          <p:cNvSpPr txBox="1"/>
          <p:nvPr>
            <p:ph type="ctrTitle"/>
          </p:nvPr>
        </p:nvSpPr>
        <p:spPr>
          <a:xfrm>
            <a:off x="197500" y="1650225"/>
            <a:ext cx="44649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95" name="Google Shape;95;p39"/>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_2">
    <p:bg>
      <p:bgPr>
        <a:solidFill>
          <a:schemeClr val="accent1"/>
        </a:solidFill>
      </p:bgPr>
    </p:bg>
    <p:spTree>
      <p:nvGrpSpPr>
        <p:cNvPr id="96" name="Shape 96"/>
        <p:cNvGrpSpPr/>
        <p:nvPr/>
      </p:nvGrpSpPr>
      <p:grpSpPr>
        <a:xfrm>
          <a:off x="0" y="0"/>
          <a:ext cx="0" cy="0"/>
          <a:chOff x="0" y="0"/>
          <a:chExt cx="0" cy="0"/>
        </a:xfrm>
      </p:grpSpPr>
      <p:sp>
        <p:nvSpPr>
          <p:cNvPr id="97" name="Google Shape;97;p40"/>
          <p:cNvSpPr/>
          <p:nvPr/>
        </p:nvSpPr>
        <p:spPr>
          <a:xfrm>
            <a:off x="0" y="2278625"/>
            <a:ext cx="9158700" cy="2865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0"/>
          <p:cNvSpPr txBox="1"/>
          <p:nvPr>
            <p:ph idx="1" type="body"/>
          </p:nvPr>
        </p:nvSpPr>
        <p:spPr>
          <a:xfrm>
            <a:off x="1474850" y="2416925"/>
            <a:ext cx="6032100" cy="2588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solidFill>
                  <a:schemeClr val="accent1"/>
                </a:solidFill>
              </a:defRPr>
            </a:lvl1pPr>
            <a:lvl2pPr indent="-304800" lvl="1" marL="914400" algn="l">
              <a:lnSpc>
                <a:spcPct val="115000"/>
              </a:lnSpc>
              <a:spcBef>
                <a:spcPts val="0"/>
              </a:spcBef>
              <a:spcAft>
                <a:spcPts val="0"/>
              </a:spcAft>
              <a:buClr>
                <a:schemeClr val="accent1"/>
              </a:buClr>
              <a:buSzPts val="1200"/>
              <a:buChar char="○"/>
              <a:defRPr>
                <a:solidFill>
                  <a:schemeClr val="accent1"/>
                </a:solidFill>
              </a:defRPr>
            </a:lvl2pPr>
            <a:lvl3pPr indent="-304800" lvl="2" marL="1371600" algn="l">
              <a:lnSpc>
                <a:spcPct val="115000"/>
              </a:lnSpc>
              <a:spcBef>
                <a:spcPts val="0"/>
              </a:spcBef>
              <a:spcAft>
                <a:spcPts val="0"/>
              </a:spcAft>
              <a:buClr>
                <a:schemeClr val="accent1"/>
              </a:buClr>
              <a:buSzPts val="1200"/>
              <a:buChar char="■"/>
              <a:defRPr>
                <a:solidFill>
                  <a:schemeClr val="accent1"/>
                </a:solidFill>
              </a:defRPr>
            </a:lvl3pPr>
            <a:lvl4pPr indent="-304800" lvl="3" marL="1828800" algn="l">
              <a:lnSpc>
                <a:spcPct val="115000"/>
              </a:lnSpc>
              <a:spcBef>
                <a:spcPts val="0"/>
              </a:spcBef>
              <a:spcAft>
                <a:spcPts val="0"/>
              </a:spcAft>
              <a:buSzPts val="1200"/>
              <a:buChar char="●"/>
              <a:defRPr>
                <a:solidFill>
                  <a:schemeClr val="accent1"/>
                </a:solidFill>
              </a:defRPr>
            </a:lvl4pPr>
            <a:lvl5pPr indent="-304800" lvl="4" marL="2286000" algn="l">
              <a:lnSpc>
                <a:spcPct val="115000"/>
              </a:lnSpc>
              <a:spcBef>
                <a:spcPts val="0"/>
              </a:spcBef>
              <a:spcAft>
                <a:spcPts val="0"/>
              </a:spcAft>
              <a:buClr>
                <a:schemeClr val="accent1"/>
              </a:buClr>
              <a:buSzPts val="1200"/>
              <a:buChar char="○"/>
              <a:defRPr>
                <a:solidFill>
                  <a:schemeClr val="accent1"/>
                </a:solidFill>
              </a:defRPr>
            </a:lvl5pPr>
            <a:lvl6pPr indent="-298450" lvl="5" marL="2743200" algn="l">
              <a:lnSpc>
                <a:spcPct val="115000"/>
              </a:lnSpc>
              <a:spcBef>
                <a:spcPts val="0"/>
              </a:spcBef>
              <a:spcAft>
                <a:spcPts val="0"/>
              </a:spcAft>
              <a:buClr>
                <a:schemeClr val="accent1"/>
              </a:buClr>
              <a:buSzPts val="1100"/>
              <a:buChar char="■"/>
              <a:defRPr>
                <a:solidFill>
                  <a:schemeClr val="accent1"/>
                </a:solidFill>
              </a:defRPr>
            </a:lvl6pPr>
            <a:lvl7pPr indent="-292100" lvl="6" marL="3200400" algn="l">
              <a:lnSpc>
                <a:spcPct val="115000"/>
              </a:lnSpc>
              <a:spcBef>
                <a:spcPts val="0"/>
              </a:spcBef>
              <a:spcAft>
                <a:spcPts val="0"/>
              </a:spcAft>
              <a:buSzPts val="1000"/>
              <a:buChar char="●"/>
              <a:defRPr>
                <a:solidFill>
                  <a:schemeClr val="accent1"/>
                </a:solidFill>
              </a:defRPr>
            </a:lvl7pPr>
            <a:lvl8pPr indent="-292100" lvl="7" marL="3657600" algn="l">
              <a:lnSpc>
                <a:spcPct val="115000"/>
              </a:lnSpc>
              <a:spcBef>
                <a:spcPts val="0"/>
              </a:spcBef>
              <a:spcAft>
                <a:spcPts val="0"/>
              </a:spcAft>
              <a:buClr>
                <a:schemeClr val="accent1"/>
              </a:buClr>
              <a:buSzPts val="1000"/>
              <a:buChar char="○"/>
              <a:defRPr>
                <a:solidFill>
                  <a:schemeClr val="accent1"/>
                </a:solidFill>
              </a:defRPr>
            </a:lvl8pPr>
            <a:lvl9pPr indent="-292100" lvl="8" marL="4114800" algn="l">
              <a:lnSpc>
                <a:spcPct val="115000"/>
              </a:lnSpc>
              <a:spcBef>
                <a:spcPts val="0"/>
              </a:spcBef>
              <a:spcAft>
                <a:spcPts val="0"/>
              </a:spcAft>
              <a:buClr>
                <a:schemeClr val="accent1"/>
              </a:buClr>
              <a:buSzPts val="1000"/>
              <a:buChar char="■"/>
              <a:defRPr>
                <a:solidFill>
                  <a:schemeClr val="accent1"/>
                </a:solidFill>
              </a:defRPr>
            </a:lvl9pPr>
          </a:lstStyle>
          <a:p/>
        </p:txBody>
      </p:sp>
      <p:sp>
        <p:nvSpPr>
          <p:cNvPr id="99" name="Google Shape;99;p40"/>
          <p:cNvSpPr txBox="1"/>
          <p:nvPr>
            <p:ph type="title"/>
          </p:nvPr>
        </p:nvSpPr>
        <p:spPr>
          <a:xfrm>
            <a:off x="1828800" y="589950"/>
            <a:ext cx="5501100" cy="78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b="0">
                <a:solidFill>
                  <a:schemeClr val="lt1"/>
                </a:solidFill>
              </a:defRPr>
            </a:lvl1pPr>
            <a:lvl2pPr lvl="1" algn="l">
              <a:lnSpc>
                <a:spcPct val="100000"/>
              </a:lnSpc>
              <a:spcBef>
                <a:spcPts val="0"/>
              </a:spcBef>
              <a:spcAft>
                <a:spcPts val="0"/>
              </a:spcAft>
              <a:buSzPts val="2800"/>
              <a:buNone/>
              <a:defRPr>
                <a:latin typeface="DM Sans"/>
                <a:ea typeface="DM Sans"/>
                <a:cs typeface="DM Sans"/>
                <a:sym typeface="DM Sans"/>
              </a:defRPr>
            </a:lvl2pPr>
            <a:lvl3pPr lvl="2" algn="l">
              <a:lnSpc>
                <a:spcPct val="100000"/>
              </a:lnSpc>
              <a:spcBef>
                <a:spcPts val="0"/>
              </a:spcBef>
              <a:spcAft>
                <a:spcPts val="0"/>
              </a:spcAft>
              <a:buSzPts val="2800"/>
              <a:buNone/>
              <a:defRPr>
                <a:latin typeface="DM Sans"/>
                <a:ea typeface="DM Sans"/>
                <a:cs typeface="DM Sans"/>
                <a:sym typeface="DM Sans"/>
              </a:defRPr>
            </a:lvl3pPr>
            <a:lvl4pPr lvl="3" algn="l">
              <a:lnSpc>
                <a:spcPct val="100000"/>
              </a:lnSpc>
              <a:spcBef>
                <a:spcPts val="0"/>
              </a:spcBef>
              <a:spcAft>
                <a:spcPts val="0"/>
              </a:spcAft>
              <a:buSzPts val="2800"/>
              <a:buNone/>
              <a:defRPr>
                <a:latin typeface="DM Sans"/>
                <a:ea typeface="DM Sans"/>
                <a:cs typeface="DM Sans"/>
                <a:sym typeface="DM Sans"/>
              </a:defRPr>
            </a:lvl4pPr>
            <a:lvl5pPr lvl="4" algn="l">
              <a:lnSpc>
                <a:spcPct val="100000"/>
              </a:lnSpc>
              <a:spcBef>
                <a:spcPts val="0"/>
              </a:spcBef>
              <a:spcAft>
                <a:spcPts val="0"/>
              </a:spcAft>
              <a:buSzPts val="2800"/>
              <a:buNone/>
              <a:defRPr>
                <a:latin typeface="DM Sans"/>
                <a:ea typeface="DM Sans"/>
                <a:cs typeface="DM Sans"/>
                <a:sym typeface="DM Sans"/>
              </a:defRPr>
            </a:lvl5pPr>
            <a:lvl6pPr lvl="5" algn="l">
              <a:lnSpc>
                <a:spcPct val="100000"/>
              </a:lnSpc>
              <a:spcBef>
                <a:spcPts val="0"/>
              </a:spcBef>
              <a:spcAft>
                <a:spcPts val="0"/>
              </a:spcAft>
              <a:buSzPts val="2800"/>
              <a:buNone/>
              <a:defRPr>
                <a:latin typeface="DM Sans"/>
                <a:ea typeface="DM Sans"/>
                <a:cs typeface="DM Sans"/>
                <a:sym typeface="DM Sans"/>
              </a:defRPr>
            </a:lvl6pPr>
            <a:lvl7pPr lvl="6" algn="l">
              <a:lnSpc>
                <a:spcPct val="100000"/>
              </a:lnSpc>
              <a:spcBef>
                <a:spcPts val="0"/>
              </a:spcBef>
              <a:spcAft>
                <a:spcPts val="0"/>
              </a:spcAft>
              <a:buSzPts val="2800"/>
              <a:buNone/>
              <a:defRPr>
                <a:latin typeface="DM Sans"/>
                <a:ea typeface="DM Sans"/>
                <a:cs typeface="DM Sans"/>
                <a:sym typeface="DM Sans"/>
              </a:defRPr>
            </a:lvl7pPr>
            <a:lvl8pPr lvl="7" algn="l">
              <a:lnSpc>
                <a:spcPct val="100000"/>
              </a:lnSpc>
              <a:spcBef>
                <a:spcPts val="0"/>
              </a:spcBef>
              <a:spcAft>
                <a:spcPts val="0"/>
              </a:spcAft>
              <a:buSzPts val="2800"/>
              <a:buNone/>
              <a:defRPr>
                <a:latin typeface="DM Sans"/>
                <a:ea typeface="DM Sans"/>
                <a:cs typeface="DM Sans"/>
                <a:sym typeface="DM Sans"/>
              </a:defRPr>
            </a:lvl8pPr>
            <a:lvl9pPr lvl="8" algn="l">
              <a:lnSpc>
                <a:spcPct val="100000"/>
              </a:lnSpc>
              <a:spcBef>
                <a:spcPts val="0"/>
              </a:spcBef>
              <a:spcAft>
                <a:spcPts val="0"/>
              </a:spcAft>
              <a:buSzPts val="2800"/>
              <a:buNone/>
              <a:defRPr>
                <a:latin typeface="DM Sans"/>
                <a:ea typeface="DM Sans"/>
                <a:cs typeface="DM Sans"/>
                <a:sym typeface="DM Sans"/>
              </a:defRPr>
            </a:lvl9pPr>
          </a:lstStyle>
          <a:p/>
        </p:txBody>
      </p:sp>
      <p:pic>
        <p:nvPicPr>
          <p:cNvPr id="100" name="Google Shape;100;p4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01" name="Shape 101"/>
        <p:cNvGrpSpPr/>
        <p:nvPr/>
      </p:nvGrpSpPr>
      <p:grpSpPr>
        <a:xfrm>
          <a:off x="0" y="0"/>
          <a:ext cx="0" cy="0"/>
          <a:chOff x="0" y="0"/>
          <a:chExt cx="0" cy="0"/>
        </a:xfrm>
      </p:grpSpPr>
      <p:sp>
        <p:nvSpPr>
          <p:cNvPr id="102" name="Google Shape;102;p41"/>
          <p:cNvSpPr txBox="1"/>
          <p:nvPr>
            <p:ph idx="1" type="body"/>
          </p:nvPr>
        </p:nvSpPr>
        <p:spPr>
          <a:xfrm>
            <a:off x="311700" y="1597900"/>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103" name="Google Shape;10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4" name="Google Shape;104;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5" name="Google Shape;105;p41"/>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06" name="Google Shape;106;p41"/>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107" name="Google Shape;107;p41"/>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8" name="Shape 108"/>
        <p:cNvGrpSpPr/>
        <p:nvPr/>
      </p:nvGrpSpPr>
      <p:grpSpPr>
        <a:xfrm>
          <a:off x="0" y="0"/>
          <a:ext cx="0" cy="0"/>
          <a:chOff x="0" y="0"/>
          <a:chExt cx="0" cy="0"/>
        </a:xfrm>
      </p:grpSpPr>
      <p:sp>
        <p:nvSpPr>
          <p:cNvPr id="109" name="Google Shape;10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0" name="Google Shape;110;p4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1" name="Google Shape;111;p4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2" name="Google Shape;112;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13" name="Google Shape;113;p42"/>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6" name="Google Shape;116;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7" name="Google Shape;117;p43"/>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18" name="Google Shape;118;p43"/>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19" name="Shape 119"/>
        <p:cNvGrpSpPr/>
        <p:nvPr/>
      </p:nvGrpSpPr>
      <p:grpSpPr>
        <a:xfrm>
          <a:off x="0" y="0"/>
          <a:ext cx="0" cy="0"/>
          <a:chOff x="0" y="0"/>
          <a:chExt cx="0" cy="0"/>
        </a:xfrm>
      </p:grpSpPr>
      <p:pic>
        <p:nvPicPr>
          <p:cNvPr id="120" name="Google Shape;120;p44"/>
          <p:cNvPicPr preferRelativeResize="0"/>
          <p:nvPr/>
        </p:nvPicPr>
        <p:blipFill rotWithShape="1">
          <a:blip r:embed="rId2">
            <a:alphaModFix/>
          </a:blip>
          <a:srcRect b="0" l="0" r="911" t="7062"/>
          <a:stretch/>
        </p:blipFill>
        <p:spPr>
          <a:xfrm>
            <a:off x="-51450" y="-76200"/>
            <a:ext cx="9247002" cy="5319125"/>
          </a:xfrm>
          <a:prstGeom prst="rect">
            <a:avLst/>
          </a:prstGeom>
          <a:noFill/>
          <a:ln>
            <a:noFill/>
          </a:ln>
        </p:spPr>
      </p:pic>
      <p:sp>
        <p:nvSpPr>
          <p:cNvPr id="121" name="Google Shape;121;p44"/>
          <p:cNvSpPr/>
          <p:nvPr/>
        </p:nvSpPr>
        <p:spPr>
          <a:xfrm>
            <a:off x="671100" y="437400"/>
            <a:ext cx="7801800" cy="4268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4"/>
          <p:cNvSpPr txBox="1"/>
          <p:nvPr>
            <p:ph type="title"/>
          </p:nvPr>
        </p:nvSpPr>
        <p:spPr>
          <a:xfrm>
            <a:off x="311700" y="2170975"/>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3400"/>
              <a:buNone/>
              <a:defRPr sz="3400">
                <a:solidFill>
                  <a:schemeClr val="lt1"/>
                </a:solidFill>
              </a:defRPr>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123" name="Google Shape;123;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4" name="Google Shape;124;p44"/>
          <p:cNvPicPr preferRelativeResize="0"/>
          <p:nvPr/>
        </p:nvPicPr>
        <p:blipFill rotWithShape="1">
          <a:blip r:embed="rId3">
            <a:alphaModFix/>
          </a:blip>
          <a:srcRect b="0" l="0" r="0" t="0"/>
          <a:stretch/>
        </p:blipFill>
        <p:spPr>
          <a:xfrm>
            <a:off x="3840637" y="4295075"/>
            <a:ext cx="1462825" cy="222850"/>
          </a:xfrm>
          <a:prstGeom prst="rect">
            <a:avLst/>
          </a:prstGeom>
          <a:noFill/>
          <a:ln>
            <a:noFill/>
          </a:ln>
        </p:spPr>
      </p:pic>
      <p:pic>
        <p:nvPicPr>
          <p:cNvPr id="125" name="Google Shape;125;p44"/>
          <p:cNvPicPr preferRelativeResize="0"/>
          <p:nvPr/>
        </p:nvPicPr>
        <p:blipFill rotWithShape="1">
          <a:blip r:embed="rId4">
            <a:alphaModFix/>
          </a:blip>
          <a:srcRect b="-30191" l="0" r="-10985" t="0"/>
          <a:stretch/>
        </p:blipFill>
        <p:spPr>
          <a:xfrm>
            <a:off x="7500250" y="3983736"/>
            <a:ext cx="1574902" cy="142793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6" name="Shape 126"/>
        <p:cNvGrpSpPr/>
        <p:nvPr/>
      </p:nvGrpSpPr>
      <p:grpSpPr>
        <a:xfrm>
          <a:off x="0" y="0"/>
          <a:ext cx="0" cy="0"/>
          <a:chOff x="0" y="0"/>
          <a:chExt cx="0" cy="0"/>
        </a:xfrm>
      </p:grpSpPr>
      <p:sp>
        <p:nvSpPr>
          <p:cNvPr id="127" name="Google Shape;127;p4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28" name="Google Shape;128;p4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29" name="Google Shape;12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30" name="Google Shape;130;p4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p:cSld name="CAPTION_ONLY">
    <p:bg>
      <p:bgPr>
        <a:solidFill>
          <a:schemeClr val="lt1"/>
        </a:solidFill>
      </p:bgPr>
    </p:bg>
    <p:spTree>
      <p:nvGrpSpPr>
        <p:cNvPr id="15" name="Shape 1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1" name="Shape 131"/>
        <p:cNvGrpSpPr/>
        <p:nvPr/>
      </p:nvGrpSpPr>
      <p:grpSpPr>
        <a:xfrm>
          <a:off x="0" y="0"/>
          <a:ext cx="0" cy="0"/>
          <a:chOff x="0" y="0"/>
          <a:chExt cx="0" cy="0"/>
        </a:xfrm>
      </p:grpSpPr>
      <p:sp>
        <p:nvSpPr>
          <p:cNvPr id="132" name="Google Shape;132;p4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3" name="Google Shape;133;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34" name="Google Shape;134;p46"/>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IG_NUMBER_1">
    <p:spTree>
      <p:nvGrpSpPr>
        <p:cNvPr id="135" name="Shape 135"/>
        <p:cNvGrpSpPr/>
        <p:nvPr/>
      </p:nvGrpSpPr>
      <p:grpSpPr>
        <a:xfrm>
          <a:off x="0" y="0"/>
          <a:ext cx="0" cy="0"/>
          <a:chOff x="0" y="0"/>
          <a:chExt cx="0" cy="0"/>
        </a:xfrm>
      </p:grpSpPr>
      <p:pic>
        <p:nvPicPr>
          <p:cNvPr id="136" name="Google Shape;136;p47"/>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Blank">
  <p:cSld name="BIG_NUMBER_1_3">
    <p:bg>
      <p:bgPr>
        <a:solidFill>
          <a:schemeClr val="lt1"/>
        </a:solidFill>
      </p:bgPr>
    </p:bg>
    <p:spTree>
      <p:nvGrpSpPr>
        <p:cNvPr id="137" name="Shape 13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bg>
      <p:bgPr>
        <a:solidFill>
          <a:schemeClr val="lt1"/>
        </a:solidFill>
      </p:bgPr>
    </p:bg>
    <p:spTree>
      <p:nvGrpSpPr>
        <p:cNvPr id="141" name="Shape 141"/>
        <p:cNvGrpSpPr/>
        <p:nvPr/>
      </p:nvGrpSpPr>
      <p:grpSpPr>
        <a:xfrm>
          <a:off x="0" y="0"/>
          <a:ext cx="0" cy="0"/>
          <a:chOff x="0" y="0"/>
          <a:chExt cx="0" cy="0"/>
        </a:xfrm>
      </p:grpSpPr>
      <p:pic>
        <p:nvPicPr>
          <p:cNvPr id="142" name="Google Shape;142;p35"/>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143" name="Google Shape;143;p35"/>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35"/>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12000"/>
              <a:buNone/>
              <a:defRPr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45" name="Google Shape;145;p3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298450" lvl="5" marL="2743200" algn="ctr">
              <a:lnSpc>
                <a:spcPct val="115000"/>
              </a:lnSpc>
              <a:spcBef>
                <a:spcPts val="0"/>
              </a:spcBef>
              <a:spcAft>
                <a:spcPts val="0"/>
              </a:spcAft>
              <a:buSzPts val="1100"/>
              <a:buChar char="■"/>
              <a:defRPr/>
            </a:lvl6pPr>
            <a:lvl7pPr indent="-292100" lvl="6" marL="3200400" algn="ctr">
              <a:lnSpc>
                <a:spcPct val="115000"/>
              </a:lnSpc>
              <a:spcBef>
                <a:spcPts val="0"/>
              </a:spcBef>
              <a:spcAft>
                <a:spcPts val="0"/>
              </a:spcAft>
              <a:buSzPts val="1000"/>
              <a:buChar char="●"/>
              <a:defRPr/>
            </a:lvl7pPr>
            <a:lvl8pPr indent="-292100" lvl="7" marL="3657600" algn="ctr">
              <a:lnSpc>
                <a:spcPct val="115000"/>
              </a:lnSpc>
              <a:spcBef>
                <a:spcPts val="0"/>
              </a:spcBef>
              <a:spcAft>
                <a:spcPts val="0"/>
              </a:spcAft>
              <a:buSzPts val="1000"/>
              <a:buChar char="○"/>
              <a:defRPr/>
            </a:lvl8pPr>
            <a:lvl9pPr indent="-292100" lvl="8" marL="4114800" algn="ctr">
              <a:lnSpc>
                <a:spcPct val="115000"/>
              </a:lnSpc>
              <a:spcBef>
                <a:spcPts val="0"/>
              </a:spcBef>
              <a:spcAft>
                <a:spcPts val="0"/>
              </a:spcAft>
              <a:buSzPts val="1000"/>
              <a:buChar char="■"/>
              <a:defRPr/>
            </a:lvl9pPr>
          </a:lstStyle>
          <a:p/>
        </p:txBody>
      </p:sp>
      <p:sp>
        <p:nvSpPr>
          <p:cNvPr id="146" name="Google Shape;14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47" name="Google Shape;147;p35"/>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148" name="Google Shape;148;p35"/>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p:cSld name="No Logo">
    <p:bg>
      <p:bgPr>
        <a:solidFill>
          <a:schemeClr val="lt1"/>
        </a:solidFill>
      </p:bgPr>
    </p:bg>
    <p:spTree>
      <p:nvGrpSpPr>
        <p:cNvPr id="149" name="Shape 14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p:cSld name="Clean">
    <p:spTree>
      <p:nvGrpSpPr>
        <p:cNvPr id="150" name="Shape 150"/>
        <p:cNvGrpSpPr/>
        <p:nvPr/>
      </p:nvGrpSpPr>
      <p:grpSpPr>
        <a:xfrm>
          <a:off x="0" y="0"/>
          <a:ext cx="0" cy="0"/>
          <a:chOff x="0" y="0"/>
          <a:chExt cx="0" cy="0"/>
        </a:xfrm>
      </p:grpSpPr>
      <p:sp>
        <p:nvSpPr>
          <p:cNvPr id="151" name="Google Shape;151;p37"/>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1">
  <p:cSld name="Landscape slide 1 1">
    <p:bg>
      <p:bgPr>
        <a:solidFill>
          <a:schemeClr val="lt1"/>
        </a:solidFill>
      </p:bgPr>
    </p:bg>
    <p:spTree>
      <p:nvGrpSpPr>
        <p:cNvPr id="152" name="Shape 152"/>
        <p:cNvGrpSpPr/>
        <p:nvPr/>
      </p:nvGrpSpPr>
      <p:grpSpPr>
        <a:xfrm>
          <a:off x="0" y="0"/>
          <a:ext cx="0" cy="0"/>
          <a:chOff x="0" y="0"/>
          <a:chExt cx="0" cy="0"/>
        </a:xfrm>
      </p:grpSpPr>
      <p:pic>
        <p:nvPicPr>
          <p:cNvPr id="153" name="Google Shape;153;p49"/>
          <p:cNvPicPr preferRelativeResize="0"/>
          <p:nvPr/>
        </p:nvPicPr>
        <p:blipFill rotWithShape="1">
          <a:blip r:embed="rId2">
            <a:alphaModFix/>
          </a:blip>
          <a:srcRect b="7826" l="88048" r="0" t="9350"/>
          <a:stretch/>
        </p:blipFill>
        <p:spPr>
          <a:xfrm>
            <a:off x="7933800" y="-100"/>
            <a:ext cx="1210199" cy="5143499"/>
          </a:xfrm>
          <a:prstGeom prst="rect">
            <a:avLst/>
          </a:prstGeom>
          <a:noFill/>
          <a:ln>
            <a:noFill/>
          </a:ln>
        </p:spPr>
      </p:pic>
      <p:sp>
        <p:nvSpPr>
          <p:cNvPr id="154" name="Google Shape;154;p49"/>
          <p:cNvSpPr/>
          <p:nvPr/>
        </p:nvSpPr>
        <p:spPr>
          <a:xfrm>
            <a:off x="0" y="-100"/>
            <a:ext cx="7933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49"/>
          <p:cNvSpPr txBox="1"/>
          <p:nvPr>
            <p:ph type="ctrTitle"/>
          </p:nvPr>
        </p:nvSpPr>
        <p:spPr>
          <a:xfrm>
            <a:off x="197500" y="1512500"/>
            <a:ext cx="68514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000"/>
              <a:buNone/>
              <a:defRPr b="1" sz="6000">
                <a:solidFill>
                  <a:schemeClr val="lt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156" name="Google Shape;156;p49"/>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157" name="Google Shape;157;p49"/>
          <p:cNvPicPr preferRelativeResize="0"/>
          <p:nvPr/>
        </p:nvPicPr>
        <p:blipFill rotWithShape="1">
          <a:blip r:embed="rId4">
            <a:alphaModFix/>
          </a:blip>
          <a:srcRect b="0" l="0" r="0" t="0"/>
          <a:stretch/>
        </p:blipFill>
        <p:spPr>
          <a:xfrm>
            <a:off x="365225" y="711150"/>
            <a:ext cx="2599624" cy="396050"/>
          </a:xfrm>
          <a:prstGeom prst="rect">
            <a:avLst/>
          </a:prstGeom>
          <a:noFill/>
          <a:ln>
            <a:noFill/>
          </a:ln>
        </p:spPr>
      </p:pic>
      <p:sp>
        <p:nvSpPr>
          <p:cNvPr id="158" name="Google Shape;158;p49"/>
          <p:cNvSpPr txBox="1"/>
          <p:nvPr>
            <p:ph idx="2" type="ctrTitle"/>
          </p:nvPr>
        </p:nvSpPr>
        <p:spPr>
          <a:xfrm>
            <a:off x="197500" y="3763400"/>
            <a:ext cx="6152700" cy="518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1">
  <p:cSld name="One Column 2 1">
    <p:spTree>
      <p:nvGrpSpPr>
        <p:cNvPr id="159" name="Shape 159"/>
        <p:cNvGrpSpPr/>
        <p:nvPr/>
      </p:nvGrpSpPr>
      <p:grpSpPr>
        <a:xfrm>
          <a:off x="0" y="0"/>
          <a:ext cx="0" cy="0"/>
          <a:chOff x="0" y="0"/>
          <a:chExt cx="0" cy="0"/>
        </a:xfrm>
      </p:grpSpPr>
      <p:pic>
        <p:nvPicPr>
          <p:cNvPr id="160" name="Google Shape;160;p50"/>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161" name="Google Shape;161;p50"/>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50"/>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pic>
        <p:nvPicPr>
          <p:cNvPr id="163" name="Google Shape;163;p50"/>
          <p:cNvPicPr preferRelativeResize="0"/>
          <p:nvPr/>
        </p:nvPicPr>
        <p:blipFill rotWithShape="1">
          <a:blip r:embed="rId3">
            <a:alphaModFix/>
          </a:blip>
          <a:srcRect b="0" l="0" r="0" t="0"/>
          <a:stretch/>
        </p:blipFill>
        <p:spPr>
          <a:xfrm>
            <a:off x="4" y="0"/>
            <a:ext cx="2591725" cy="3161975"/>
          </a:xfrm>
          <a:prstGeom prst="rect">
            <a:avLst/>
          </a:prstGeom>
          <a:noFill/>
          <a:ln>
            <a:noFill/>
          </a:ln>
        </p:spPr>
      </p:pic>
      <p:pic>
        <p:nvPicPr>
          <p:cNvPr id="164" name="Google Shape;164;p50"/>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 name="Shape 165"/>
        <p:cNvGrpSpPr/>
        <p:nvPr/>
      </p:nvGrpSpPr>
      <p:grpSpPr>
        <a:xfrm>
          <a:off x="0" y="0"/>
          <a:ext cx="0" cy="0"/>
          <a:chOff x="0" y="0"/>
          <a:chExt cx="0" cy="0"/>
        </a:xfrm>
      </p:grpSpPr>
      <p:sp>
        <p:nvSpPr>
          <p:cNvPr id="166" name="Google Shape;16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7" name="Google Shape;167;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168" name="Google Shape;16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69" name="Google Shape;169;p51"/>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170" name="Google Shape;170;p51"/>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1" name="Shape 171"/>
        <p:cNvGrpSpPr/>
        <p:nvPr/>
      </p:nvGrpSpPr>
      <p:grpSpPr>
        <a:xfrm>
          <a:off x="0" y="0"/>
          <a:ext cx="0" cy="0"/>
          <a:chOff x="0" y="0"/>
          <a:chExt cx="0" cy="0"/>
        </a:xfrm>
      </p:grpSpPr>
      <p:sp>
        <p:nvSpPr>
          <p:cNvPr id="172" name="Google Shape;172;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 name="Google Shape;173;p5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4" name="Google Shape;174;p5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5" name="Google Shape;17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76" name="Google Shape;176;p52"/>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19" name="Google Shape;19;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0" name="Google Shape;20;p25"/>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1" name="Google Shape;21;p25"/>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 and two columns 1">
    <p:spTree>
      <p:nvGrpSpPr>
        <p:cNvPr id="177" name="Shape 177"/>
        <p:cNvGrpSpPr/>
        <p:nvPr/>
      </p:nvGrpSpPr>
      <p:grpSpPr>
        <a:xfrm>
          <a:off x="0" y="0"/>
          <a:ext cx="0" cy="0"/>
          <a:chOff x="0" y="0"/>
          <a:chExt cx="0" cy="0"/>
        </a:xfrm>
      </p:grpSpPr>
      <p:sp>
        <p:nvSpPr>
          <p:cNvPr id="178" name="Google Shape;178;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9" name="Google Shape;179;p53"/>
          <p:cNvSpPr txBox="1"/>
          <p:nvPr>
            <p:ph idx="1" type="body"/>
          </p:nvPr>
        </p:nvSpPr>
        <p:spPr>
          <a:xfrm>
            <a:off x="3117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0" name="Google Shape;180;p53"/>
          <p:cNvSpPr txBox="1"/>
          <p:nvPr>
            <p:ph idx="2" type="body"/>
          </p:nvPr>
        </p:nvSpPr>
        <p:spPr>
          <a:xfrm>
            <a:off x="48324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1" name="Google Shape;18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82" name="Google Shape;182;p53"/>
          <p:cNvSpPr txBox="1"/>
          <p:nvPr>
            <p:ph idx="3"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83" name="Google Shape;183;p53"/>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84" name="Shape 184"/>
        <p:cNvGrpSpPr/>
        <p:nvPr/>
      </p:nvGrpSpPr>
      <p:grpSpPr>
        <a:xfrm>
          <a:off x="0" y="0"/>
          <a:ext cx="0" cy="0"/>
          <a:chOff x="0" y="0"/>
          <a:chExt cx="0" cy="0"/>
        </a:xfrm>
      </p:grpSpPr>
      <p:sp>
        <p:nvSpPr>
          <p:cNvPr id="185" name="Google Shape;185;p54"/>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5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87" name="Google Shape;187;p5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8" name="Google Shape;188;p5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sp>
        <p:nvSpPr>
          <p:cNvPr id="189" name="Google Shape;18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90" name="Google Shape;190;p54"/>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bg>
      <p:bgPr>
        <a:solidFill>
          <a:schemeClr val="accent1"/>
        </a:solidFill>
      </p:bgPr>
    </p:bg>
    <p:spTree>
      <p:nvGrpSpPr>
        <p:cNvPr id="191" name="Shape 191"/>
        <p:cNvGrpSpPr/>
        <p:nvPr/>
      </p:nvGrpSpPr>
      <p:grpSpPr>
        <a:xfrm>
          <a:off x="0" y="0"/>
          <a:ext cx="0" cy="0"/>
          <a:chOff x="0" y="0"/>
          <a:chExt cx="0" cy="0"/>
        </a:xfrm>
      </p:grpSpPr>
      <p:sp>
        <p:nvSpPr>
          <p:cNvPr id="192" name="Google Shape;192;p55"/>
          <p:cNvSpPr txBox="1"/>
          <p:nvPr>
            <p:ph type="title"/>
          </p:nvPr>
        </p:nvSpPr>
        <p:spPr>
          <a:xfrm>
            <a:off x="5674000" y="269975"/>
            <a:ext cx="3034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93" name="Google Shape;193;p55"/>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194" name="Google Shape;194;p55"/>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55"/>
          <p:cNvSpPr txBox="1"/>
          <p:nvPr>
            <p:ph idx="1" type="body"/>
          </p:nvPr>
        </p:nvSpPr>
        <p:spPr>
          <a:xfrm>
            <a:off x="5832875" y="1967225"/>
            <a:ext cx="33111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196" name="Google Shape;196;p5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7" name="Shape 197"/>
        <p:cNvGrpSpPr/>
        <p:nvPr/>
      </p:nvGrpSpPr>
      <p:grpSpPr>
        <a:xfrm>
          <a:off x="0" y="0"/>
          <a:ext cx="0" cy="0"/>
          <a:chOff x="0" y="0"/>
          <a:chExt cx="0" cy="0"/>
        </a:xfrm>
      </p:grpSpPr>
      <p:sp>
        <p:nvSpPr>
          <p:cNvPr id="198" name="Google Shape;198;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99" name="Google Shape;199;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0" name="Google Shape;200;p56"/>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01" name="Google Shape;201;p56"/>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Shapes right with title">
    <p:bg>
      <p:bgPr>
        <a:solidFill>
          <a:schemeClr val="accent1"/>
        </a:solidFill>
      </p:bgPr>
    </p:bg>
    <p:spTree>
      <p:nvGrpSpPr>
        <p:cNvPr id="202" name="Shape 202"/>
        <p:cNvGrpSpPr/>
        <p:nvPr/>
      </p:nvGrpSpPr>
      <p:grpSpPr>
        <a:xfrm>
          <a:off x="0" y="0"/>
          <a:ext cx="0" cy="0"/>
          <a:chOff x="0" y="0"/>
          <a:chExt cx="0" cy="0"/>
        </a:xfrm>
      </p:grpSpPr>
      <p:sp>
        <p:nvSpPr>
          <p:cNvPr id="203" name="Google Shape;203;p57"/>
          <p:cNvSpPr txBox="1"/>
          <p:nvPr>
            <p:ph type="title"/>
          </p:nvPr>
        </p:nvSpPr>
        <p:spPr>
          <a:xfrm>
            <a:off x="2973900" y="951750"/>
            <a:ext cx="55344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400"/>
              <a:buNone/>
              <a:defRPr sz="44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2pPr>
            <a:lvl3pPr lvl="2"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3pPr>
            <a:lvl4pPr lvl="3"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4pPr>
            <a:lvl5pPr lvl="4"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5pPr>
            <a:lvl6pPr lvl="5"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6pPr>
            <a:lvl7pPr lvl="6"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7pPr>
            <a:lvl8pPr lvl="7"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8pPr>
            <a:lvl9pPr lvl="8"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
        <p:nvSpPr>
          <p:cNvPr id="204" name="Google Shape;204;p57"/>
          <p:cNvSpPr txBox="1"/>
          <p:nvPr>
            <p:ph idx="1" type="body"/>
          </p:nvPr>
        </p:nvSpPr>
        <p:spPr>
          <a:xfrm>
            <a:off x="2973900" y="2559375"/>
            <a:ext cx="5844300" cy="2377358"/>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indent="-304800" lvl="1" marL="9144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2pPr>
            <a:lvl3pPr indent="-304800" lvl="2" marL="13716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3pPr>
            <a:lvl4pPr indent="-304800" lvl="3" marL="18288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4pPr>
            <a:lvl5pPr indent="-304800" lvl="4" marL="22860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5pPr>
            <a:lvl6pPr indent="-298450" lvl="5" marL="2743200" algn="l">
              <a:lnSpc>
                <a:spcPct val="115000"/>
              </a:lnSpc>
              <a:spcBef>
                <a:spcPts val="0"/>
              </a:spcBef>
              <a:spcAft>
                <a:spcPts val="0"/>
              </a:spcAft>
              <a:buClr>
                <a:schemeClr val="lt1"/>
              </a:buClr>
              <a:buSzPts val="1100"/>
              <a:buFont typeface="DM Sans"/>
              <a:buChar char="■"/>
              <a:defRPr>
                <a:solidFill>
                  <a:schemeClr val="lt1"/>
                </a:solidFill>
                <a:latin typeface="DM Sans"/>
                <a:ea typeface="DM Sans"/>
                <a:cs typeface="DM Sans"/>
                <a:sym typeface="DM Sans"/>
              </a:defRPr>
            </a:lvl6pPr>
            <a:lvl7pPr indent="-292100" lvl="6" marL="32004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7pPr>
            <a:lvl8pPr indent="-292100" lvl="7" marL="36576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8pPr>
            <a:lvl9pPr indent="-292100" lvl="8" marL="41148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9pPr>
          </a:lstStyle>
          <a:p/>
        </p:txBody>
      </p:sp>
      <p:pic>
        <p:nvPicPr>
          <p:cNvPr id="205" name="Google Shape;205;p57"/>
          <p:cNvPicPr preferRelativeResize="0"/>
          <p:nvPr/>
        </p:nvPicPr>
        <p:blipFill rotWithShape="1">
          <a:blip r:embed="rId2">
            <a:alphaModFix/>
          </a:blip>
          <a:srcRect b="0" l="0" r="0" t="0"/>
          <a:stretch/>
        </p:blipFill>
        <p:spPr>
          <a:xfrm>
            <a:off x="0" y="0"/>
            <a:ext cx="2109641" cy="5143501"/>
          </a:xfrm>
          <a:prstGeom prst="rect">
            <a:avLst/>
          </a:prstGeom>
          <a:noFill/>
          <a:ln>
            <a:noFill/>
          </a:ln>
        </p:spPr>
      </p:pic>
      <p:pic>
        <p:nvPicPr>
          <p:cNvPr id="206" name="Google Shape;206;p57"/>
          <p:cNvPicPr preferRelativeResize="0"/>
          <p:nvPr/>
        </p:nvPicPr>
        <p:blipFill rotWithShape="1">
          <a:blip r:embed="rId3">
            <a:alphaModFix/>
          </a:blip>
          <a:srcRect b="0" l="0" r="0" t="0"/>
          <a:stretch/>
        </p:blipFill>
        <p:spPr>
          <a:xfrm>
            <a:off x="7928602" y="4822606"/>
            <a:ext cx="1001052" cy="15250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 Layout 4">
    <p:spTree>
      <p:nvGrpSpPr>
        <p:cNvPr id="207" name="Shape 207"/>
        <p:cNvGrpSpPr/>
        <p:nvPr/>
      </p:nvGrpSpPr>
      <p:grpSpPr>
        <a:xfrm>
          <a:off x="0" y="0"/>
          <a:ext cx="0" cy="0"/>
          <a:chOff x="0" y="0"/>
          <a:chExt cx="0" cy="0"/>
        </a:xfrm>
      </p:grpSpPr>
      <p:sp>
        <p:nvSpPr>
          <p:cNvPr id="208" name="Google Shape;208;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09" name="Google Shape;209;p58"/>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p:cSld name="Landscape slide 1">
    <p:bg>
      <p:bgPr>
        <a:solidFill>
          <a:schemeClr val="lt1"/>
        </a:solidFill>
      </p:bgPr>
    </p:bg>
    <p:spTree>
      <p:nvGrpSpPr>
        <p:cNvPr id="210" name="Shape 210"/>
        <p:cNvGrpSpPr/>
        <p:nvPr/>
      </p:nvGrpSpPr>
      <p:grpSpPr>
        <a:xfrm>
          <a:off x="0" y="0"/>
          <a:ext cx="0" cy="0"/>
          <a:chOff x="0" y="0"/>
          <a:chExt cx="0" cy="0"/>
        </a:xfrm>
      </p:grpSpPr>
      <p:pic>
        <p:nvPicPr>
          <p:cNvPr id="211" name="Google Shape;211;p59"/>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212" name="Google Shape;212;p59"/>
          <p:cNvSpPr/>
          <p:nvPr/>
        </p:nvSpPr>
        <p:spPr>
          <a:xfrm>
            <a:off x="0" y="0"/>
            <a:ext cx="7933800" cy="51435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59"/>
          <p:cNvSpPr txBox="1"/>
          <p:nvPr>
            <p:ph type="ctrTitle"/>
          </p:nvPr>
        </p:nvSpPr>
        <p:spPr>
          <a:xfrm>
            <a:off x="197500" y="1650225"/>
            <a:ext cx="44649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214" name="Google Shape;214;p59"/>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
    <p:bg>
      <p:bgPr>
        <a:solidFill>
          <a:schemeClr val="accent1"/>
        </a:solidFill>
      </p:bgPr>
    </p:bg>
    <p:spTree>
      <p:nvGrpSpPr>
        <p:cNvPr id="215" name="Shape 215"/>
        <p:cNvGrpSpPr/>
        <p:nvPr/>
      </p:nvGrpSpPr>
      <p:grpSpPr>
        <a:xfrm>
          <a:off x="0" y="0"/>
          <a:ext cx="0" cy="0"/>
          <a:chOff x="0" y="0"/>
          <a:chExt cx="0" cy="0"/>
        </a:xfrm>
      </p:grpSpPr>
      <p:sp>
        <p:nvSpPr>
          <p:cNvPr id="216" name="Google Shape;216;p60"/>
          <p:cNvSpPr/>
          <p:nvPr/>
        </p:nvSpPr>
        <p:spPr>
          <a:xfrm>
            <a:off x="0" y="2278625"/>
            <a:ext cx="9158700" cy="2865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60"/>
          <p:cNvSpPr txBox="1"/>
          <p:nvPr>
            <p:ph idx="1" type="body"/>
          </p:nvPr>
        </p:nvSpPr>
        <p:spPr>
          <a:xfrm>
            <a:off x="1474850" y="2416925"/>
            <a:ext cx="6032100" cy="2588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solidFill>
                  <a:schemeClr val="accent1"/>
                </a:solidFill>
              </a:defRPr>
            </a:lvl1pPr>
            <a:lvl2pPr indent="-304800" lvl="1" marL="914400" algn="l">
              <a:lnSpc>
                <a:spcPct val="115000"/>
              </a:lnSpc>
              <a:spcBef>
                <a:spcPts val="0"/>
              </a:spcBef>
              <a:spcAft>
                <a:spcPts val="0"/>
              </a:spcAft>
              <a:buClr>
                <a:schemeClr val="accent1"/>
              </a:buClr>
              <a:buSzPts val="1200"/>
              <a:buChar char="○"/>
              <a:defRPr>
                <a:solidFill>
                  <a:schemeClr val="accent1"/>
                </a:solidFill>
              </a:defRPr>
            </a:lvl2pPr>
            <a:lvl3pPr indent="-304800" lvl="2" marL="1371600" algn="l">
              <a:lnSpc>
                <a:spcPct val="115000"/>
              </a:lnSpc>
              <a:spcBef>
                <a:spcPts val="0"/>
              </a:spcBef>
              <a:spcAft>
                <a:spcPts val="0"/>
              </a:spcAft>
              <a:buClr>
                <a:schemeClr val="accent1"/>
              </a:buClr>
              <a:buSzPts val="1200"/>
              <a:buChar char="■"/>
              <a:defRPr>
                <a:solidFill>
                  <a:schemeClr val="accent1"/>
                </a:solidFill>
              </a:defRPr>
            </a:lvl3pPr>
            <a:lvl4pPr indent="-304800" lvl="3" marL="1828800" algn="l">
              <a:lnSpc>
                <a:spcPct val="115000"/>
              </a:lnSpc>
              <a:spcBef>
                <a:spcPts val="0"/>
              </a:spcBef>
              <a:spcAft>
                <a:spcPts val="0"/>
              </a:spcAft>
              <a:buSzPts val="1200"/>
              <a:buChar char="●"/>
              <a:defRPr>
                <a:solidFill>
                  <a:schemeClr val="accent1"/>
                </a:solidFill>
              </a:defRPr>
            </a:lvl4pPr>
            <a:lvl5pPr indent="-304800" lvl="4" marL="2286000" algn="l">
              <a:lnSpc>
                <a:spcPct val="115000"/>
              </a:lnSpc>
              <a:spcBef>
                <a:spcPts val="0"/>
              </a:spcBef>
              <a:spcAft>
                <a:spcPts val="0"/>
              </a:spcAft>
              <a:buClr>
                <a:schemeClr val="accent1"/>
              </a:buClr>
              <a:buSzPts val="1200"/>
              <a:buChar char="○"/>
              <a:defRPr>
                <a:solidFill>
                  <a:schemeClr val="accent1"/>
                </a:solidFill>
              </a:defRPr>
            </a:lvl5pPr>
            <a:lvl6pPr indent="-298450" lvl="5" marL="2743200" algn="l">
              <a:lnSpc>
                <a:spcPct val="115000"/>
              </a:lnSpc>
              <a:spcBef>
                <a:spcPts val="0"/>
              </a:spcBef>
              <a:spcAft>
                <a:spcPts val="0"/>
              </a:spcAft>
              <a:buClr>
                <a:schemeClr val="accent1"/>
              </a:buClr>
              <a:buSzPts val="1100"/>
              <a:buChar char="■"/>
              <a:defRPr>
                <a:solidFill>
                  <a:schemeClr val="accent1"/>
                </a:solidFill>
              </a:defRPr>
            </a:lvl6pPr>
            <a:lvl7pPr indent="-292100" lvl="6" marL="3200400" algn="l">
              <a:lnSpc>
                <a:spcPct val="115000"/>
              </a:lnSpc>
              <a:spcBef>
                <a:spcPts val="0"/>
              </a:spcBef>
              <a:spcAft>
                <a:spcPts val="0"/>
              </a:spcAft>
              <a:buSzPts val="1000"/>
              <a:buChar char="●"/>
              <a:defRPr>
                <a:solidFill>
                  <a:schemeClr val="accent1"/>
                </a:solidFill>
              </a:defRPr>
            </a:lvl7pPr>
            <a:lvl8pPr indent="-292100" lvl="7" marL="3657600" algn="l">
              <a:lnSpc>
                <a:spcPct val="115000"/>
              </a:lnSpc>
              <a:spcBef>
                <a:spcPts val="0"/>
              </a:spcBef>
              <a:spcAft>
                <a:spcPts val="0"/>
              </a:spcAft>
              <a:buClr>
                <a:schemeClr val="accent1"/>
              </a:buClr>
              <a:buSzPts val="1000"/>
              <a:buChar char="○"/>
              <a:defRPr>
                <a:solidFill>
                  <a:schemeClr val="accent1"/>
                </a:solidFill>
              </a:defRPr>
            </a:lvl8pPr>
            <a:lvl9pPr indent="-292100" lvl="8" marL="4114800" algn="l">
              <a:lnSpc>
                <a:spcPct val="115000"/>
              </a:lnSpc>
              <a:spcBef>
                <a:spcPts val="0"/>
              </a:spcBef>
              <a:spcAft>
                <a:spcPts val="0"/>
              </a:spcAft>
              <a:buClr>
                <a:schemeClr val="accent1"/>
              </a:buClr>
              <a:buSzPts val="1000"/>
              <a:buChar char="■"/>
              <a:defRPr>
                <a:solidFill>
                  <a:schemeClr val="accent1"/>
                </a:solidFill>
              </a:defRPr>
            </a:lvl9pPr>
          </a:lstStyle>
          <a:p/>
        </p:txBody>
      </p:sp>
      <p:sp>
        <p:nvSpPr>
          <p:cNvPr id="218" name="Google Shape;218;p60"/>
          <p:cNvSpPr txBox="1"/>
          <p:nvPr>
            <p:ph type="title"/>
          </p:nvPr>
        </p:nvSpPr>
        <p:spPr>
          <a:xfrm>
            <a:off x="1828800" y="589950"/>
            <a:ext cx="5501100" cy="78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b="0">
                <a:solidFill>
                  <a:schemeClr val="lt1"/>
                </a:solidFill>
              </a:defRPr>
            </a:lvl1pPr>
            <a:lvl2pPr lvl="1" algn="l">
              <a:lnSpc>
                <a:spcPct val="100000"/>
              </a:lnSpc>
              <a:spcBef>
                <a:spcPts val="0"/>
              </a:spcBef>
              <a:spcAft>
                <a:spcPts val="0"/>
              </a:spcAft>
              <a:buSzPts val="2800"/>
              <a:buNone/>
              <a:defRPr>
                <a:latin typeface="DM Sans"/>
                <a:ea typeface="DM Sans"/>
                <a:cs typeface="DM Sans"/>
                <a:sym typeface="DM Sans"/>
              </a:defRPr>
            </a:lvl2pPr>
            <a:lvl3pPr lvl="2" algn="l">
              <a:lnSpc>
                <a:spcPct val="100000"/>
              </a:lnSpc>
              <a:spcBef>
                <a:spcPts val="0"/>
              </a:spcBef>
              <a:spcAft>
                <a:spcPts val="0"/>
              </a:spcAft>
              <a:buSzPts val="2800"/>
              <a:buNone/>
              <a:defRPr>
                <a:latin typeface="DM Sans"/>
                <a:ea typeface="DM Sans"/>
                <a:cs typeface="DM Sans"/>
                <a:sym typeface="DM Sans"/>
              </a:defRPr>
            </a:lvl3pPr>
            <a:lvl4pPr lvl="3" algn="l">
              <a:lnSpc>
                <a:spcPct val="100000"/>
              </a:lnSpc>
              <a:spcBef>
                <a:spcPts val="0"/>
              </a:spcBef>
              <a:spcAft>
                <a:spcPts val="0"/>
              </a:spcAft>
              <a:buSzPts val="2800"/>
              <a:buNone/>
              <a:defRPr>
                <a:latin typeface="DM Sans"/>
                <a:ea typeface="DM Sans"/>
                <a:cs typeface="DM Sans"/>
                <a:sym typeface="DM Sans"/>
              </a:defRPr>
            </a:lvl4pPr>
            <a:lvl5pPr lvl="4" algn="l">
              <a:lnSpc>
                <a:spcPct val="100000"/>
              </a:lnSpc>
              <a:spcBef>
                <a:spcPts val="0"/>
              </a:spcBef>
              <a:spcAft>
                <a:spcPts val="0"/>
              </a:spcAft>
              <a:buSzPts val="2800"/>
              <a:buNone/>
              <a:defRPr>
                <a:latin typeface="DM Sans"/>
                <a:ea typeface="DM Sans"/>
                <a:cs typeface="DM Sans"/>
                <a:sym typeface="DM Sans"/>
              </a:defRPr>
            </a:lvl5pPr>
            <a:lvl6pPr lvl="5" algn="l">
              <a:lnSpc>
                <a:spcPct val="100000"/>
              </a:lnSpc>
              <a:spcBef>
                <a:spcPts val="0"/>
              </a:spcBef>
              <a:spcAft>
                <a:spcPts val="0"/>
              </a:spcAft>
              <a:buSzPts val="2800"/>
              <a:buNone/>
              <a:defRPr>
                <a:latin typeface="DM Sans"/>
                <a:ea typeface="DM Sans"/>
                <a:cs typeface="DM Sans"/>
                <a:sym typeface="DM Sans"/>
              </a:defRPr>
            </a:lvl6pPr>
            <a:lvl7pPr lvl="6" algn="l">
              <a:lnSpc>
                <a:spcPct val="100000"/>
              </a:lnSpc>
              <a:spcBef>
                <a:spcPts val="0"/>
              </a:spcBef>
              <a:spcAft>
                <a:spcPts val="0"/>
              </a:spcAft>
              <a:buSzPts val="2800"/>
              <a:buNone/>
              <a:defRPr>
                <a:latin typeface="DM Sans"/>
                <a:ea typeface="DM Sans"/>
                <a:cs typeface="DM Sans"/>
                <a:sym typeface="DM Sans"/>
              </a:defRPr>
            </a:lvl7pPr>
            <a:lvl8pPr lvl="7" algn="l">
              <a:lnSpc>
                <a:spcPct val="100000"/>
              </a:lnSpc>
              <a:spcBef>
                <a:spcPts val="0"/>
              </a:spcBef>
              <a:spcAft>
                <a:spcPts val="0"/>
              </a:spcAft>
              <a:buSzPts val="2800"/>
              <a:buNone/>
              <a:defRPr>
                <a:latin typeface="DM Sans"/>
                <a:ea typeface="DM Sans"/>
                <a:cs typeface="DM Sans"/>
                <a:sym typeface="DM Sans"/>
              </a:defRPr>
            </a:lvl8pPr>
            <a:lvl9pPr lvl="8" algn="l">
              <a:lnSpc>
                <a:spcPct val="100000"/>
              </a:lnSpc>
              <a:spcBef>
                <a:spcPts val="0"/>
              </a:spcBef>
              <a:spcAft>
                <a:spcPts val="0"/>
              </a:spcAft>
              <a:buSzPts val="2800"/>
              <a:buNone/>
              <a:defRPr>
                <a:latin typeface="DM Sans"/>
                <a:ea typeface="DM Sans"/>
                <a:cs typeface="DM Sans"/>
                <a:sym typeface="DM Sans"/>
              </a:defRPr>
            </a:lvl9pPr>
          </a:lstStyle>
          <a:p/>
        </p:txBody>
      </p:sp>
      <p:pic>
        <p:nvPicPr>
          <p:cNvPr id="219" name="Google Shape;219;p6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220" name="Shape 220"/>
        <p:cNvGrpSpPr/>
        <p:nvPr/>
      </p:nvGrpSpPr>
      <p:grpSpPr>
        <a:xfrm>
          <a:off x="0" y="0"/>
          <a:ext cx="0" cy="0"/>
          <a:chOff x="0" y="0"/>
          <a:chExt cx="0" cy="0"/>
        </a:xfrm>
      </p:grpSpPr>
      <p:sp>
        <p:nvSpPr>
          <p:cNvPr id="221" name="Google Shape;221;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2" name="Google Shape;222;p61"/>
          <p:cNvSpPr txBox="1"/>
          <p:nvPr>
            <p:ph idx="1" type="body"/>
          </p:nvPr>
        </p:nvSpPr>
        <p:spPr>
          <a:xfrm>
            <a:off x="247500"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23" name="Google Shape;223;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224" name="Google Shape;224;p61"/>
          <p:cNvCxnSpPr/>
          <p:nvPr/>
        </p:nvCxnSpPr>
        <p:spPr>
          <a:xfrm flipH="1" rot="10800000">
            <a:off x="10925" y="1462875"/>
            <a:ext cx="9094800" cy="3300"/>
          </a:xfrm>
          <a:prstGeom prst="straightConnector1">
            <a:avLst/>
          </a:prstGeom>
          <a:noFill/>
          <a:ln cap="flat" cmpd="sng" w="19050">
            <a:solidFill>
              <a:schemeClr val="accent1"/>
            </a:solidFill>
            <a:prstDash val="solid"/>
            <a:round/>
            <a:headEnd len="sm" w="sm" type="none"/>
            <a:tailEnd len="sm" w="sm" type="none"/>
          </a:ln>
        </p:spPr>
      </p:cxnSp>
      <p:sp>
        <p:nvSpPr>
          <p:cNvPr id="225" name="Google Shape;225;p61"/>
          <p:cNvSpPr txBox="1"/>
          <p:nvPr>
            <p:ph idx="2" type="body"/>
          </p:nvPr>
        </p:nvSpPr>
        <p:spPr>
          <a:xfrm>
            <a:off x="1980552"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26" name="Google Shape;226;p61"/>
          <p:cNvSpPr txBox="1"/>
          <p:nvPr>
            <p:ph idx="3" type="body"/>
          </p:nvPr>
        </p:nvSpPr>
        <p:spPr>
          <a:xfrm>
            <a:off x="3796807"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27" name="Google Shape;227;p61"/>
          <p:cNvSpPr txBox="1"/>
          <p:nvPr>
            <p:ph idx="4" type="body"/>
          </p:nvPr>
        </p:nvSpPr>
        <p:spPr>
          <a:xfrm>
            <a:off x="5613074"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28" name="Google Shape;228;p61"/>
          <p:cNvSpPr txBox="1"/>
          <p:nvPr>
            <p:ph idx="5" type="body"/>
          </p:nvPr>
        </p:nvSpPr>
        <p:spPr>
          <a:xfrm>
            <a:off x="7346126"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pic>
        <p:nvPicPr>
          <p:cNvPr id="229" name="Google Shape;229;p61"/>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30" name="Google Shape;230;p61"/>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231" name="Shape 231"/>
        <p:cNvGrpSpPr/>
        <p:nvPr/>
      </p:nvGrpSpPr>
      <p:grpSpPr>
        <a:xfrm>
          <a:off x="0" y="0"/>
          <a:ext cx="0" cy="0"/>
          <a:chOff x="0" y="0"/>
          <a:chExt cx="0" cy="0"/>
        </a:xfrm>
      </p:grpSpPr>
      <p:sp>
        <p:nvSpPr>
          <p:cNvPr id="232" name="Google Shape;232;p62"/>
          <p:cNvSpPr txBox="1"/>
          <p:nvPr>
            <p:ph idx="1" type="body"/>
          </p:nvPr>
        </p:nvSpPr>
        <p:spPr>
          <a:xfrm>
            <a:off x="311700" y="1597900"/>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233" name="Google Shape;233;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34" name="Google Shape;234;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5" name="Google Shape;235;p62"/>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36" name="Google Shape;236;p62"/>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37" name="Google Shape;237;p62"/>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
    <p:bg>
      <p:bgPr>
        <a:solidFill>
          <a:schemeClr val="accent1"/>
        </a:solidFill>
      </p:bgPr>
    </p:bg>
    <p:spTree>
      <p:nvGrpSpPr>
        <p:cNvPr id="22" name="Shape 22"/>
        <p:cNvGrpSpPr/>
        <p:nvPr/>
      </p:nvGrpSpPr>
      <p:grpSpPr>
        <a:xfrm>
          <a:off x="0" y="0"/>
          <a:ext cx="0" cy="0"/>
          <a:chOff x="0" y="0"/>
          <a:chExt cx="0" cy="0"/>
        </a:xfrm>
      </p:grpSpPr>
      <p:sp>
        <p:nvSpPr>
          <p:cNvPr id="23" name="Google Shape;23;p26"/>
          <p:cNvSpPr txBox="1"/>
          <p:nvPr>
            <p:ph type="title"/>
          </p:nvPr>
        </p:nvSpPr>
        <p:spPr>
          <a:xfrm>
            <a:off x="5674000" y="269975"/>
            <a:ext cx="3034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4" name="Google Shape;24;p26"/>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25" name="Google Shape;25;p26"/>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6"/>
          <p:cNvSpPr txBox="1"/>
          <p:nvPr>
            <p:ph idx="1" type="body"/>
          </p:nvPr>
        </p:nvSpPr>
        <p:spPr>
          <a:xfrm>
            <a:off x="5832875" y="1967225"/>
            <a:ext cx="33111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27" name="Google Shape;27;p26"/>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238" name="Shape 238"/>
        <p:cNvGrpSpPr/>
        <p:nvPr/>
      </p:nvGrpSpPr>
      <p:grpSpPr>
        <a:xfrm>
          <a:off x="0" y="0"/>
          <a:ext cx="0" cy="0"/>
          <a:chOff x="0" y="0"/>
          <a:chExt cx="0" cy="0"/>
        </a:xfrm>
      </p:grpSpPr>
      <p:pic>
        <p:nvPicPr>
          <p:cNvPr id="239" name="Google Shape;239;p63"/>
          <p:cNvPicPr preferRelativeResize="0"/>
          <p:nvPr/>
        </p:nvPicPr>
        <p:blipFill rotWithShape="1">
          <a:blip r:embed="rId2">
            <a:alphaModFix/>
          </a:blip>
          <a:srcRect b="0" l="0" r="911" t="7062"/>
          <a:stretch/>
        </p:blipFill>
        <p:spPr>
          <a:xfrm>
            <a:off x="-51450" y="-76200"/>
            <a:ext cx="9247002" cy="5319125"/>
          </a:xfrm>
          <a:prstGeom prst="rect">
            <a:avLst/>
          </a:prstGeom>
          <a:noFill/>
          <a:ln>
            <a:noFill/>
          </a:ln>
        </p:spPr>
      </p:pic>
      <p:sp>
        <p:nvSpPr>
          <p:cNvPr id="240" name="Google Shape;240;p63"/>
          <p:cNvSpPr/>
          <p:nvPr/>
        </p:nvSpPr>
        <p:spPr>
          <a:xfrm>
            <a:off x="671100" y="437400"/>
            <a:ext cx="7801800" cy="4268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63"/>
          <p:cNvSpPr txBox="1"/>
          <p:nvPr>
            <p:ph type="title"/>
          </p:nvPr>
        </p:nvSpPr>
        <p:spPr>
          <a:xfrm>
            <a:off x="311700" y="2170975"/>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3400"/>
              <a:buNone/>
              <a:defRPr sz="3400">
                <a:solidFill>
                  <a:schemeClr val="lt1"/>
                </a:solidFill>
              </a:defRPr>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242" name="Google Shape;242;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43" name="Google Shape;243;p63"/>
          <p:cNvPicPr preferRelativeResize="0"/>
          <p:nvPr/>
        </p:nvPicPr>
        <p:blipFill rotWithShape="1">
          <a:blip r:embed="rId3">
            <a:alphaModFix/>
          </a:blip>
          <a:srcRect b="0" l="0" r="0" t="0"/>
          <a:stretch/>
        </p:blipFill>
        <p:spPr>
          <a:xfrm>
            <a:off x="3840637" y="4295075"/>
            <a:ext cx="1462825" cy="222850"/>
          </a:xfrm>
          <a:prstGeom prst="rect">
            <a:avLst/>
          </a:prstGeom>
          <a:noFill/>
          <a:ln>
            <a:noFill/>
          </a:ln>
        </p:spPr>
      </p:pic>
      <p:pic>
        <p:nvPicPr>
          <p:cNvPr id="244" name="Google Shape;244;p63"/>
          <p:cNvPicPr preferRelativeResize="0"/>
          <p:nvPr/>
        </p:nvPicPr>
        <p:blipFill rotWithShape="1">
          <a:blip r:embed="rId4">
            <a:alphaModFix/>
          </a:blip>
          <a:srcRect b="-30191" l="0" r="-10985" t="0"/>
          <a:stretch/>
        </p:blipFill>
        <p:spPr>
          <a:xfrm>
            <a:off x="7500250" y="3983736"/>
            <a:ext cx="1574902" cy="142793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45" name="Shape 245"/>
        <p:cNvGrpSpPr/>
        <p:nvPr/>
      </p:nvGrpSpPr>
      <p:grpSpPr>
        <a:xfrm>
          <a:off x="0" y="0"/>
          <a:ext cx="0" cy="0"/>
          <a:chOff x="0" y="0"/>
          <a:chExt cx="0" cy="0"/>
        </a:xfrm>
      </p:grpSpPr>
      <p:sp>
        <p:nvSpPr>
          <p:cNvPr id="246" name="Google Shape;246;p6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47" name="Google Shape;247;p6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8" name="Google Shape;248;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49" name="Google Shape;249;p64"/>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50" name="Shape 250"/>
        <p:cNvGrpSpPr/>
        <p:nvPr/>
      </p:nvGrpSpPr>
      <p:grpSpPr>
        <a:xfrm>
          <a:off x="0" y="0"/>
          <a:ext cx="0" cy="0"/>
          <a:chOff x="0" y="0"/>
          <a:chExt cx="0" cy="0"/>
        </a:xfrm>
      </p:grpSpPr>
      <p:sp>
        <p:nvSpPr>
          <p:cNvPr id="251" name="Google Shape;251;p6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2" name="Google Shape;252;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53" name="Google Shape;253;p6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hart">
  <p:cSld name="Extra Wide Chart">
    <p:bg>
      <p:bgPr>
        <a:solidFill>
          <a:schemeClr val="accent1"/>
        </a:solidFill>
      </p:bgPr>
    </p:bg>
    <p:spTree>
      <p:nvGrpSpPr>
        <p:cNvPr id="254" name="Shape 254"/>
        <p:cNvGrpSpPr/>
        <p:nvPr/>
      </p:nvGrpSpPr>
      <p:grpSpPr>
        <a:xfrm>
          <a:off x="0" y="0"/>
          <a:ext cx="0" cy="0"/>
          <a:chOff x="0" y="0"/>
          <a:chExt cx="0" cy="0"/>
        </a:xfrm>
      </p:grpSpPr>
      <p:sp>
        <p:nvSpPr>
          <p:cNvPr id="255" name="Google Shape;255;p66"/>
          <p:cNvSpPr txBox="1"/>
          <p:nvPr>
            <p:ph type="title"/>
          </p:nvPr>
        </p:nvSpPr>
        <p:spPr>
          <a:xfrm>
            <a:off x="7264575" y="269975"/>
            <a:ext cx="1444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56" name="Google Shape;256;p66"/>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257" name="Google Shape;257;p66"/>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66"/>
          <p:cNvSpPr txBox="1"/>
          <p:nvPr>
            <p:ph idx="1" type="body"/>
          </p:nvPr>
        </p:nvSpPr>
        <p:spPr>
          <a:xfrm>
            <a:off x="7319525" y="1967225"/>
            <a:ext cx="18243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259" name="Google Shape;259;p66"/>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 number 2">
    <p:spTree>
      <p:nvGrpSpPr>
        <p:cNvPr id="260" name="Shape 260"/>
        <p:cNvGrpSpPr/>
        <p:nvPr/>
      </p:nvGrpSpPr>
      <p:grpSpPr>
        <a:xfrm>
          <a:off x="0" y="0"/>
          <a:ext cx="0" cy="0"/>
          <a:chOff x="0" y="0"/>
          <a:chExt cx="0" cy="0"/>
        </a:xfrm>
      </p:grpSpPr>
      <p:pic>
        <p:nvPicPr>
          <p:cNvPr id="261" name="Google Shape;261;p67"/>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262" name="Google Shape;262;p67"/>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3" name="Google Shape;263;p67"/>
          <p:cNvPicPr preferRelativeResize="0"/>
          <p:nvPr/>
        </p:nvPicPr>
        <p:blipFill rotWithShape="1">
          <a:blip r:embed="rId3">
            <a:alphaModFix/>
          </a:blip>
          <a:srcRect b="0" l="0" r="0" t="0"/>
          <a:stretch/>
        </p:blipFill>
        <p:spPr>
          <a:xfrm>
            <a:off x="454975" y="4663225"/>
            <a:ext cx="1001051" cy="152925"/>
          </a:xfrm>
          <a:prstGeom prst="rect">
            <a:avLst/>
          </a:prstGeom>
          <a:noFill/>
          <a:ln>
            <a:noFill/>
          </a:ln>
        </p:spPr>
      </p:pic>
      <p:sp>
        <p:nvSpPr>
          <p:cNvPr id="264" name="Google Shape;264;p67"/>
          <p:cNvSpPr txBox="1"/>
          <p:nvPr>
            <p:ph type="title"/>
          </p:nvPr>
        </p:nvSpPr>
        <p:spPr>
          <a:xfrm>
            <a:off x="3117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65" name="Google Shape;265;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66" name="Google Shape;266;p67"/>
          <p:cNvSpPr txBox="1"/>
          <p:nvPr>
            <p:ph idx="2" type="title"/>
          </p:nvPr>
        </p:nvSpPr>
        <p:spPr>
          <a:xfrm>
            <a:off x="30054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67" name="Google Shape;267;p67"/>
          <p:cNvSpPr txBox="1"/>
          <p:nvPr>
            <p:ph idx="3" type="title"/>
          </p:nvPr>
        </p:nvSpPr>
        <p:spPr>
          <a:xfrm>
            <a:off x="5813275"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68" name="Google Shape;268;p67"/>
          <p:cNvSpPr txBox="1"/>
          <p:nvPr>
            <p:ph idx="4" type="title"/>
          </p:nvPr>
        </p:nvSpPr>
        <p:spPr>
          <a:xfrm>
            <a:off x="3117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69" name="Google Shape;269;p67"/>
          <p:cNvSpPr txBox="1"/>
          <p:nvPr>
            <p:ph idx="5" type="title"/>
          </p:nvPr>
        </p:nvSpPr>
        <p:spPr>
          <a:xfrm>
            <a:off x="30054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70" name="Google Shape;270;p67"/>
          <p:cNvSpPr txBox="1"/>
          <p:nvPr>
            <p:ph idx="6" type="title"/>
          </p:nvPr>
        </p:nvSpPr>
        <p:spPr>
          <a:xfrm>
            <a:off x="5813275"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71" name="Google Shape;271;p67"/>
          <p:cNvSpPr txBox="1"/>
          <p:nvPr>
            <p:ph idx="1" type="body"/>
          </p:nvPr>
        </p:nvSpPr>
        <p:spPr>
          <a:xfrm>
            <a:off x="3117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2" name="Google Shape;272;p67"/>
          <p:cNvSpPr txBox="1"/>
          <p:nvPr>
            <p:ph idx="7" type="body"/>
          </p:nvPr>
        </p:nvSpPr>
        <p:spPr>
          <a:xfrm>
            <a:off x="30054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3" name="Google Shape;273;p67"/>
          <p:cNvSpPr txBox="1"/>
          <p:nvPr>
            <p:ph idx="8" type="body"/>
          </p:nvPr>
        </p:nvSpPr>
        <p:spPr>
          <a:xfrm>
            <a:off x="56991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4" name="Google Shape;274;p67"/>
          <p:cNvSpPr txBox="1"/>
          <p:nvPr>
            <p:ph idx="9" type="body"/>
          </p:nvPr>
        </p:nvSpPr>
        <p:spPr>
          <a:xfrm>
            <a:off x="3117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5" name="Google Shape;275;p67"/>
          <p:cNvSpPr txBox="1"/>
          <p:nvPr>
            <p:ph idx="13" type="body"/>
          </p:nvPr>
        </p:nvSpPr>
        <p:spPr>
          <a:xfrm>
            <a:off x="30054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6" name="Google Shape;276;p67"/>
          <p:cNvSpPr txBox="1"/>
          <p:nvPr>
            <p:ph idx="14" type="body"/>
          </p:nvPr>
        </p:nvSpPr>
        <p:spPr>
          <a:xfrm>
            <a:off x="56991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7" name="Google Shape;277;p67"/>
          <p:cNvSpPr txBox="1"/>
          <p:nvPr>
            <p:ph idx="15" type="title"/>
          </p:nvPr>
        </p:nvSpPr>
        <p:spPr>
          <a:xfrm>
            <a:off x="311700" y="220975"/>
            <a:ext cx="55017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78" name="Shape 278"/>
        <p:cNvGrpSpPr/>
        <p:nvPr/>
      </p:nvGrpSpPr>
      <p:grpSpPr>
        <a:xfrm>
          <a:off x="0" y="0"/>
          <a:ext cx="0" cy="0"/>
          <a:chOff x="0" y="0"/>
          <a:chExt cx="0" cy="0"/>
        </a:xfrm>
      </p:grpSpPr>
      <p:pic>
        <p:nvPicPr>
          <p:cNvPr id="279" name="Google Shape;279;p68"/>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280" name="Shape 280"/>
        <p:cNvGrpSpPr/>
        <p:nvPr/>
      </p:nvGrpSpPr>
      <p:grpSpPr>
        <a:xfrm>
          <a:off x="0" y="0"/>
          <a:ext cx="0" cy="0"/>
          <a:chOff x="0" y="0"/>
          <a:chExt cx="0" cy="0"/>
        </a:xfrm>
      </p:grpSpPr>
      <p:pic>
        <p:nvPicPr>
          <p:cNvPr id="281" name="Google Shape;281;p69"/>
          <p:cNvPicPr preferRelativeResize="0"/>
          <p:nvPr/>
        </p:nvPicPr>
        <p:blipFill rotWithShape="1">
          <a:blip r:embed="rId2">
            <a:alphaModFix/>
          </a:blip>
          <a:srcRect b="8058" l="9698" r="0" t="8053"/>
          <a:stretch/>
        </p:blipFill>
        <p:spPr>
          <a:xfrm>
            <a:off x="3" y="-32900"/>
            <a:ext cx="9144003" cy="5209301"/>
          </a:xfrm>
          <a:prstGeom prst="rect">
            <a:avLst/>
          </a:prstGeom>
          <a:noFill/>
          <a:ln>
            <a:noFill/>
          </a:ln>
        </p:spPr>
      </p:pic>
      <p:sp>
        <p:nvSpPr>
          <p:cNvPr id="282" name="Google Shape;282;p69"/>
          <p:cNvSpPr/>
          <p:nvPr/>
        </p:nvSpPr>
        <p:spPr>
          <a:xfrm>
            <a:off x="251400" y="237525"/>
            <a:ext cx="8641200" cy="17604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69"/>
          <p:cNvSpPr/>
          <p:nvPr/>
        </p:nvSpPr>
        <p:spPr>
          <a:xfrm>
            <a:off x="251475" y="2270300"/>
            <a:ext cx="2710500" cy="2598600"/>
          </a:xfrm>
          <a:prstGeom prst="roundRect">
            <a:avLst>
              <a:gd fmla="val 7527" name="adj"/>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69"/>
          <p:cNvSpPr/>
          <p:nvPr/>
        </p:nvSpPr>
        <p:spPr>
          <a:xfrm>
            <a:off x="3200288" y="2270300"/>
            <a:ext cx="2710500" cy="2598600"/>
          </a:xfrm>
          <a:prstGeom prst="roundRect">
            <a:avLst>
              <a:gd fmla="val 7527" name="adj"/>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69"/>
          <p:cNvSpPr/>
          <p:nvPr/>
        </p:nvSpPr>
        <p:spPr>
          <a:xfrm>
            <a:off x="6136675" y="2270300"/>
            <a:ext cx="2710500" cy="2598600"/>
          </a:xfrm>
          <a:prstGeom prst="roundRect">
            <a:avLst>
              <a:gd fmla="val 752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69"/>
          <p:cNvSpPr txBox="1"/>
          <p:nvPr>
            <p:ph type="title"/>
          </p:nvPr>
        </p:nvSpPr>
        <p:spPr>
          <a:xfrm>
            <a:off x="3225638"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p:txBody>
      </p:sp>
      <p:sp>
        <p:nvSpPr>
          <p:cNvPr id="287" name="Google Shape;287;p69"/>
          <p:cNvSpPr txBox="1"/>
          <p:nvPr>
            <p:ph idx="1" type="body"/>
          </p:nvPr>
        </p:nvSpPr>
        <p:spPr>
          <a:xfrm>
            <a:off x="3225638"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Clr>
                <a:schemeClr val="lt1"/>
              </a:buClr>
              <a:buSzPts val="1400"/>
              <a:buChar char="●"/>
              <a:defRPr sz="1400">
                <a:solidFill>
                  <a:schemeClr val="lt1"/>
                </a:solidFill>
              </a:defRPr>
            </a:lvl1pPr>
            <a:lvl2pPr indent="-304800" lvl="1" marL="914400" algn="ctr">
              <a:lnSpc>
                <a:spcPct val="115000"/>
              </a:lnSpc>
              <a:spcBef>
                <a:spcPts val="0"/>
              </a:spcBef>
              <a:spcAft>
                <a:spcPts val="0"/>
              </a:spcAft>
              <a:buClr>
                <a:schemeClr val="lt1"/>
              </a:buClr>
              <a:buSzPts val="1200"/>
              <a:buChar char="○"/>
              <a:defRPr sz="1200">
                <a:solidFill>
                  <a:schemeClr val="lt1"/>
                </a:solidFill>
              </a:defRPr>
            </a:lvl2pPr>
            <a:lvl3pPr indent="-304800" lvl="2" marL="1371600" algn="ctr">
              <a:lnSpc>
                <a:spcPct val="115000"/>
              </a:lnSpc>
              <a:spcBef>
                <a:spcPts val="0"/>
              </a:spcBef>
              <a:spcAft>
                <a:spcPts val="0"/>
              </a:spcAft>
              <a:buClr>
                <a:schemeClr val="lt1"/>
              </a:buClr>
              <a:buSzPts val="1200"/>
              <a:buChar char="■"/>
              <a:defRPr sz="1200">
                <a:solidFill>
                  <a:schemeClr val="lt1"/>
                </a:solidFill>
              </a:defRPr>
            </a:lvl3pPr>
            <a:lvl4pPr indent="-304800" lvl="3" marL="1828800" algn="ctr">
              <a:lnSpc>
                <a:spcPct val="115000"/>
              </a:lnSpc>
              <a:spcBef>
                <a:spcPts val="0"/>
              </a:spcBef>
              <a:spcAft>
                <a:spcPts val="0"/>
              </a:spcAft>
              <a:buClr>
                <a:schemeClr val="lt1"/>
              </a:buClr>
              <a:buSzPts val="1200"/>
              <a:buChar char="●"/>
              <a:defRPr sz="1200">
                <a:solidFill>
                  <a:schemeClr val="lt1"/>
                </a:solidFill>
              </a:defRPr>
            </a:lvl4pPr>
            <a:lvl5pPr indent="-304800" lvl="4" marL="2286000" algn="ctr">
              <a:lnSpc>
                <a:spcPct val="115000"/>
              </a:lnSpc>
              <a:spcBef>
                <a:spcPts val="0"/>
              </a:spcBef>
              <a:spcAft>
                <a:spcPts val="0"/>
              </a:spcAft>
              <a:buClr>
                <a:schemeClr val="lt1"/>
              </a:buClr>
              <a:buSzPts val="1200"/>
              <a:buChar char="○"/>
              <a:defRPr sz="1200">
                <a:solidFill>
                  <a:schemeClr val="lt1"/>
                </a:solidFill>
              </a:defRPr>
            </a:lvl5pPr>
            <a:lvl6pPr indent="-304800" lvl="5" marL="2743200" algn="ctr">
              <a:lnSpc>
                <a:spcPct val="115000"/>
              </a:lnSpc>
              <a:spcBef>
                <a:spcPts val="0"/>
              </a:spcBef>
              <a:spcAft>
                <a:spcPts val="0"/>
              </a:spcAft>
              <a:buClr>
                <a:schemeClr val="lt1"/>
              </a:buClr>
              <a:buSzPts val="1200"/>
              <a:buChar char="■"/>
              <a:defRPr sz="1200">
                <a:solidFill>
                  <a:schemeClr val="lt1"/>
                </a:solidFill>
              </a:defRPr>
            </a:lvl6pPr>
            <a:lvl7pPr indent="-304800" lvl="6" marL="3200400" algn="ctr">
              <a:lnSpc>
                <a:spcPct val="115000"/>
              </a:lnSpc>
              <a:spcBef>
                <a:spcPts val="0"/>
              </a:spcBef>
              <a:spcAft>
                <a:spcPts val="0"/>
              </a:spcAft>
              <a:buClr>
                <a:schemeClr val="lt1"/>
              </a:buClr>
              <a:buSzPts val="1200"/>
              <a:buChar char="●"/>
              <a:defRPr sz="1200">
                <a:solidFill>
                  <a:schemeClr val="lt1"/>
                </a:solidFill>
              </a:defRPr>
            </a:lvl7pPr>
            <a:lvl8pPr indent="-304800" lvl="7" marL="3657600" algn="ctr">
              <a:lnSpc>
                <a:spcPct val="115000"/>
              </a:lnSpc>
              <a:spcBef>
                <a:spcPts val="0"/>
              </a:spcBef>
              <a:spcAft>
                <a:spcPts val="0"/>
              </a:spcAft>
              <a:buClr>
                <a:schemeClr val="lt1"/>
              </a:buClr>
              <a:buSzPts val="1200"/>
              <a:buChar char="○"/>
              <a:defRPr sz="1200">
                <a:solidFill>
                  <a:schemeClr val="lt1"/>
                </a:solidFill>
              </a:defRPr>
            </a:lvl8pPr>
            <a:lvl9pPr indent="-304800" lvl="8" marL="4114800" algn="ctr">
              <a:lnSpc>
                <a:spcPct val="115000"/>
              </a:lnSpc>
              <a:spcBef>
                <a:spcPts val="0"/>
              </a:spcBef>
              <a:spcAft>
                <a:spcPts val="0"/>
              </a:spcAft>
              <a:buClr>
                <a:schemeClr val="lt1"/>
              </a:buClr>
              <a:buSzPts val="1200"/>
              <a:buChar char="■"/>
              <a:defRPr sz="1200">
                <a:solidFill>
                  <a:schemeClr val="lt1"/>
                </a:solidFill>
              </a:defRPr>
            </a:lvl9pPr>
          </a:lstStyle>
          <a:p/>
        </p:txBody>
      </p:sp>
      <p:sp>
        <p:nvSpPr>
          <p:cNvPr id="288" name="Google Shape;288;p69"/>
          <p:cNvSpPr txBox="1"/>
          <p:nvPr>
            <p:ph idx="2" type="title"/>
          </p:nvPr>
        </p:nvSpPr>
        <p:spPr>
          <a:xfrm>
            <a:off x="6162025"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89" name="Google Shape;289;p69"/>
          <p:cNvSpPr txBox="1"/>
          <p:nvPr>
            <p:ph idx="3" type="body"/>
          </p:nvPr>
        </p:nvSpPr>
        <p:spPr>
          <a:xfrm>
            <a:off x="6162025"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290" name="Google Shape;290;p69"/>
          <p:cNvSpPr txBox="1"/>
          <p:nvPr>
            <p:ph idx="4" type="title"/>
          </p:nvPr>
        </p:nvSpPr>
        <p:spPr>
          <a:xfrm>
            <a:off x="251400"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1" name="Google Shape;291;p69"/>
          <p:cNvSpPr txBox="1"/>
          <p:nvPr>
            <p:ph idx="5" type="body"/>
          </p:nvPr>
        </p:nvSpPr>
        <p:spPr>
          <a:xfrm>
            <a:off x="251400"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292" name="Google Shape;292;p69"/>
          <p:cNvSpPr txBox="1"/>
          <p:nvPr>
            <p:ph idx="6" type="title"/>
          </p:nvPr>
        </p:nvSpPr>
        <p:spPr>
          <a:xfrm>
            <a:off x="0" y="673025"/>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Blank">
  <p:cSld name="White-Blank">
    <p:bg>
      <p:bgPr>
        <a:solidFill>
          <a:schemeClr val="lt1"/>
        </a:solidFill>
      </p:bgPr>
    </p:bg>
    <p:spTree>
      <p:nvGrpSpPr>
        <p:cNvPr id="293" name="Shape 293"/>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Layout 2">
    <p:spTree>
      <p:nvGrpSpPr>
        <p:cNvPr id="294" name="Shape 294"/>
        <p:cNvGrpSpPr/>
        <p:nvPr/>
      </p:nvGrpSpPr>
      <p:grpSpPr>
        <a:xfrm>
          <a:off x="0" y="0"/>
          <a:ext cx="0" cy="0"/>
          <a:chOff x="0" y="0"/>
          <a:chExt cx="0" cy="0"/>
        </a:xfrm>
      </p:grpSpPr>
      <p:sp>
        <p:nvSpPr>
          <p:cNvPr id="295" name="Google Shape;295;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96" name="Google Shape;296;p71"/>
          <p:cNvSpPr/>
          <p:nvPr/>
        </p:nvSpPr>
        <p:spPr>
          <a:xfrm>
            <a:off x="480763" y="1417293"/>
            <a:ext cx="2614200" cy="1218600"/>
          </a:xfrm>
          <a:prstGeom prst="roundRect">
            <a:avLst>
              <a:gd fmla="val 13383"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1"/>
          <p:cNvSpPr/>
          <p:nvPr/>
        </p:nvSpPr>
        <p:spPr>
          <a:xfrm>
            <a:off x="3214663" y="1417293"/>
            <a:ext cx="2614200" cy="1218600"/>
          </a:xfrm>
          <a:prstGeom prst="roundRect">
            <a:avLst>
              <a:gd fmla="val 12247"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1"/>
          <p:cNvSpPr/>
          <p:nvPr/>
        </p:nvSpPr>
        <p:spPr>
          <a:xfrm>
            <a:off x="5948563" y="1417293"/>
            <a:ext cx="2614200" cy="1218600"/>
          </a:xfrm>
          <a:prstGeom prst="roundRect">
            <a:avLst>
              <a:gd fmla="val 11110"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9" name="Google Shape;299;p71"/>
          <p:cNvCxnSpPr/>
          <p:nvPr/>
        </p:nvCxnSpPr>
        <p:spPr>
          <a:xfrm rot="10800000">
            <a:off x="495438" y="2902032"/>
            <a:ext cx="8167800" cy="0"/>
          </a:xfrm>
          <a:prstGeom prst="straightConnector1">
            <a:avLst/>
          </a:prstGeom>
          <a:noFill/>
          <a:ln cap="flat" cmpd="sng" w="9525">
            <a:solidFill>
              <a:srgbClr val="C5CED6"/>
            </a:solidFill>
            <a:prstDash val="dot"/>
            <a:round/>
            <a:headEnd len="sm" w="sm" type="none"/>
            <a:tailEnd len="sm" w="sm" type="none"/>
          </a:ln>
        </p:spPr>
      </p:cxnSp>
      <p:sp>
        <p:nvSpPr>
          <p:cNvPr id="300" name="Google Shape;300;p71"/>
          <p:cNvSpPr txBox="1"/>
          <p:nvPr>
            <p:ph type="title"/>
          </p:nvPr>
        </p:nvSpPr>
        <p:spPr>
          <a:xfrm>
            <a:off x="5486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4700"/>
              <a:buNone/>
              <a:defRPr b="1" sz="47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01" name="Google Shape;301;p71"/>
          <p:cNvSpPr txBox="1"/>
          <p:nvPr>
            <p:ph idx="2" type="title"/>
          </p:nvPr>
        </p:nvSpPr>
        <p:spPr>
          <a:xfrm>
            <a:off x="331565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700"/>
              <a:buNone/>
              <a:defRPr b="1" sz="47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02" name="Google Shape;302;p71"/>
          <p:cNvSpPr txBox="1"/>
          <p:nvPr>
            <p:ph idx="3" type="title"/>
          </p:nvPr>
        </p:nvSpPr>
        <p:spPr>
          <a:xfrm>
            <a:off x="0" y="21900"/>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
        <p:nvSpPr>
          <p:cNvPr id="303" name="Google Shape;303;p71"/>
          <p:cNvSpPr txBox="1"/>
          <p:nvPr>
            <p:ph idx="4" type="title"/>
          </p:nvPr>
        </p:nvSpPr>
        <p:spPr>
          <a:xfrm>
            <a:off x="60827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4700"/>
              <a:buNone/>
              <a:defRPr b="1" sz="47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p:txBody>
      </p:sp>
      <p:sp>
        <p:nvSpPr>
          <p:cNvPr id="304" name="Google Shape;304;p71"/>
          <p:cNvSpPr txBox="1"/>
          <p:nvPr>
            <p:ph idx="1" type="subTitle"/>
          </p:nvPr>
        </p:nvSpPr>
        <p:spPr>
          <a:xfrm>
            <a:off x="623400"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solidFill>
                  <a:schemeClr val="accent1"/>
                </a:solidFill>
              </a:defRPr>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05" name="Google Shape;305;p71"/>
          <p:cNvSpPr txBox="1"/>
          <p:nvPr>
            <p:ph idx="5" type="subTitle"/>
          </p:nvPr>
        </p:nvSpPr>
        <p:spPr>
          <a:xfrm>
            <a:off x="328598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lvl1pPr>
            <a:lvl2pPr lvl="1" algn="l">
              <a:lnSpc>
                <a:spcPct val="100000"/>
              </a:lnSpc>
              <a:spcBef>
                <a:spcPts val="0"/>
              </a:spcBef>
              <a:spcAft>
                <a:spcPts val="0"/>
              </a:spcAft>
              <a:buSzPts val="1800"/>
              <a:buFont typeface="DM Sans"/>
              <a:buNone/>
              <a:defRPr sz="1800">
                <a:latin typeface="DM Sans"/>
                <a:ea typeface="DM Sans"/>
                <a:cs typeface="DM Sans"/>
                <a:sym typeface="DM Sans"/>
              </a:defRPr>
            </a:lvl2pPr>
            <a:lvl3pPr lvl="2" algn="l">
              <a:lnSpc>
                <a:spcPct val="100000"/>
              </a:lnSpc>
              <a:spcBef>
                <a:spcPts val="0"/>
              </a:spcBef>
              <a:spcAft>
                <a:spcPts val="0"/>
              </a:spcAft>
              <a:buSzPts val="1800"/>
              <a:buFont typeface="DM Sans"/>
              <a:buNone/>
              <a:defRPr sz="1800">
                <a:latin typeface="DM Sans"/>
                <a:ea typeface="DM Sans"/>
                <a:cs typeface="DM Sans"/>
                <a:sym typeface="DM Sans"/>
              </a:defRPr>
            </a:lvl3pPr>
            <a:lvl4pPr lvl="3" algn="l">
              <a:lnSpc>
                <a:spcPct val="100000"/>
              </a:lnSpc>
              <a:spcBef>
                <a:spcPts val="0"/>
              </a:spcBef>
              <a:spcAft>
                <a:spcPts val="0"/>
              </a:spcAft>
              <a:buSzPts val="1800"/>
              <a:buFont typeface="DM Sans"/>
              <a:buNone/>
              <a:defRPr sz="1800">
                <a:latin typeface="DM Sans"/>
                <a:ea typeface="DM Sans"/>
                <a:cs typeface="DM Sans"/>
                <a:sym typeface="DM Sans"/>
              </a:defRPr>
            </a:lvl4pPr>
            <a:lvl5pPr lvl="4" algn="l">
              <a:lnSpc>
                <a:spcPct val="100000"/>
              </a:lnSpc>
              <a:spcBef>
                <a:spcPts val="0"/>
              </a:spcBef>
              <a:spcAft>
                <a:spcPts val="0"/>
              </a:spcAft>
              <a:buSzPts val="1800"/>
              <a:buFont typeface="DM Sans"/>
              <a:buNone/>
              <a:defRPr sz="1800">
                <a:latin typeface="DM Sans"/>
                <a:ea typeface="DM Sans"/>
                <a:cs typeface="DM Sans"/>
                <a:sym typeface="DM Sans"/>
              </a:defRPr>
            </a:lvl5pPr>
            <a:lvl6pPr lvl="5" algn="l">
              <a:lnSpc>
                <a:spcPct val="100000"/>
              </a:lnSpc>
              <a:spcBef>
                <a:spcPts val="0"/>
              </a:spcBef>
              <a:spcAft>
                <a:spcPts val="0"/>
              </a:spcAft>
              <a:buSzPts val="1800"/>
              <a:buFont typeface="DM Sans"/>
              <a:buNone/>
              <a:defRPr sz="1800">
                <a:latin typeface="DM Sans"/>
                <a:ea typeface="DM Sans"/>
                <a:cs typeface="DM Sans"/>
                <a:sym typeface="DM Sans"/>
              </a:defRPr>
            </a:lvl6pPr>
            <a:lvl7pPr lvl="6" algn="l">
              <a:lnSpc>
                <a:spcPct val="100000"/>
              </a:lnSpc>
              <a:spcBef>
                <a:spcPts val="0"/>
              </a:spcBef>
              <a:spcAft>
                <a:spcPts val="0"/>
              </a:spcAft>
              <a:buSzPts val="1800"/>
              <a:buFont typeface="DM Sans"/>
              <a:buNone/>
              <a:defRPr sz="1800">
                <a:latin typeface="DM Sans"/>
                <a:ea typeface="DM Sans"/>
                <a:cs typeface="DM Sans"/>
                <a:sym typeface="DM Sans"/>
              </a:defRPr>
            </a:lvl7pPr>
            <a:lvl8pPr lvl="7" algn="l">
              <a:lnSpc>
                <a:spcPct val="100000"/>
              </a:lnSpc>
              <a:spcBef>
                <a:spcPts val="0"/>
              </a:spcBef>
              <a:spcAft>
                <a:spcPts val="0"/>
              </a:spcAft>
              <a:buSzPts val="1800"/>
              <a:buFont typeface="DM Sans"/>
              <a:buNone/>
              <a:defRPr sz="1800">
                <a:latin typeface="DM Sans"/>
                <a:ea typeface="DM Sans"/>
                <a:cs typeface="DM Sans"/>
                <a:sym typeface="DM Sans"/>
              </a:defRPr>
            </a:lvl8pPr>
            <a:lvl9pPr lvl="8" algn="l">
              <a:lnSpc>
                <a:spcPct val="100000"/>
              </a:lnSpc>
              <a:spcBef>
                <a:spcPts val="0"/>
              </a:spcBef>
              <a:spcAft>
                <a:spcPts val="0"/>
              </a:spcAft>
              <a:buSzPts val="1800"/>
              <a:buFont typeface="DM Sans"/>
              <a:buNone/>
              <a:defRPr sz="1800">
                <a:latin typeface="DM Sans"/>
                <a:ea typeface="DM Sans"/>
                <a:cs typeface="DM Sans"/>
                <a:sym typeface="DM Sans"/>
              </a:defRPr>
            </a:lvl9pPr>
          </a:lstStyle>
          <a:p/>
        </p:txBody>
      </p:sp>
      <p:sp>
        <p:nvSpPr>
          <p:cNvPr id="306" name="Google Shape;306;p71"/>
          <p:cNvSpPr txBox="1"/>
          <p:nvPr>
            <p:ph idx="6" type="subTitle"/>
          </p:nvPr>
        </p:nvSpPr>
        <p:spPr>
          <a:xfrm>
            <a:off x="602553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900"/>
              <a:buNone/>
              <a:defRPr b="1" sz="900"/>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07" name="Google Shape;307;p71"/>
          <p:cNvSpPr txBox="1"/>
          <p:nvPr>
            <p:ph idx="7" type="body"/>
          </p:nvPr>
        </p:nvSpPr>
        <p:spPr>
          <a:xfrm>
            <a:off x="495450" y="3167375"/>
            <a:ext cx="80673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pic>
        <p:nvPicPr>
          <p:cNvPr id="308" name="Google Shape;308;p7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titled)">
  <p:cSld name="By the numbers (titled)">
    <p:bg>
      <p:bgPr>
        <a:solidFill>
          <a:schemeClr val="lt1"/>
        </a:solidFill>
      </p:bgPr>
    </p:bg>
    <p:spTree>
      <p:nvGrpSpPr>
        <p:cNvPr id="309" name="Shape 309"/>
        <p:cNvGrpSpPr/>
        <p:nvPr/>
      </p:nvGrpSpPr>
      <p:grpSpPr>
        <a:xfrm>
          <a:off x="0" y="0"/>
          <a:ext cx="0" cy="0"/>
          <a:chOff x="0" y="0"/>
          <a:chExt cx="0" cy="0"/>
        </a:xfrm>
      </p:grpSpPr>
      <p:sp>
        <p:nvSpPr>
          <p:cNvPr id="310" name="Google Shape;310;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11" name="Google Shape;311;p72"/>
          <p:cNvSpPr/>
          <p:nvPr/>
        </p:nvSpPr>
        <p:spPr>
          <a:xfrm>
            <a:off x="1082350" y="1143225"/>
            <a:ext cx="3280800" cy="1529400"/>
          </a:xfrm>
          <a:prstGeom prst="roundRect">
            <a:avLst>
              <a:gd fmla="val 6062" name="adj"/>
            </a:avLst>
          </a:prstGeom>
          <a:solidFill>
            <a:schemeClr val="accent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12" name="Google Shape;312;p72"/>
          <p:cNvSpPr/>
          <p:nvPr/>
        </p:nvSpPr>
        <p:spPr>
          <a:xfrm>
            <a:off x="4780887" y="1143225"/>
            <a:ext cx="3280800" cy="1529400"/>
          </a:xfrm>
          <a:prstGeom prst="roundRect">
            <a:avLst>
              <a:gd fmla="val 7393" name="adj"/>
            </a:avLst>
          </a:prstGeom>
          <a:solidFill>
            <a:schemeClr val="dk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9F0"/>
              </a:solidFill>
              <a:latin typeface="Arial"/>
              <a:ea typeface="Arial"/>
              <a:cs typeface="Arial"/>
              <a:sym typeface="Arial"/>
            </a:endParaRPr>
          </a:p>
        </p:txBody>
      </p:sp>
      <p:sp>
        <p:nvSpPr>
          <p:cNvPr id="313" name="Google Shape;313;p72"/>
          <p:cNvSpPr/>
          <p:nvPr/>
        </p:nvSpPr>
        <p:spPr>
          <a:xfrm>
            <a:off x="1082350" y="2903075"/>
            <a:ext cx="3280800" cy="1529400"/>
          </a:xfrm>
          <a:prstGeom prst="roundRect">
            <a:avLst>
              <a:gd fmla="val 7063"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2"/>
          <p:cNvSpPr/>
          <p:nvPr/>
        </p:nvSpPr>
        <p:spPr>
          <a:xfrm>
            <a:off x="4780887" y="2903075"/>
            <a:ext cx="3280800" cy="1529400"/>
          </a:xfrm>
          <a:prstGeom prst="roundRect">
            <a:avLst>
              <a:gd fmla="val 6797" name="adj"/>
            </a:avLst>
          </a:prstGeom>
          <a:solidFill>
            <a:srgbClr val="F7C56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2"/>
          <p:cNvSpPr txBox="1"/>
          <p:nvPr>
            <p:ph type="title"/>
          </p:nvPr>
        </p:nvSpPr>
        <p:spPr>
          <a:xfrm>
            <a:off x="1082350" y="2903075"/>
            <a:ext cx="3280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16" name="Google Shape;316;p72"/>
          <p:cNvSpPr txBox="1"/>
          <p:nvPr>
            <p:ph idx="2" type="title"/>
          </p:nvPr>
        </p:nvSpPr>
        <p:spPr>
          <a:xfrm>
            <a:off x="4780887" y="1143225"/>
            <a:ext cx="3280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p:txBody>
      </p:sp>
      <p:sp>
        <p:nvSpPr>
          <p:cNvPr id="317" name="Google Shape;317;p72"/>
          <p:cNvSpPr txBox="1"/>
          <p:nvPr>
            <p:ph idx="3" type="title"/>
          </p:nvPr>
        </p:nvSpPr>
        <p:spPr>
          <a:xfrm>
            <a:off x="4938987" y="3060150"/>
            <a:ext cx="2964600" cy="64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18" name="Google Shape;318;p72"/>
          <p:cNvSpPr txBox="1"/>
          <p:nvPr>
            <p:ph idx="1" type="body"/>
          </p:nvPr>
        </p:nvSpPr>
        <p:spPr>
          <a:xfrm>
            <a:off x="4780887" y="2002900"/>
            <a:ext cx="3280800" cy="509131"/>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Clr>
                <a:schemeClr val="lt1"/>
              </a:buClr>
              <a:buSzPts val="1400"/>
              <a:buChar char="●"/>
              <a:defRPr sz="1400">
                <a:solidFill>
                  <a:schemeClr val="lt1"/>
                </a:solidFill>
              </a:defRPr>
            </a:lvl1pPr>
            <a:lvl2pPr indent="-304800" lvl="1" marL="914400" algn="ctr">
              <a:lnSpc>
                <a:spcPct val="115000"/>
              </a:lnSpc>
              <a:spcBef>
                <a:spcPts val="0"/>
              </a:spcBef>
              <a:spcAft>
                <a:spcPts val="0"/>
              </a:spcAft>
              <a:buClr>
                <a:schemeClr val="lt1"/>
              </a:buClr>
              <a:buSzPts val="1200"/>
              <a:buChar char="○"/>
              <a:defRPr sz="1200">
                <a:solidFill>
                  <a:schemeClr val="lt1"/>
                </a:solidFill>
              </a:defRPr>
            </a:lvl2pPr>
            <a:lvl3pPr indent="-304800" lvl="2" marL="1371600" algn="ctr">
              <a:lnSpc>
                <a:spcPct val="115000"/>
              </a:lnSpc>
              <a:spcBef>
                <a:spcPts val="0"/>
              </a:spcBef>
              <a:spcAft>
                <a:spcPts val="0"/>
              </a:spcAft>
              <a:buClr>
                <a:schemeClr val="lt1"/>
              </a:buClr>
              <a:buSzPts val="1200"/>
              <a:buChar char="■"/>
              <a:defRPr sz="1200">
                <a:solidFill>
                  <a:schemeClr val="lt1"/>
                </a:solidFill>
              </a:defRPr>
            </a:lvl3pPr>
            <a:lvl4pPr indent="-304800" lvl="3" marL="1828800" algn="ctr">
              <a:lnSpc>
                <a:spcPct val="115000"/>
              </a:lnSpc>
              <a:spcBef>
                <a:spcPts val="0"/>
              </a:spcBef>
              <a:spcAft>
                <a:spcPts val="0"/>
              </a:spcAft>
              <a:buClr>
                <a:schemeClr val="lt1"/>
              </a:buClr>
              <a:buSzPts val="1200"/>
              <a:buChar char="●"/>
              <a:defRPr sz="1200">
                <a:solidFill>
                  <a:schemeClr val="lt1"/>
                </a:solidFill>
              </a:defRPr>
            </a:lvl4pPr>
            <a:lvl5pPr indent="-304800" lvl="4" marL="2286000" algn="ctr">
              <a:lnSpc>
                <a:spcPct val="115000"/>
              </a:lnSpc>
              <a:spcBef>
                <a:spcPts val="0"/>
              </a:spcBef>
              <a:spcAft>
                <a:spcPts val="0"/>
              </a:spcAft>
              <a:buClr>
                <a:schemeClr val="lt1"/>
              </a:buClr>
              <a:buSzPts val="1200"/>
              <a:buChar char="○"/>
              <a:defRPr sz="1200">
                <a:solidFill>
                  <a:schemeClr val="lt1"/>
                </a:solidFill>
              </a:defRPr>
            </a:lvl5pPr>
            <a:lvl6pPr indent="-304800" lvl="5" marL="2743200" algn="ctr">
              <a:lnSpc>
                <a:spcPct val="115000"/>
              </a:lnSpc>
              <a:spcBef>
                <a:spcPts val="0"/>
              </a:spcBef>
              <a:spcAft>
                <a:spcPts val="0"/>
              </a:spcAft>
              <a:buClr>
                <a:schemeClr val="lt1"/>
              </a:buClr>
              <a:buSzPts val="1200"/>
              <a:buChar char="■"/>
              <a:defRPr sz="1200">
                <a:solidFill>
                  <a:schemeClr val="lt1"/>
                </a:solidFill>
              </a:defRPr>
            </a:lvl6pPr>
            <a:lvl7pPr indent="-304800" lvl="6" marL="3200400" algn="ctr">
              <a:lnSpc>
                <a:spcPct val="115000"/>
              </a:lnSpc>
              <a:spcBef>
                <a:spcPts val="0"/>
              </a:spcBef>
              <a:spcAft>
                <a:spcPts val="0"/>
              </a:spcAft>
              <a:buClr>
                <a:schemeClr val="lt1"/>
              </a:buClr>
              <a:buSzPts val="1200"/>
              <a:buChar char="●"/>
              <a:defRPr sz="1200">
                <a:solidFill>
                  <a:schemeClr val="lt1"/>
                </a:solidFill>
              </a:defRPr>
            </a:lvl7pPr>
            <a:lvl8pPr indent="-304800" lvl="7" marL="3657600" algn="ctr">
              <a:lnSpc>
                <a:spcPct val="115000"/>
              </a:lnSpc>
              <a:spcBef>
                <a:spcPts val="0"/>
              </a:spcBef>
              <a:spcAft>
                <a:spcPts val="0"/>
              </a:spcAft>
              <a:buClr>
                <a:schemeClr val="lt1"/>
              </a:buClr>
              <a:buSzPts val="1200"/>
              <a:buChar char="○"/>
              <a:defRPr sz="1200">
                <a:solidFill>
                  <a:schemeClr val="lt1"/>
                </a:solidFill>
              </a:defRPr>
            </a:lvl8pPr>
            <a:lvl9pPr indent="-304800" lvl="8" marL="4114800" algn="ctr">
              <a:lnSpc>
                <a:spcPct val="115000"/>
              </a:lnSpc>
              <a:spcBef>
                <a:spcPts val="0"/>
              </a:spcBef>
              <a:spcAft>
                <a:spcPts val="0"/>
              </a:spcAft>
              <a:buClr>
                <a:schemeClr val="lt1"/>
              </a:buClr>
              <a:buSzPts val="1200"/>
              <a:buChar char="■"/>
              <a:defRPr sz="1200">
                <a:solidFill>
                  <a:schemeClr val="lt1"/>
                </a:solidFill>
              </a:defRPr>
            </a:lvl9pPr>
          </a:lstStyle>
          <a:p/>
        </p:txBody>
      </p:sp>
      <p:sp>
        <p:nvSpPr>
          <p:cNvPr id="319" name="Google Shape;319;p72"/>
          <p:cNvSpPr txBox="1"/>
          <p:nvPr>
            <p:ph idx="4" type="body"/>
          </p:nvPr>
        </p:nvSpPr>
        <p:spPr>
          <a:xfrm>
            <a:off x="1082350" y="3762750"/>
            <a:ext cx="3280800" cy="552396"/>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20" name="Google Shape;320;p72"/>
          <p:cNvSpPr txBox="1"/>
          <p:nvPr>
            <p:ph idx="5" type="body"/>
          </p:nvPr>
        </p:nvSpPr>
        <p:spPr>
          <a:xfrm>
            <a:off x="4780887" y="3762750"/>
            <a:ext cx="3280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21" name="Google Shape;321;p72"/>
          <p:cNvSpPr txBox="1"/>
          <p:nvPr>
            <p:ph idx="6" type="title"/>
          </p:nvPr>
        </p:nvSpPr>
        <p:spPr>
          <a:xfrm>
            <a:off x="1420150" y="1143225"/>
            <a:ext cx="26052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22" name="Google Shape;322;p72"/>
          <p:cNvSpPr txBox="1"/>
          <p:nvPr>
            <p:ph idx="7" type="body"/>
          </p:nvPr>
        </p:nvSpPr>
        <p:spPr>
          <a:xfrm>
            <a:off x="1082350" y="2002900"/>
            <a:ext cx="3280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23" name="Google Shape;323;p72"/>
          <p:cNvSpPr/>
          <p:nvPr/>
        </p:nvSpPr>
        <p:spPr>
          <a:xfrm>
            <a:off x="1082375" y="237525"/>
            <a:ext cx="6979200" cy="6423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2"/>
          <p:cNvSpPr txBox="1"/>
          <p:nvPr>
            <p:ph idx="8" type="title"/>
          </p:nvPr>
        </p:nvSpPr>
        <p:spPr>
          <a:xfrm>
            <a:off x="0" y="420825"/>
            <a:ext cx="9144000" cy="275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pic>
        <p:nvPicPr>
          <p:cNvPr id="325" name="Google Shape;325;p72"/>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1">
  <p:cSld name="Clean_1_1">
    <p:spTree>
      <p:nvGrpSpPr>
        <p:cNvPr id="28" name="Shape 28"/>
        <p:cNvGrpSpPr/>
        <p:nvPr/>
      </p:nvGrpSpPr>
      <p:grpSpPr>
        <a:xfrm>
          <a:off x="0" y="0"/>
          <a:ext cx="0" cy="0"/>
          <a:chOff x="0" y="0"/>
          <a:chExt cx="0" cy="0"/>
        </a:xfrm>
      </p:grpSpPr>
      <p:pic>
        <p:nvPicPr>
          <p:cNvPr id="29" name="Google Shape;29;p27"/>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30" name="Google Shape;30;p27"/>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7"/>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pic>
        <p:nvPicPr>
          <p:cNvPr id="32" name="Google Shape;32;p27"/>
          <p:cNvPicPr preferRelativeResize="0"/>
          <p:nvPr/>
        </p:nvPicPr>
        <p:blipFill rotWithShape="1">
          <a:blip r:embed="rId3">
            <a:alphaModFix/>
          </a:blip>
          <a:srcRect b="0" l="0" r="0" t="0"/>
          <a:stretch/>
        </p:blipFill>
        <p:spPr>
          <a:xfrm>
            <a:off x="4" y="0"/>
            <a:ext cx="2591725" cy="3161975"/>
          </a:xfrm>
          <a:prstGeom prst="rect">
            <a:avLst/>
          </a:prstGeom>
          <a:noFill/>
          <a:ln>
            <a:noFill/>
          </a:ln>
        </p:spPr>
      </p:pic>
      <p:pic>
        <p:nvPicPr>
          <p:cNvPr id="33" name="Google Shape;33;p27"/>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d to great">
  <p:cSld name="Good to great">
    <p:spTree>
      <p:nvGrpSpPr>
        <p:cNvPr id="326" name="Shape 326"/>
        <p:cNvGrpSpPr/>
        <p:nvPr/>
      </p:nvGrpSpPr>
      <p:grpSpPr>
        <a:xfrm>
          <a:off x="0" y="0"/>
          <a:ext cx="0" cy="0"/>
          <a:chOff x="0" y="0"/>
          <a:chExt cx="0" cy="0"/>
        </a:xfrm>
      </p:grpSpPr>
      <p:sp>
        <p:nvSpPr>
          <p:cNvPr id="327" name="Google Shape;327;p73"/>
          <p:cNvSpPr/>
          <p:nvPr/>
        </p:nvSpPr>
        <p:spPr>
          <a:xfrm>
            <a:off x="173850" y="1208550"/>
            <a:ext cx="2028000" cy="3130800"/>
          </a:xfrm>
          <a:prstGeom prst="roundRect">
            <a:avLst>
              <a:gd fmla="val 6359"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28" name="Google Shape;328;p73"/>
          <p:cNvSpPr txBox="1"/>
          <p:nvPr>
            <p:ph type="title"/>
          </p:nvPr>
        </p:nvSpPr>
        <p:spPr>
          <a:xfrm>
            <a:off x="204675" y="201125"/>
            <a:ext cx="86277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9" name="Google Shape;329;p73"/>
          <p:cNvSpPr/>
          <p:nvPr/>
        </p:nvSpPr>
        <p:spPr>
          <a:xfrm>
            <a:off x="2420942" y="1208550"/>
            <a:ext cx="2028000" cy="3130800"/>
          </a:xfrm>
          <a:prstGeom prst="roundRect">
            <a:avLst>
              <a:gd fmla="val 6359" name="adj"/>
            </a:avLst>
          </a:prstGeom>
          <a:solidFill>
            <a:schemeClr val="accent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30" name="Google Shape;330;p73"/>
          <p:cNvSpPr txBox="1"/>
          <p:nvPr>
            <p:ph idx="2" type="title"/>
          </p:nvPr>
        </p:nvSpPr>
        <p:spPr>
          <a:xfrm>
            <a:off x="204675" y="1320500"/>
            <a:ext cx="19971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31" name="Google Shape;331;p73"/>
          <p:cNvSpPr/>
          <p:nvPr/>
        </p:nvSpPr>
        <p:spPr>
          <a:xfrm>
            <a:off x="4668034" y="1208550"/>
            <a:ext cx="2028000" cy="3130800"/>
          </a:xfrm>
          <a:prstGeom prst="roundRect">
            <a:avLst>
              <a:gd fmla="val 6359" name="adj"/>
            </a:avLst>
          </a:prstGeom>
          <a:solidFill>
            <a:schemeClr val="accen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32" name="Google Shape;332;p73"/>
          <p:cNvSpPr txBox="1"/>
          <p:nvPr>
            <p:ph idx="3" type="title"/>
          </p:nvPr>
        </p:nvSpPr>
        <p:spPr>
          <a:xfrm>
            <a:off x="241837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33" name="Google Shape;333;p73"/>
          <p:cNvSpPr/>
          <p:nvPr/>
        </p:nvSpPr>
        <p:spPr>
          <a:xfrm>
            <a:off x="6915125" y="1208550"/>
            <a:ext cx="2028000" cy="3130800"/>
          </a:xfrm>
          <a:prstGeom prst="roundRect">
            <a:avLst>
              <a:gd fmla="val 6359" name="adj"/>
            </a:avLst>
          </a:prstGeom>
          <a:solidFill>
            <a:schemeClr val="accen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34" name="Google Shape;334;p73"/>
          <p:cNvSpPr txBox="1"/>
          <p:nvPr>
            <p:ph idx="4" type="title"/>
          </p:nvPr>
        </p:nvSpPr>
        <p:spPr>
          <a:xfrm>
            <a:off x="467027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35" name="Google Shape;335;p73"/>
          <p:cNvSpPr txBox="1"/>
          <p:nvPr>
            <p:ph idx="5" type="title"/>
          </p:nvPr>
        </p:nvSpPr>
        <p:spPr>
          <a:xfrm>
            <a:off x="691512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pic>
        <p:nvPicPr>
          <p:cNvPr id="336" name="Google Shape;336;p73"/>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Logo">
  <p:cSld name="Ending Logo">
    <p:bg>
      <p:bgPr>
        <a:solidFill>
          <a:schemeClr val="accent1"/>
        </a:solidFill>
      </p:bgPr>
    </p:bg>
    <p:spTree>
      <p:nvGrpSpPr>
        <p:cNvPr id="337" name="Shape 337"/>
        <p:cNvGrpSpPr/>
        <p:nvPr/>
      </p:nvGrpSpPr>
      <p:grpSpPr>
        <a:xfrm>
          <a:off x="0" y="0"/>
          <a:ext cx="0" cy="0"/>
          <a:chOff x="0" y="0"/>
          <a:chExt cx="0" cy="0"/>
        </a:xfrm>
      </p:grpSpPr>
      <p:pic>
        <p:nvPicPr>
          <p:cNvPr id="338" name="Google Shape;338;p74"/>
          <p:cNvPicPr preferRelativeResize="0"/>
          <p:nvPr/>
        </p:nvPicPr>
        <p:blipFill rotWithShape="1">
          <a:blip r:embed="rId2">
            <a:alphaModFix/>
          </a:blip>
          <a:srcRect b="0" l="0" r="0" t="0"/>
          <a:stretch/>
        </p:blipFill>
        <p:spPr>
          <a:xfrm>
            <a:off x="1427725" y="3967975"/>
            <a:ext cx="7716275" cy="11755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CUSTOM_3">
    <p:bg>
      <p:bgPr>
        <a:solidFill>
          <a:schemeClr val="accent1"/>
        </a:solidFill>
      </p:bgPr>
    </p:bg>
    <p:spTree>
      <p:nvGrpSpPr>
        <p:cNvPr id="34" name="Shape 34"/>
        <p:cNvGrpSpPr/>
        <p:nvPr/>
      </p:nvGrpSpPr>
      <p:grpSpPr>
        <a:xfrm>
          <a:off x="0" y="0"/>
          <a:ext cx="0" cy="0"/>
          <a:chOff x="0" y="0"/>
          <a:chExt cx="0" cy="0"/>
        </a:xfrm>
      </p:grpSpPr>
      <p:sp>
        <p:nvSpPr>
          <p:cNvPr id="35" name="Google Shape;35;p28"/>
          <p:cNvSpPr txBox="1"/>
          <p:nvPr>
            <p:ph type="title"/>
          </p:nvPr>
        </p:nvSpPr>
        <p:spPr>
          <a:xfrm>
            <a:off x="2973900" y="951750"/>
            <a:ext cx="55344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400"/>
              <a:buNone/>
              <a:defRPr sz="44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2pPr>
            <a:lvl3pPr lvl="2"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3pPr>
            <a:lvl4pPr lvl="3"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4pPr>
            <a:lvl5pPr lvl="4"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5pPr>
            <a:lvl6pPr lvl="5"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6pPr>
            <a:lvl7pPr lvl="6"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7pPr>
            <a:lvl8pPr lvl="7"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8pPr>
            <a:lvl9pPr lvl="8"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
        <p:nvSpPr>
          <p:cNvPr id="36" name="Google Shape;36;p28"/>
          <p:cNvSpPr txBox="1"/>
          <p:nvPr>
            <p:ph idx="1" type="body"/>
          </p:nvPr>
        </p:nvSpPr>
        <p:spPr>
          <a:xfrm>
            <a:off x="2973900" y="2559375"/>
            <a:ext cx="5844300" cy="2377358"/>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indent="-304800" lvl="1" marL="9144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2pPr>
            <a:lvl3pPr indent="-304800" lvl="2" marL="13716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3pPr>
            <a:lvl4pPr indent="-304800" lvl="3" marL="18288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4pPr>
            <a:lvl5pPr indent="-304800" lvl="4" marL="22860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5pPr>
            <a:lvl6pPr indent="-298450" lvl="5" marL="2743200" algn="l">
              <a:lnSpc>
                <a:spcPct val="115000"/>
              </a:lnSpc>
              <a:spcBef>
                <a:spcPts val="0"/>
              </a:spcBef>
              <a:spcAft>
                <a:spcPts val="0"/>
              </a:spcAft>
              <a:buClr>
                <a:schemeClr val="lt1"/>
              </a:buClr>
              <a:buSzPts val="1100"/>
              <a:buFont typeface="DM Sans"/>
              <a:buChar char="■"/>
              <a:defRPr>
                <a:solidFill>
                  <a:schemeClr val="lt1"/>
                </a:solidFill>
                <a:latin typeface="DM Sans"/>
                <a:ea typeface="DM Sans"/>
                <a:cs typeface="DM Sans"/>
                <a:sym typeface="DM Sans"/>
              </a:defRPr>
            </a:lvl6pPr>
            <a:lvl7pPr indent="-292100" lvl="6" marL="32004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7pPr>
            <a:lvl8pPr indent="-292100" lvl="7" marL="36576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8pPr>
            <a:lvl9pPr indent="-292100" lvl="8" marL="41148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9pPr>
          </a:lstStyle>
          <a:p/>
        </p:txBody>
      </p:sp>
      <p:pic>
        <p:nvPicPr>
          <p:cNvPr id="37" name="Google Shape;37;p28"/>
          <p:cNvPicPr preferRelativeResize="0"/>
          <p:nvPr/>
        </p:nvPicPr>
        <p:blipFill rotWithShape="1">
          <a:blip r:embed="rId2">
            <a:alphaModFix/>
          </a:blip>
          <a:srcRect b="0" l="0" r="0" t="0"/>
          <a:stretch/>
        </p:blipFill>
        <p:spPr>
          <a:xfrm>
            <a:off x="0" y="0"/>
            <a:ext cx="2109641" cy="5143501"/>
          </a:xfrm>
          <a:prstGeom prst="rect">
            <a:avLst/>
          </a:prstGeom>
          <a:noFill/>
          <a:ln>
            <a:noFill/>
          </a:ln>
        </p:spPr>
      </p:pic>
      <p:pic>
        <p:nvPicPr>
          <p:cNvPr id="38" name="Google Shape;38;p28"/>
          <p:cNvPicPr preferRelativeResize="0"/>
          <p:nvPr/>
        </p:nvPicPr>
        <p:blipFill rotWithShape="1">
          <a:blip r:embed="rId3">
            <a:alphaModFix/>
          </a:blip>
          <a:srcRect b="0" l="0" r="0" t="0"/>
          <a:stretch/>
        </p:blipFill>
        <p:spPr>
          <a:xfrm>
            <a:off x="7928602" y="4822606"/>
            <a:ext cx="1001052" cy="15250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hart">
  <p:cSld name="CUSTOM_1_2">
    <p:bg>
      <p:bgPr>
        <a:solidFill>
          <a:schemeClr val="accent1"/>
        </a:solidFill>
      </p:bgPr>
    </p:bg>
    <p:spTree>
      <p:nvGrpSpPr>
        <p:cNvPr id="39" name="Shape 39"/>
        <p:cNvGrpSpPr/>
        <p:nvPr/>
      </p:nvGrpSpPr>
      <p:grpSpPr>
        <a:xfrm>
          <a:off x="0" y="0"/>
          <a:ext cx="0" cy="0"/>
          <a:chOff x="0" y="0"/>
          <a:chExt cx="0" cy="0"/>
        </a:xfrm>
      </p:grpSpPr>
      <p:sp>
        <p:nvSpPr>
          <p:cNvPr id="40" name="Google Shape;40;p29"/>
          <p:cNvSpPr txBox="1"/>
          <p:nvPr>
            <p:ph type="title"/>
          </p:nvPr>
        </p:nvSpPr>
        <p:spPr>
          <a:xfrm>
            <a:off x="7264575" y="269975"/>
            <a:ext cx="1444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1" name="Google Shape;41;p29"/>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42" name="Google Shape;42;p29"/>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9"/>
          <p:cNvSpPr txBox="1"/>
          <p:nvPr>
            <p:ph idx="1" type="body"/>
          </p:nvPr>
        </p:nvSpPr>
        <p:spPr>
          <a:xfrm>
            <a:off x="7319525" y="1967225"/>
            <a:ext cx="18243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44" name="Google Shape;44;p29"/>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IG_NUMBER_1_4">
    <p:spTree>
      <p:nvGrpSpPr>
        <p:cNvPr id="45" name="Shape 45"/>
        <p:cNvGrpSpPr/>
        <p:nvPr/>
      </p:nvGrpSpPr>
      <p:grpSpPr>
        <a:xfrm>
          <a:off x="0" y="0"/>
          <a:ext cx="0" cy="0"/>
          <a:chOff x="0" y="0"/>
          <a:chExt cx="0" cy="0"/>
        </a:xfrm>
      </p:grpSpPr>
      <p:pic>
        <p:nvPicPr>
          <p:cNvPr id="46" name="Google Shape;46;p30"/>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47" name="Google Shape;47;p30"/>
          <p:cNvSpPr/>
          <p:nvPr/>
        </p:nvSpPr>
        <p:spPr>
          <a:xfrm>
            <a:off x="251400" y="237525"/>
            <a:ext cx="8641200" cy="17604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0"/>
          <p:cNvSpPr/>
          <p:nvPr/>
        </p:nvSpPr>
        <p:spPr>
          <a:xfrm>
            <a:off x="251475" y="2270300"/>
            <a:ext cx="2710500" cy="2598600"/>
          </a:xfrm>
          <a:prstGeom prst="roundRect">
            <a:avLst>
              <a:gd fmla="val 7527" name="adj"/>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0"/>
          <p:cNvSpPr/>
          <p:nvPr/>
        </p:nvSpPr>
        <p:spPr>
          <a:xfrm>
            <a:off x="3200288" y="2270300"/>
            <a:ext cx="2710500" cy="2598600"/>
          </a:xfrm>
          <a:prstGeom prst="roundRect">
            <a:avLst>
              <a:gd fmla="val 7527" name="adj"/>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0"/>
          <p:cNvSpPr/>
          <p:nvPr/>
        </p:nvSpPr>
        <p:spPr>
          <a:xfrm>
            <a:off x="6136675" y="2270300"/>
            <a:ext cx="2710500" cy="2598600"/>
          </a:xfrm>
          <a:prstGeom prst="roundRect">
            <a:avLst>
              <a:gd fmla="val 752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0"/>
          <p:cNvSpPr txBox="1"/>
          <p:nvPr>
            <p:ph type="title"/>
          </p:nvPr>
        </p:nvSpPr>
        <p:spPr>
          <a:xfrm>
            <a:off x="3225638"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p:txBody>
      </p:sp>
      <p:sp>
        <p:nvSpPr>
          <p:cNvPr id="52" name="Google Shape;52;p30"/>
          <p:cNvSpPr txBox="1"/>
          <p:nvPr>
            <p:ph idx="1" type="body"/>
          </p:nvPr>
        </p:nvSpPr>
        <p:spPr>
          <a:xfrm>
            <a:off x="3225638"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Clr>
                <a:schemeClr val="lt1"/>
              </a:buClr>
              <a:buSzPts val="1400"/>
              <a:buChar char="●"/>
              <a:defRPr sz="1400">
                <a:solidFill>
                  <a:schemeClr val="lt1"/>
                </a:solidFill>
              </a:defRPr>
            </a:lvl1pPr>
            <a:lvl2pPr indent="-304800" lvl="1" marL="914400" algn="ctr">
              <a:lnSpc>
                <a:spcPct val="115000"/>
              </a:lnSpc>
              <a:spcBef>
                <a:spcPts val="0"/>
              </a:spcBef>
              <a:spcAft>
                <a:spcPts val="0"/>
              </a:spcAft>
              <a:buClr>
                <a:schemeClr val="lt1"/>
              </a:buClr>
              <a:buSzPts val="1200"/>
              <a:buChar char="○"/>
              <a:defRPr sz="1200">
                <a:solidFill>
                  <a:schemeClr val="lt1"/>
                </a:solidFill>
              </a:defRPr>
            </a:lvl2pPr>
            <a:lvl3pPr indent="-304800" lvl="2" marL="1371600" algn="ctr">
              <a:lnSpc>
                <a:spcPct val="115000"/>
              </a:lnSpc>
              <a:spcBef>
                <a:spcPts val="0"/>
              </a:spcBef>
              <a:spcAft>
                <a:spcPts val="0"/>
              </a:spcAft>
              <a:buClr>
                <a:schemeClr val="lt1"/>
              </a:buClr>
              <a:buSzPts val="1200"/>
              <a:buChar char="■"/>
              <a:defRPr sz="1200">
                <a:solidFill>
                  <a:schemeClr val="lt1"/>
                </a:solidFill>
              </a:defRPr>
            </a:lvl3pPr>
            <a:lvl4pPr indent="-304800" lvl="3" marL="1828800" algn="ctr">
              <a:lnSpc>
                <a:spcPct val="115000"/>
              </a:lnSpc>
              <a:spcBef>
                <a:spcPts val="0"/>
              </a:spcBef>
              <a:spcAft>
                <a:spcPts val="0"/>
              </a:spcAft>
              <a:buClr>
                <a:schemeClr val="lt1"/>
              </a:buClr>
              <a:buSzPts val="1200"/>
              <a:buChar char="●"/>
              <a:defRPr sz="1200">
                <a:solidFill>
                  <a:schemeClr val="lt1"/>
                </a:solidFill>
              </a:defRPr>
            </a:lvl4pPr>
            <a:lvl5pPr indent="-304800" lvl="4" marL="2286000" algn="ctr">
              <a:lnSpc>
                <a:spcPct val="115000"/>
              </a:lnSpc>
              <a:spcBef>
                <a:spcPts val="0"/>
              </a:spcBef>
              <a:spcAft>
                <a:spcPts val="0"/>
              </a:spcAft>
              <a:buClr>
                <a:schemeClr val="lt1"/>
              </a:buClr>
              <a:buSzPts val="1200"/>
              <a:buChar char="○"/>
              <a:defRPr sz="1200">
                <a:solidFill>
                  <a:schemeClr val="lt1"/>
                </a:solidFill>
              </a:defRPr>
            </a:lvl5pPr>
            <a:lvl6pPr indent="-304800" lvl="5" marL="2743200" algn="ctr">
              <a:lnSpc>
                <a:spcPct val="115000"/>
              </a:lnSpc>
              <a:spcBef>
                <a:spcPts val="0"/>
              </a:spcBef>
              <a:spcAft>
                <a:spcPts val="0"/>
              </a:spcAft>
              <a:buClr>
                <a:schemeClr val="lt1"/>
              </a:buClr>
              <a:buSzPts val="1200"/>
              <a:buChar char="■"/>
              <a:defRPr sz="1200">
                <a:solidFill>
                  <a:schemeClr val="lt1"/>
                </a:solidFill>
              </a:defRPr>
            </a:lvl6pPr>
            <a:lvl7pPr indent="-304800" lvl="6" marL="3200400" algn="ctr">
              <a:lnSpc>
                <a:spcPct val="115000"/>
              </a:lnSpc>
              <a:spcBef>
                <a:spcPts val="0"/>
              </a:spcBef>
              <a:spcAft>
                <a:spcPts val="0"/>
              </a:spcAft>
              <a:buClr>
                <a:schemeClr val="lt1"/>
              </a:buClr>
              <a:buSzPts val="1200"/>
              <a:buChar char="●"/>
              <a:defRPr sz="1200">
                <a:solidFill>
                  <a:schemeClr val="lt1"/>
                </a:solidFill>
              </a:defRPr>
            </a:lvl7pPr>
            <a:lvl8pPr indent="-304800" lvl="7" marL="3657600" algn="ctr">
              <a:lnSpc>
                <a:spcPct val="115000"/>
              </a:lnSpc>
              <a:spcBef>
                <a:spcPts val="0"/>
              </a:spcBef>
              <a:spcAft>
                <a:spcPts val="0"/>
              </a:spcAft>
              <a:buClr>
                <a:schemeClr val="lt1"/>
              </a:buClr>
              <a:buSzPts val="1200"/>
              <a:buChar char="○"/>
              <a:defRPr sz="1200">
                <a:solidFill>
                  <a:schemeClr val="lt1"/>
                </a:solidFill>
              </a:defRPr>
            </a:lvl8pPr>
            <a:lvl9pPr indent="-304800" lvl="8" marL="4114800" algn="ctr">
              <a:lnSpc>
                <a:spcPct val="115000"/>
              </a:lnSpc>
              <a:spcBef>
                <a:spcPts val="0"/>
              </a:spcBef>
              <a:spcAft>
                <a:spcPts val="0"/>
              </a:spcAft>
              <a:buClr>
                <a:schemeClr val="lt1"/>
              </a:buClr>
              <a:buSzPts val="1200"/>
              <a:buChar char="■"/>
              <a:defRPr sz="1200">
                <a:solidFill>
                  <a:schemeClr val="lt1"/>
                </a:solidFill>
              </a:defRPr>
            </a:lvl9pPr>
          </a:lstStyle>
          <a:p/>
        </p:txBody>
      </p:sp>
      <p:sp>
        <p:nvSpPr>
          <p:cNvPr id="53" name="Google Shape;53;p30"/>
          <p:cNvSpPr txBox="1"/>
          <p:nvPr>
            <p:ph idx="2" type="title"/>
          </p:nvPr>
        </p:nvSpPr>
        <p:spPr>
          <a:xfrm>
            <a:off x="6162025"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4" name="Google Shape;54;p30"/>
          <p:cNvSpPr txBox="1"/>
          <p:nvPr>
            <p:ph idx="3" type="body"/>
          </p:nvPr>
        </p:nvSpPr>
        <p:spPr>
          <a:xfrm>
            <a:off x="6162025"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55" name="Google Shape;55;p30"/>
          <p:cNvSpPr txBox="1"/>
          <p:nvPr>
            <p:ph idx="4" type="title"/>
          </p:nvPr>
        </p:nvSpPr>
        <p:spPr>
          <a:xfrm>
            <a:off x="251400"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6" name="Google Shape;56;p30"/>
          <p:cNvSpPr txBox="1"/>
          <p:nvPr>
            <p:ph idx="5" type="body"/>
          </p:nvPr>
        </p:nvSpPr>
        <p:spPr>
          <a:xfrm>
            <a:off x="251400"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57" name="Google Shape;57;p30"/>
          <p:cNvSpPr txBox="1"/>
          <p:nvPr>
            <p:ph idx="6" type="title"/>
          </p:nvPr>
        </p:nvSpPr>
        <p:spPr>
          <a:xfrm>
            <a:off x="0" y="673025"/>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58" name="Shape 58"/>
        <p:cNvGrpSpPr/>
        <p:nvPr/>
      </p:nvGrpSpPr>
      <p:grpSpPr>
        <a:xfrm>
          <a:off x="0" y="0"/>
          <a:ext cx="0" cy="0"/>
          <a:chOff x="0" y="0"/>
          <a:chExt cx="0" cy="0"/>
        </a:xfrm>
      </p:grpSpPr>
      <p:pic>
        <p:nvPicPr>
          <p:cNvPr id="59" name="Google Shape;59;p31"/>
          <p:cNvPicPr preferRelativeResize="0"/>
          <p:nvPr/>
        </p:nvPicPr>
        <p:blipFill rotWithShape="1">
          <a:blip r:embed="rId2">
            <a:alphaModFix/>
          </a:blip>
          <a:srcRect b="8059" l="9698" r="0" t="8053"/>
          <a:stretch/>
        </p:blipFill>
        <p:spPr>
          <a:xfrm>
            <a:off x="3" y="-32900"/>
            <a:ext cx="9144003" cy="5209301"/>
          </a:xfrm>
          <a:prstGeom prst="rect">
            <a:avLst/>
          </a:prstGeom>
          <a:noFill/>
          <a:ln>
            <a:noFill/>
          </a:ln>
        </p:spPr>
      </p:pic>
      <p:sp>
        <p:nvSpPr>
          <p:cNvPr id="60" name="Google Shape;60;p31"/>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12000"/>
              <a:buNone/>
              <a:defRPr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2" name="Google Shape;62;p3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298450" lvl="5" marL="2743200" algn="ctr">
              <a:lnSpc>
                <a:spcPct val="115000"/>
              </a:lnSpc>
              <a:spcBef>
                <a:spcPts val="0"/>
              </a:spcBef>
              <a:spcAft>
                <a:spcPts val="0"/>
              </a:spcAft>
              <a:buSzPts val="1100"/>
              <a:buChar char="■"/>
              <a:defRPr/>
            </a:lvl6pPr>
            <a:lvl7pPr indent="-292100" lvl="6" marL="3200400" algn="ctr">
              <a:lnSpc>
                <a:spcPct val="115000"/>
              </a:lnSpc>
              <a:spcBef>
                <a:spcPts val="0"/>
              </a:spcBef>
              <a:spcAft>
                <a:spcPts val="0"/>
              </a:spcAft>
              <a:buSzPts val="1000"/>
              <a:buChar char="●"/>
              <a:defRPr/>
            </a:lvl7pPr>
            <a:lvl8pPr indent="-292100" lvl="7" marL="3657600" algn="ctr">
              <a:lnSpc>
                <a:spcPct val="115000"/>
              </a:lnSpc>
              <a:spcBef>
                <a:spcPts val="0"/>
              </a:spcBef>
              <a:spcAft>
                <a:spcPts val="0"/>
              </a:spcAft>
              <a:buSzPts val="1000"/>
              <a:buChar char="○"/>
              <a:defRPr/>
            </a:lvl8pPr>
            <a:lvl9pPr indent="-292100" lvl="8" marL="4114800" algn="ctr">
              <a:lnSpc>
                <a:spcPct val="115000"/>
              </a:lnSpc>
              <a:spcBef>
                <a:spcPts val="0"/>
              </a:spcBef>
              <a:spcAft>
                <a:spcPts val="0"/>
              </a:spcAft>
              <a:buSzPts val="1000"/>
              <a:buChar char="■"/>
              <a:defRPr/>
            </a:lvl9pPr>
          </a:lstStyle>
          <a:p/>
        </p:txBody>
      </p:sp>
      <p:sp>
        <p:nvSpPr>
          <p:cNvPr id="63" name="Google Shape;6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64" name="Google Shape;64;p31"/>
          <p:cNvPicPr preferRelativeResize="0"/>
          <p:nvPr/>
        </p:nvPicPr>
        <p:blipFill rotWithShape="1">
          <a:blip r:embed="rId3">
            <a:alphaModFix/>
          </a:blip>
          <a:srcRect b="20758" l="0" r="7191" t="0"/>
          <a:stretch/>
        </p:blipFill>
        <p:spPr>
          <a:xfrm>
            <a:off x="8130300" y="4447000"/>
            <a:ext cx="1055401" cy="696500"/>
          </a:xfrm>
          <a:prstGeom prst="rect">
            <a:avLst/>
          </a:prstGeom>
          <a:noFill/>
          <a:ln>
            <a:noFill/>
          </a:ln>
        </p:spPr>
      </p:pic>
      <p:pic>
        <p:nvPicPr>
          <p:cNvPr id="65" name="Google Shape;65;p31"/>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0" Type="http://schemas.openxmlformats.org/officeDocument/2006/relationships/theme" Target="../theme/theme1.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DM Sans"/>
              <a:buNone/>
              <a:defRPr b="0" i="0" sz="30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7" name="Google Shape;7;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DM Sans"/>
              <a:buChar char="●"/>
              <a:defRPr b="0" i="0" sz="1800" u="none" cap="none" strike="noStrike">
                <a:solidFill>
                  <a:schemeClr val="dk1"/>
                </a:solidFill>
                <a:latin typeface="DM Sans"/>
                <a:ea typeface="DM Sans"/>
                <a:cs typeface="DM Sans"/>
                <a:sym typeface="DM Sans"/>
              </a:defRPr>
            </a:lvl1pPr>
            <a:lvl2pPr indent="-304800" lvl="1" marL="9144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298450" lvl="5" marL="2743200" marR="0" rtl="0" algn="l">
              <a:lnSpc>
                <a:spcPct val="115000"/>
              </a:lnSpc>
              <a:spcBef>
                <a:spcPts val="0"/>
              </a:spcBef>
              <a:spcAft>
                <a:spcPts val="0"/>
              </a:spcAft>
              <a:buClr>
                <a:schemeClr val="dk1"/>
              </a:buClr>
              <a:buSzPts val="1100"/>
              <a:buFont typeface="DM Sans"/>
              <a:buChar char="■"/>
              <a:defRPr b="0" i="0" sz="1100" u="none" cap="none" strike="noStrike">
                <a:solidFill>
                  <a:schemeClr val="dk1"/>
                </a:solidFill>
                <a:latin typeface="DM Sans"/>
                <a:ea typeface="DM Sans"/>
                <a:cs typeface="DM Sans"/>
                <a:sym typeface="DM Sans"/>
              </a:defRPr>
            </a:lvl6pPr>
            <a:lvl7pPr indent="-292100" lvl="6" marL="32004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7pPr>
            <a:lvl8pPr indent="-292100" lvl="7" marL="36576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8pPr>
            <a:lvl9pPr indent="-292100" lvl="8" marL="41148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DM Sans"/>
              <a:buNone/>
              <a:defRPr b="0" i="0" sz="30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40" name="Google Shape;140;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DM Sans"/>
              <a:buChar char="●"/>
              <a:defRPr b="0" i="0" sz="1800" u="none" cap="none" strike="noStrike">
                <a:solidFill>
                  <a:schemeClr val="dk1"/>
                </a:solidFill>
                <a:latin typeface="DM Sans"/>
                <a:ea typeface="DM Sans"/>
                <a:cs typeface="DM Sans"/>
                <a:sym typeface="DM Sans"/>
              </a:defRPr>
            </a:lvl1pPr>
            <a:lvl2pPr indent="-304800" lvl="1" marL="9144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298450" lvl="5" marL="2743200" marR="0" rtl="0" algn="l">
              <a:lnSpc>
                <a:spcPct val="115000"/>
              </a:lnSpc>
              <a:spcBef>
                <a:spcPts val="0"/>
              </a:spcBef>
              <a:spcAft>
                <a:spcPts val="0"/>
              </a:spcAft>
              <a:buClr>
                <a:schemeClr val="dk1"/>
              </a:buClr>
              <a:buSzPts val="1100"/>
              <a:buFont typeface="DM Sans"/>
              <a:buChar char="■"/>
              <a:defRPr b="0" i="0" sz="1100" u="none" cap="none" strike="noStrike">
                <a:solidFill>
                  <a:schemeClr val="dk1"/>
                </a:solidFill>
                <a:latin typeface="DM Sans"/>
                <a:ea typeface="DM Sans"/>
                <a:cs typeface="DM Sans"/>
                <a:sym typeface="DM Sans"/>
              </a:defRPr>
            </a:lvl6pPr>
            <a:lvl7pPr indent="-292100" lvl="6" marL="32004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7pPr>
            <a:lvl8pPr indent="-292100" lvl="7" marL="36576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8pPr>
            <a:lvl9pPr indent="-292100" lvl="8" marL="41148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55.jp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55.jp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jpg"/><Relationship Id="rId4" Type="http://schemas.openxmlformats.org/officeDocument/2006/relationships/image" Target="../media/image35.jpg"/><Relationship Id="rId5" Type="http://schemas.openxmlformats.org/officeDocument/2006/relationships/image" Target="../media/image10.png"/><Relationship Id="rId6" Type="http://schemas.openxmlformats.org/officeDocument/2006/relationships/image" Target="../media/image40.png"/><Relationship Id="rId7" Type="http://schemas.openxmlformats.org/officeDocument/2006/relationships/image" Target="../media/image38.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0" Type="http://schemas.openxmlformats.org/officeDocument/2006/relationships/image" Target="../media/image25.png"/><Relationship Id="rId22" Type="http://schemas.openxmlformats.org/officeDocument/2006/relationships/image" Target="../media/image34.png"/><Relationship Id="rId21" Type="http://schemas.openxmlformats.org/officeDocument/2006/relationships/image" Target="../media/image29.png"/><Relationship Id="rId24" Type="http://schemas.openxmlformats.org/officeDocument/2006/relationships/image" Target="../media/image48.png"/><Relationship Id="rId23"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20.png"/><Relationship Id="rId26" Type="http://schemas.openxmlformats.org/officeDocument/2006/relationships/image" Target="../media/image43.png"/><Relationship Id="rId25" Type="http://schemas.openxmlformats.org/officeDocument/2006/relationships/image" Target="../media/image39.png"/><Relationship Id="rId27" Type="http://schemas.openxmlformats.org/officeDocument/2006/relationships/image" Target="../media/image50.png"/><Relationship Id="rId5" Type="http://schemas.openxmlformats.org/officeDocument/2006/relationships/image" Target="../media/image13.png"/><Relationship Id="rId6" Type="http://schemas.openxmlformats.org/officeDocument/2006/relationships/image" Target="../media/image27.png"/><Relationship Id="rId7" Type="http://schemas.openxmlformats.org/officeDocument/2006/relationships/image" Target="../media/image21.png"/><Relationship Id="rId8" Type="http://schemas.openxmlformats.org/officeDocument/2006/relationships/image" Target="../media/image24.png"/><Relationship Id="rId11" Type="http://schemas.openxmlformats.org/officeDocument/2006/relationships/image" Target="../media/image32.png"/><Relationship Id="rId10" Type="http://schemas.openxmlformats.org/officeDocument/2006/relationships/image" Target="../media/image15.png"/><Relationship Id="rId13" Type="http://schemas.openxmlformats.org/officeDocument/2006/relationships/image" Target="../media/image33.png"/><Relationship Id="rId12" Type="http://schemas.openxmlformats.org/officeDocument/2006/relationships/image" Target="../media/image47.png"/><Relationship Id="rId15" Type="http://schemas.openxmlformats.org/officeDocument/2006/relationships/image" Target="../media/image26.png"/><Relationship Id="rId14" Type="http://schemas.openxmlformats.org/officeDocument/2006/relationships/image" Target="../media/image41.png"/><Relationship Id="rId17" Type="http://schemas.openxmlformats.org/officeDocument/2006/relationships/image" Target="../media/image30.png"/><Relationship Id="rId16" Type="http://schemas.openxmlformats.org/officeDocument/2006/relationships/image" Target="../media/image37.png"/><Relationship Id="rId19" Type="http://schemas.openxmlformats.org/officeDocument/2006/relationships/image" Target="../media/image42.png"/><Relationship Id="rId18"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3.png"/><Relationship Id="rId4" Type="http://schemas.openxmlformats.org/officeDocument/2006/relationships/image" Target="../media/image57.png"/><Relationship Id="rId5" Type="http://schemas.openxmlformats.org/officeDocument/2006/relationships/image" Target="../media/image54.gif"/><Relationship Id="rId6" Type="http://schemas.openxmlformats.org/officeDocument/2006/relationships/image" Target="../media/image5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
          <p:cNvSpPr txBox="1"/>
          <p:nvPr/>
        </p:nvSpPr>
        <p:spPr>
          <a:xfrm>
            <a:off x="216650" y="4006365"/>
            <a:ext cx="67473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600"/>
              <a:buFont typeface="Arial"/>
              <a:buNone/>
            </a:pPr>
            <a:r>
              <a:rPr b="1" i="0" lang="en-US" sz="1600" u="none" cap="none" strike="noStrike">
                <a:solidFill>
                  <a:srgbClr val="FFFCF8"/>
                </a:solidFill>
                <a:latin typeface="DM Sans"/>
                <a:ea typeface="DM Sans"/>
                <a:cs typeface="DM Sans"/>
                <a:sym typeface="DM Sans"/>
              </a:rPr>
              <a:t>Talyon Perry,</a:t>
            </a:r>
            <a:r>
              <a:rPr b="0" i="0" lang="en-US" sz="1600" u="none" cap="none" strike="noStrike">
                <a:solidFill>
                  <a:srgbClr val="FFFCF8"/>
                </a:solidFill>
                <a:latin typeface="DM Sans"/>
                <a:ea typeface="DM Sans"/>
                <a:cs typeface="DM Sans"/>
                <a:sym typeface="DM Sans"/>
              </a:rPr>
              <a:t> TogetherWork, </a:t>
            </a:r>
            <a:r>
              <a:rPr b="1" i="0" lang="en-US" sz="1600" u="none" cap="none" strike="noStrike">
                <a:solidFill>
                  <a:srgbClr val="FFFCF8"/>
                </a:solidFill>
                <a:latin typeface="DM Sans"/>
                <a:ea typeface="DM Sans"/>
                <a:cs typeface="DM Sans"/>
                <a:sym typeface="DM Sans"/>
              </a:rPr>
              <a:t>Sowmya Acharya , </a:t>
            </a:r>
            <a:r>
              <a:rPr b="0" i="0" lang="en-US" sz="1600" u="none" cap="none" strike="noStrike">
                <a:solidFill>
                  <a:srgbClr val="FFFCF8"/>
                </a:solidFill>
                <a:latin typeface="DM Sans"/>
                <a:ea typeface="DM Sans"/>
                <a:cs typeface="DM Sans"/>
                <a:sym typeface="DM Sans"/>
              </a:rPr>
              <a:t>Cogenics</a:t>
            </a:r>
            <a:br>
              <a:rPr b="0" i="0" lang="en-US" sz="1600" u="none" cap="none" strike="noStrike">
                <a:solidFill>
                  <a:srgbClr val="FFFCF8"/>
                </a:solidFill>
                <a:latin typeface="DM Sans"/>
                <a:ea typeface="DM Sans"/>
                <a:cs typeface="DM Sans"/>
                <a:sym typeface="DM Sans"/>
              </a:rPr>
            </a:br>
            <a:r>
              <a:rPr b="0" i="0" lang="en-US" sz="1600" u="none" cap="none" strike="noStrike">
                <a:solidFill>
                  <a:srgbClr val="FFFCF8"/>
                </a:solidFill>
                <a:latin typeface="DM Sans"/>
                <a:ea typeface="DM Sans"/>
                <a:cs typeface="DM Sans"/>
                <a:sym typeface="DM Sans"/>
              </a:rPr>
              <a:t>&amp; </a:t>
            </a:r>
            <a:r>
              <a:rPr b="1" i="0" lang="en-US" sz="1600" u="none" cap="none" strike="noStrike">
                <a:solidFill>
                  <a:srgbClr val="FFFCF8"/>
                </a:solidFill>
                <a:latin typeface="DM Sans"/>
                <a:ea typeface="DM Sans"/>
                <a:cs typeface="DM Sans"/>
                <a:sym typeface="DM Sans"/>
              </a:rPr>
              <a:t>Jonathan Li,</a:t>
            </a:r>
            <a:r>
              <a:rPr b="0" i="0" lang="en-US" sz="1600" u="none" cap="none" strike="noStrike">
                <a:solidFill>
                  <a:srgbClr val="FFFCF8"/>
                </a:solidFill>
                <a:latin typeface="DM Sans"/>
                <a:ea typeface="DM Sans"/>
                <a:cs typeface="DM Sans"/>
                <a:sym typeface="DM Sans"/>
              </a:rPr>
              <a:t> Cogenics</a:t>
            </a:r>
            <a:endParaRPr b="0" i="0" sz="1600" u="none" cap="none" strike="noStrike">
              <a:solidFill>
                <a:srgbClr val="FFFCF8"/>
              </a:solidFill>
              <a:latin typeface="DM Sans"/>
              <a:ea typeface="DM Sans"/>
              <a:cs typeface="DM Sans"/>
              <a:sym typeface="DM Sans"/>
            </a:endParaRPr>
          </a:p>
        </p:txBody>
      </p:sp>
      <p:sp>
        <p:nvSpPr>
          <p:cNvPr id="344" name="Google Shape;344;p1"/>
          <p:cNvSpPr txBox="1"/>
          <p:nvPr>
            <p:ph type="ctrTitle"/>
          </p:nvPr>
        </p:nvSpPr>
        <p:spPr>
          <a:xfrm>
            <a:off x="216650" y="1373731"/>
            <a:ext cx="7264004" cy="255714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000"/>
              <a:buNone/>
            </a:pPr>
            <a:r>
              <a:rPr lang="en-US" sz="4000"/>
              <a:t>Debunking vendor </a:t>
            </a:r>
            <a:br>
              <a:rPr lang="en-US" sz="4000"/>
            </a:br>
            <a:r>
              <a:rPr lang="en-US" sz="4000"/>
              <a:t>level planning &amp; demystifying strategic organizational hierarchies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0"/>
          <p:cNvSpPr txBox="1"/>
          <p:nvPr>
            <p:ph type="title"/>
          </p:nvPr>
        </p:nvSpPr>
        <p:spPr>
          <a:xfrm>
            <a:off x="2675550" y="1001035"/>
            <a:ext cx="5844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US" sz="4800"/>
              <a:t>Demystifying organizational hierarchies</a:t>
            </a:r>
            <a:endParaRPr/>
          </a:p>
        </p:txBody>
      </p:sp>
      <p:sp>
        <p:nvSpPr>
          <p:cNvPr id="472" name="Google Shape;472;p10"/>
          <p:cNvSpPr txBox="1"/>
          <p:nvPr>
            <p:ph idx="1" type="body"/>
          </p:nvPr>
        </p:nvSpPr>
        <p:spPr>
          <a:xfrm>
            <a:off x="2675550" y="3416747"/>
            <a:ext cx="5844300" cy="1181079"/>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US"/>
              <a:t>Bottoms Up + Top Level Planning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11"/>
          <p:cNvSpPr txBox="1"/>
          <p:nvPr>
            <p:ph idx="1" type="body"/>
          </p:nvPr>
        </p:nvSpPr>
        <p:spPr>
          <a:xfrm>
            <a:off x="7133548" y="656094"/>
            <a:ext cx="1824300" cy="3828081"/>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Char char="●"/>
            </a:pPr>
            <a:r>
              <a:rPr lang="en-US" sz="1600"/>
              <a:t>What is a tuck in acquisition?</a:t>
            </a:r>
            <a:endParaRPr/>
          </a:p>
          <a:p>
            <a:pPr indent="-228600" lvl="0" marL="457200" rtl="0" algn="l">
              <a:lnSpc>
                <a:spcPct val="115000"/>
              </a:lnSpc>
              <a:spcBef>
                <a:spcPts val="0"/>
              </a:spcBef>
              <a:spcAft>
                <a:spcPts val="0"/>
              </a:spcAft>
              <a:buClr>
                <a:schemeClr val="lt1"/>
              </a:buClr>
              <a:buSzPts val="1800"/>
              <a:buNone/>
            </a:pPr>
            <a:r>
              <a:t/>
            </a:r>
            <a:endParaRPr sz="1600"/>
          </a:p>
          <a:p>
            <a:pPr indent="-342900" lvl="0" marL="457200" rtl="0" algn="l">
              <a:lnSpc>
                <a:spcPct val="115000"/>
              </a:lnSpc>
              <a:spcBef>
                <a:spcPts val="0"/>
              </a:spcBef>
              <a:spcAft>
                <a:spcPts val="0"/>
              </a:spcAft>
              <a:buClr>
                <a:schemeClr val="lt1"/>
              </a:buClr>
              <a:buSzPts val="1800"/>
              <a:buChar char="●"/>
            </a:pPr>
            <a:r>
              <a:rPr lang="en-US" sz="1600"/>
              <a:t>What is the application of this?</a:t>
            </a:r>
            <a:endParaRPr/>
          </a:p>
          <a:p>
            <a:pPr indent="-228600" lvl="0" marL="457200" rtl="0" algn="l">
              <a:lnSpc>
                <a:spcPct val="115000"/>
              </a:lnSpc>
              <a:spcBef>
                <a:spcPts val="0"/>
              </a:spcBef>
              <a:spcAft>
                <a:spcPts val="0"/>
              </a:spcAft>
              <a:buClr>
                <a:schemeClr val="lt1"/>
              </a:buClr>
              <a:buSzPts val="1800"/>
              <a:buNone/>
            </a:pPr>
            <a:r>
              <a:t/>
            </a:r>
            <a:endParaRPr sz="1600"/>
          </a:p>
          <a:p>
            <a:pPr indent="-342900" lvl="0" marL="457200" rtl="0" algn="l">
              <a:lnSpc>
                <a:spcPct val="115000"/>
              </a:lnSpc>
              <a:spcBef>
                <a:spcPts val="0"/>
              </a:spcBef>
              <a:spcAft>
                <a:spcPts val="0"/>
              </a:spcAft>
              <a:buClr>
                <a:schemeClr val="lt1"/>
              </a:buClr>
              <a:buSzPts val="1800"/>
              <a:buChar char="●"/>
            </a:pPr>
            <a:r>
              <a:rPr lang="en-US" sz="1600"/>
              <a:t>What does this mean for different folks in the audience?</a:t>
            </a:r>
            <a:endParaRPr/>
          </a:p>
        </p:txBody>
      </p:sp>
      <p:pic>
        <p:nvPicPr>
          <p:cNvPr id="478" name="Google Shape;478;p11"/>
          <p:cNvPicPr preferRelativeResize="0"/>
          <p:nvPr/>
        </p:nvPicPr>
        <p:blipFill rotWithShape="1">
          <a:blip r:embed="rId3">
            <a:alphaModFix/>
          </a:blip>
          <a:srcRect b="0" l="0" r="0" t="0"/>
          <a:stretch/>
        </p:blipFill>
        <p:spPr>
          <a:xfrm>
            <a:off x="372677" y="1130659"/>
            <a:ext cx="6382162" cy="3234696"/>
          </a:xfrm>
          <a:prstGeom prst="rect">
            <a:avLst/>
          </a:prstGeom>
          <a:noFill/>
          <a:ln cap="flat" cmpd="sng" w="9525">
            <a:solidFill>
              <a:srgbClr val="D0D6E1"/>
            </a:solidFill>
            <a:prstDash val="solid"/>
            <a:round/>
            <a:headEnd len="sm" w="sm" type="none"/>
            <a:tailEnd len="sm" w="sm" type="none"/>
          </a:ln>
        </p:spPr>
      </p:pic>
      <p:sp>
        <p:nvSpPr>
          <p:cNvPr id="479" name="Google Shape;479;p11"/>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100"/>
              <a:buFont typeface="DM Sans"/>
              <a:buNone/>
            </a:pPr>
            <a:r>
              <a:rPr b="0" i="0" lang="en-US" sz="2700" u="none" cap="none" strike="noStrike">
                <a:solidFill>
                  <a:schemeClr val="dk1"/>
                </a:solidFill>
                <a:latin typeface="DM Sans"/>
                <a:ea typeface="DM Sans"/>
                <a:cs typeface="DM Sans"/>
                <a:sym typeface="DM Sans"/>
              </a:rPr>
              <a:t>Why Vendor Level?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12"/>
          <p:cNvSpPr txBox="1"/>
          <p:nvPr>
            <p:ph type="title"/>
          </p:nvPr>
        </p:nvSpPr>
        <p:spPr>
          <a:xfrm>
            <a:off x="311700" y="1028633"/>
            <a:ext cx="8520600" cy="1963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accent1"/>
              </a:buClr>
              <a:buSzPts val="12000"/>
              <a:buNone/>
            </a:pPr>
            <a:r>
              <a:rPr lang="en-US" sz="6000"/>
              <a:t>Cogenics’ Takes</a:t>
            </a:r>
            <a:br>
              <a:rPr lang="en-US" sz="6000"/>
            </a:br>
            <a:r>
              <a:rPr lang="en-US" sz="6000"/>
              <a:t>on Hierarchy</a:t>
            </a:r>
            <a:endParaRPr/>
          </a:p>
        </p:txBody>
      </p:sp>
      <p:sp>
        <p:nvSpPr>
          <p:cNvPr id="485" name="Google Shape;485;p12"/>
          <p:cNvSpPr txBox="1"/>
          <p:nvPr>
            <p:ph idx="1" type="body"/>
          </p:nvPr>
        </p:nvSpPr>
        <p:spPr>
          <a:xfrm>
            <a:off x="707757" y="3069625"/>
            <a:ext cx="8124543" cy="1300800"/>
          </a:xfrm>
          <a:prstGeom prst="rect">
            <a:avLst/>
          </a:prstGeom>
          <a:noFill/>
          <a:ln>
            <a:noFill/>
          </a:ln>
        </p:spPr>
        <p:txBody>
          <a:bodyPr anchorCtr="0" anchor="t" bIns="91425" lIns="91425" spcFirstLastPara="1" rIns="91425" wrap="square" tIns="91425">
            <a:normAutofit/>
          </a:bodyPr>
          <a:lstStyle/>
          <a:p>
            <a:pPr indent="-342900" lvl="0" marL="342900" marR="0" rtl="0" algn="l">
              <a:lnSpc>
                <a:spcPct val="150000"/>
              </a:lnSpc>
              <a:spcBef>
                <a:spcPts val="0"/>
              </a:spcBef>
              <a:spcAft>
                <a:spcPts val="0"/>
              </a:spcAft>
              <a:buClr>
                <a:schemeClr val="accent1"/>
              </a:buClr>
              <a:buSzPts val="1400"/>
              <a:buFont typeface="Arial"/>
              <a:buAutoNum type="arabicPeriod"/>
            </a:pPr>
            <a:r>
              <a:rPr b="1" i="0" lang="en-US" sz="1800" cap="none" strike="noStrike">
                <a:solidFill>
                  <a:schemeClr val="dk1"/>
                </a:solidFill>
                <a:latin typeface="DM Sans"/>
                <a:ea typeface="DM Sans"/>
                <a:cs typeface="DM Sans"/>
                <a:sym typeface="DM Sans"/>
              </a:rPr>
              <a:t>Do not </a:t>
            </a:r>
            <a:r>
              <a:rPr b="0" i="0" lang="en-US" sz="1800" u="none" cap="none" strike="noStrike">
                <a:solidFill>
                  <a:schemeClr val="dk1"/>
                </a:solidFill>
                <a:latin typeface="DM Sans"/>
                <a:ea typeface="DM Sans"/>
                <a:cs typeface="DM Sans"/>
                <a:sym typeface="DM Sans"/>
              </a:rPr>
              <a:t>try to mimic budget entities with reporting hierarchies</a:t>
            </a:r>
            <a:endParaRPr b="0" i="0" sz="1800" u="none" cap="none" strike="noStrike">
              <a:solidFill>
                <a:srgbClr val="000000"/>
              </a:solidFill>
              <a:latin typeface="DM Sans"/>
              <a:ea typeface="DM Sans"/>
              <a:cs typeface="DM Sans"/>
              <a:sym typeface="DM Sans"/>
            </a:endParaRPr>
          </a:p>
          <a:p>
            <a:pPr indent="-342900" lvl="0" marL="342900" marR="0" rtl="0" algn="l">
              <a:lnSpc>
                <a:spcPct val="150000"/>
              </a:lnSpc>
              <a:spcBef>
                <a:spcPts val="0"/>
              </a:spcBef>
              <a:spcAft>
                <a:spcPts val="0"/>
              </a:spcAft>
              <a:buClr>
                <a:schemeClr val="accent1"/>
              </a:buClr>
              <a:buSzPts val="1400"/>
              <a:buFont typeface="Arial"/>
              <a:buAutoNum type="arabicPeriod"/>
            </a:pPr>
            <a:r>
              <a:rPr b="1" i="0" lang="en-US" sz="1800" cap="none" strike="noStrike">
                <a:solidFill>
                  <a:schemeClr val="dk1"/>
                </a:solidFill>
                <a:latin typeface="DM Sans"/>
                <a:ea typeface="DM Sans"/>
                <a:cs typeface="DM Sans"/>
                <a:sym typeface="DM Sans"/>
              </a:rPr>
              <a:t>Do not </a:t>
            </a:r>
            <a:r>
              <a:rPr b="0" i="0" lang="en-US" sz="1800" u="none" cap="none" strike="noStrike">
                <a:solidFill>
                  <a:schemeClr val="dk1"/>
                </a:solidFill>
                <a:latin typeface="DM Sans"/>
                <a:ea typeface="DM Sans"/>
                <a:cs typeface="DM Sans"/>
                <a:sym typeface="DM Sans"/>
              </a:rPr>
              <a:t>overcomplicate the levels of your budget entity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13"/>
          <p:cNvSpPr/>
          <p:nvPr/>
        </p:nvSpPr>
        <p:spPr>
          <a:xfrm>
            <a:off x="4871635" y="1398818"/>
            <a:ext cx="4272365" cy="2254319"/>
          </a:xfrm>
          <a:custGeom>
            <a:rect b="b" l="l" r="r" t="t"/>
            <a:pathLst>
              <a:path extrusionOk="0" h="2254319" w="4272365">
                <a:moveTo>
                  <a:pt x="159673" y="0"/>
                </a:moveTo>
                <a:lnTo>
                  <a:pt x="4272365" y="0"/>
                </a:lnTo>
                <a:lnTo>
                  <a:pt x="4272365" y="2254319"/>
                </a:lnTo>
                <a:lnTo>
                  <a:pt x="159673" y="2254319"/>
                </a:lnTo>
                <a:cubicBezTo>
                  <a:pt x="71488" y="2254319"/>
                  <a:pt x="0" y="2182831"/>
                  <a:pt x="0" y="2094646"/>
                </a:cubicBezTo>
                <a:lnTo>
                  <a:pt x="0" y="159673"/>
                </a:lnTo>
                <a:cubicBezTo>
                  <a:pt x="0" y="71488"/>
                  <a:pt x="71488" y="0"/>
                  <a:pt x="159673" y="0"/>
                </a:cubicBezTo>
                <a:close/>
              </a:path>
            </a:pathLst>
          </a:custGeom>
          <a:solidFill>
            <a:schemeClr val="dk2">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1" name="Google Shape;491;p13"/>
          <p:cNvSpPr txBox="1"/>
          <p:nvPr>
            <p:ph type="title"/>
          </p:nvPr>
        </p:nvSpPr>
        <p:spPr>
          <a:xfrm>
            <a:off x="564941" y="1723955"/>
            <a:ext cx="3745759" cy="1482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US"/>
              <a:t>Hierarchy Structure</a:t>
            </a:r>
            <a:endParaRPr/>
          </a:p>
        </p:txBody>
      </p:sp>
      <p:grpSp>
        <p:nvGrpSpPr>
          <p:cNvPr id="492" name="Google Shape;492;p13"/>
          <p:cNvGrpSpPr/>
          <p:nvPr/>
        </p:nvGrpSpPr>
        <p:grpSpPr>
          <a:xfrm>
            <a:off x="5264897" y="3382412"/>
            <a:ext cx="523374" cy="102973"/>
            <a:chOff x="912891" y="3985001"/>
            <a:chExt cx="385050" cy="75753"/>
          </a:xfrm>
        </p:grpSpPr>
        <p:sp>
          <p:nvSpPr>
            <p:cNvPr id="493" name="Google Shape;493;p13"/>
            <p:cNvSpPr/>
            <p:nvPr/>
          </p:nvSpPr>
          <p:spPr>
            <a:xfrm>
              <a:off x="912891" y="3988644"/>
              <a:ext cx="67540" cy="67540"/>
            </a:xfrm>
            <a:custGeom>
              <a:rect b="b" l="l" r="r" t="t"/>
              <a:pathLst>
                <a:path extrusionOk="0" h="4523" w="4523">
                  <a:moveTo>
                    <a:pt x="0" y="1"/>
                  </a:moveTo>
                  <a:lnTo>
                    <a:pt x="0" y="4523"/>
                  </a:lnTo>
                  <a:lnTo>
                    <a:pt x="4522" y="226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3"/>
            <p:cNvSpPr/>
            <p:nvPr/>
          </p:nvSpPr>
          <p:spPr>
            <a:xfrm>
              <a:off x="1066169" y="3997767"/>
              <a:ext cx="49292" cy="49292"/>
            </a:xfrm>
            <a:custGeom>
              <a:rect b="b" l="l" r="r" t="t"/>
              <a:pathLst>
                <a:path extrusionOk="0" h="3301" w="3301">
                  <a:moveTo>
                    <a:pt x="1" y="1"/>
                  </a:moveTo>
                  <a:lnTo>
                    <a:pt x="1" y="3301"/>
                  </a:lnTo>
                  <a:lnTo>
                    <a:pt x="3300" y="1651"/>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13"/>
            <p:cNvSpPr/>
            <p:nvPr/>
          </p:nvSpPr>
          <p:spPr>
            <a:xfrm>
              <a:off x="1117262" y="3997767"/>
              <a:ext cx="6406" cy="49292"/>
            </a:xfrm>
            <a:custGeom>
              <a:rect b="b" l="l" r="r" t="t"/>
              <a:pathLst>
                <a:path extrusionOk="0" h="3301" w="429">
                  <a:moveTo>
                    <a:pt x="1" y="1"/>
                  </a:moveTo>
                  <a:lnTo>
                    <a:pt x="1" y="3301"/>
                  </a:lnTo>
                  <a:lnTo>
                    <a:pt x="428" y="3301"/>
                  </a:lnTo>
                  <a:lnTo>
                    <a:pt x="42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13"/>
            <p:cNvSpPr/>
            <p:nvPr/>
          </p:nvSpPr>
          <p:spPr>
            <a:xfrm>
              <a:off x="1210324" y="3985001"/>
              <a:ext cx="51129" cy="75753"/>
            </a:xfrm>
            <a:custGeom>
              <a:rect b="b" l="l" r="r" t="t"/>
              <a:pathLst>
                <a:path extrusionOk="0" h="5073" w="3424">
                  <a:moveTo>
                    <a:pt x="3423" y="0"/>
                  </a:moveTo>
                  <a:lnTo>
                    <a:pt x="1" y="2506"/>
                  </a:lnTo>
                  <a:lnTo>
                    <a:pt x="3423" y="5072"/>
                  </a:lnTo>
                  <a:lnTo>
                    <a:pt x="34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13"/>
            <p:cNvSpPr/>
            <p:nvPr/>
          </p:nvSpPr>
          <p:spPr>
            <a:xfrm>
              <a:off x="1210324" y="4004157"/>
              <a:ext cx="25564" cy="37421"/>
            </a:xfrm>
            <a:custGeom>
              <a:rect b="b" l="l" r="r" t="t"/>
              <a:pathLst>
                <a:path extrusionOk="0" h="2506" w="1712">
                  <a:moveTo>
                    <a:pt x="1" y="0"/>
                  </a:moveTo>
                  <a:lnTo>
                    <a:pt x="1" y="2506"/>
                  </a:lnTo>
                  <a:lnTo>
                    <a:pt x="1712" y="2506"/>
                  </a:lnTo>
                  <a:lnTo>
                    <a:pt x="17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13"/>
            <p:cNvSpPr/>
            <p:nvPr/>
          </p:nvSpPr>
          <p:spPr>
            <a:xfrm>
              <a:off x="1268718" y="3986822"/>
              <a:ext cx="29223" cy="72109"/>
            </a:xfrm>
            <a:custGeom>
              <a:rect b="b" l="l" r="r" t="t"/>
              <a:pathLst>
                <a:path extrusionOk="0" h="4829" w="1957">
                  <a:moveTo>
                    <a:pt x="1" y="0"/>
                  </a:moveTo>
                  <a:lnTo>
                    <a:pt x="1" y="489"/>
                  </a:lnTo>
                  <a:cubicBezTo>
                    <a:pt x="856" y="734"/>
                    <a:pt x="1468" y="1528"/>
                    <a:pt x="1468" y="2384"/>
                  </a:cubicBezTo>
                  <a:cubicBezTo>
                    <a:pt x="1468" y="3300"/>
                    <a:pt x="856" y="4095"/>
                    <a:pt x="1" y="4278"/>
                  </a:cubicBezTo>
                  <a:lnTo>
                    <a:pt x="1" y="4828"/>
                  </a:lnTo>
                  <a:cubicBezTo>
                    <a:pt x="1162" y="4584"/>
                    <a:pt x="1956" y="3606"/>
                    <a:pt x="1956" y="2384"/>
                  </a:cubicBezTo>
                  <a:cubicBezTo>
                    <a:pt x="1956" y="1223"/>
                    <a:pt x="1162" y="245"/>
                    <a:pt x="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13"/>
            <p:cNvSpPr/>
            <p:nvPr/>
          </p:nvSpPr>
          <p:spPr>
            <a:xfrm>
              <a:off x="1268718" y="4005068"/>
              <a:ext cx="14619" cy="35599"/>
            </a:xfrm>
            <a:custGeom>
              <a:rect b="b" l="l" r="r" t="t"/>
              <a:pathLst>
                <a:path extrusionOk="0" h="2384" w="979">
                  <a:moveTo>
                    <a:pt x="1" y="1"/>
                  </a:moveTo>
                  <a:lnTo>
                    <a:pt x="1" y="2384"/>
                  </a:lnTo>
                  <a:cubicBezTo>
                    <a:pt x="612" y="2262"/>
                    <a:pt x="979" y="1773"/>
                    <a:pt x="979" y="1162"/>
                  </a:cubicBezTo>
                  <a:cubicBezTo>
                    <a:pt x="979" y="612"/>
                    <a:pt x="612" y="123"/>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0" name="Google Shape;500;p13"/>
          <p:cNvGrpSpPr/>
          <p:nvPr/>
        </p:nvGrpSpPr>
        <p:grpSpPr>
          <a:xfrm>
            <a:off x="8486533" y="3377418"/>
            <a:ext cx="109149" cy="112891"/>
            <a:chOff x="4689357" y="3981343"/>
            <a:chExt cx="80302" cy="83049"/>
          </a:xfrm>
        </p:grpSpPr>
        <p:sp>
          <p:nvSpPr>
            <p:cNvPr id="501" name="Google Shape;501;p13"/>
            <p:cNvSpPr/>
            <p:nvPr/>
          </p:nvSpPr>
          <p:spPr>
            <a:xfrm>
              <a:off x="4689357" y="3981343"/>
              <a:ext cx="36510" cy="36525"/>
            </a:xfrm>
            <a:custGeom>
              <a:rect b="b" l="l" r="r" t="t"/>
              <a:pathLst>
                <a:path extrusionOk="0" h="2446" w="2445">
                  <a:moveTo>
                    <a:pt x="306" y="1"/>
                  </a:moveTo>
                  <a:cubicBezTo>
                    <a:pt x="122" y="1"/>
                    <a:pt x="0" y="123"/>
                    <a:pt x="0" y="306"/>
                  </a:cubicBezTo>
                  <a:lnTo>
                    <a:pt x="0" y="2140"/>
                  </a:lnTo>
                  <a:cubicBezTo>
                    <a:pt x="0" y="2323"/>
                    <a:pt x="122" y="2445"/>
                    <a:pt x="306" y="2445"/>
                  </a:cubicBezTo>
                  <a:cubicBezTo>
                    <a:pt x="489" y="2445"/>
                    <a:pt x="611" y="2323"/>
                    <a:pt x="611" y="2140"/>
                  </a:cubicBezTo>
                  <a:lnTo>
                    <a:pt x="611" y="612"/>
                  </a:lnTo>
                  <a:lnTo>
                    <a:pt x="2139" y="612"/>
                  </a:lnTo>
                  <a:cubicBezTo>
                    <a:pt x="2322" y="612"/>
                    <a:pt x="2444" y="490"/>
                    <a:pt x="2444" y="306"/>
                  </a:cubicBezTo>
                  <a:cubicBezTo>
                    <a:pt x="2444" y="123"/>
                    <a:pt x="2322" y="1"/>
                    <a:pt x="213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13"/>
            <p:cNvSpPr/>
            <p:nvPr/>
          </p:nvSpPr>
          <p:spPr>
            <a:xfrm>
              <a:off x="4732238" y="3981343"/>
              <a:ext cx="37421" cy="36525"/>
            </a:xfrm>
            <a:custGeom>
              <a:rect b="b" l="l" r="r" t="t"/>
              <a:pathLst>
                <a:path extrusionOk="0" h="2446" w="2506">
                  <a:moveTo>
                    <a:pt x="367" y="1"/>
                  </a:moveTo>
                  <a:cubicBezTo>
                    <a:pt x="184" y="1"/>
                    <a:pt x="0" y="123"/>
                    <a:pt x="0" y="306"/>
                  </a:cubicBezTo>
                  <a:cubicBezTo>
                    <a:pt x="0" y="490"/>
                    <a:pt x="184" y="612"/>
                    <a:pt x="367" y="612"/>
                  </a:cubicBezTo>
                  <a:lnTo>
                    <a:pt x="1834" y="612"/>
                  </a:lnTo>
                  <a:lnTo>
                    <a:pt x="1834" y="2140"/>
                  </a:lnTo>
                  <a:cubicBezTo>
                    <a:pt x="1834" y="2323"/>
                    <a:pt x="2017" y="2445"/>
                    <a:pt x="2139" y="2445"/>
                  </a:cubicBezTo>
                  <a:cubicBezTo>
                    <a:pt x="2322" y="2445"/>
                    <a:pt x="2506" y="2323"/>
                    <a:pt x="2506" y="2140"/>
                  </a:cubicBezTo>
                  <a:lnTo>
                    <a:pt x="2506" y="306"/>
                  </a:lnTo>
                  <a:cubicBezTo>
                    <a:pt x="2506" y="123"/>
                    <a:pt x="2322" y="1"/>
                    <a:pt x="213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13"/>
            <p:cNvSpPr/>
            <p:nvPr/>
          </p:nvSpPr>
          <p:spPr>
            <a:xfrm>
              <a:off x="4732238" y="4027882"/>
              <a:ext cx="37421" cy="36510"/>
            </a:xfrm>
            <a:custGeom>
              <a:rect b="b" l="l" r="r" t="t"/>
              <a:pathLst>
                <a:path extrusionOk="0" h="2445" w="2506">
                  <a:moveTo>
                    <a:pt x="2139" y="0"/>
                  </a:moveTo>
                  <a:cubicBezTo>
                    <a:pt x="2017" y="0"/>
                    <a:pt x="1834" y="123"/>
                    <a:pt x="1834" y="306"/>
                  </a:cubicBezTo>
                  <a:lnTo>
                    <a:pt x="1834" y="1834"/>
                  </a:lnTo>
                  <a:lnTo>
                    <a:pt x="367" y="1834"/>
                  </a:lnTo>
                  <a:cubicBezTo>
                    <a:pt x="184" y="1834"/>
                    <a:pt x="0" y="1956"/>
                    <a:pt x="0" y="2139"/>
                  </a:cubicBezTo>
                  <a:cubicBezTo>
                    <a:pt x="0" y="2322"/>
                    <a:pt x="184" y="2445"/>
                    <a:pt x="367" y="2445"/>
                  </a:cubicBezTo>
                  <a:lnTo>
                    <a:pt x="2139" y="2445"/>
                  </a:lnTo>
                  <a:cubicBezTo>
                    <a:pt x="2322" y="2445"/>
                    <a:pt x="2506" y="2322"/>
                    <a:pt x="2445" y="2139"/>
                  </a:cubicBezTo>
                  <a:lnTo>
                    <a:pt x="2445" y="306"/>
                  </a:lnTo>
                  <a:cubicBezTo>
                    <a:pt x="2445" y="123"/>
                    <a:pt x="2322" y="0"/>
                    <a:pt x="213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13"/>
            <p:cNvSpPr/>
            <p:nvPr/>
          </p:nvSpPr>
          <p:spPr>
            <a:xfrm>
              <a:off x="4689357" y="4027882"/>
              <a:ext cx="36510" cy="36510"/>
            </a:xfrm>
            <a:custGeom>
              <a:rect b="b" l="l" r="r" t="t"/>
              <a:pathLst>
                <a:path extrusionOk="0" h="2445" w="2445">
                  <a:moveTo>
                    <a:pt x="306" y="0"/>
                  </a:moveTo>
                  <a:cubicBezTo>
                    <a:pt x="122" y="0"/>
                    <a:pt x="0" y="123"/>
                    <a:pt x="0" y="306"/>
                  </a:cubicBezTo>
                  <a:lnTo>
                    <a:pt x="0" y="2139"/>
                  </a:lnTo>
                  <a:cubicBezTo>
                    <a:pt x="0" y="2322"/>
                    <a:pt x="122" y="2445"/>
                    <a:pt x="306" y="2445"/>
                  </a:cubicBezTo>
                  <a:lnTo>
                    <a:pt x="2139" y="2445"/>
                  </a:lnTo>
                  <a:cubicBezTo>
                    <a:pt x="2322" y="2445"/>
                    <a:pt x="2444" y="2322"/>
                    <a:pt x="2444" y="2139"/>
                  </a:cubicBezTo>
                  <a:cubicBezTo>
                    <a:pt x="2444" y="1956"/>
                    <a:pt x="2322" y="1834"/>
                    <a:pt x="2139" y="1834"/>
                  </a:cubicBezTo>
                  <a:lnTo>
                    <a:pt x="611" y="1834"/>
                  </a:lnTo>
                  <a:lnTo>
                    <a:pt x="611" y="306"/>
                  </a:lnTo>
                  <a:cubicBezTo>
                    <a:pt x="611" y="123"/>
                    <a:pt x="489" y="0"/>
                    <a:pt x="30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5" name="Google Shape;505;p13"/>
          <p:cNvGrpSpPr/>
          <p:nvPr/>
        </p:nvGrpSpPr>
        <p:grpSpPr>
          <a:xfrm>
            <a:off x="5229273" y="3258332"/>
            <a:ext cx="3366978" cy="52058"/>
            <a:chOff x="838074" y="3747922"/>
            <a:chExt cx="4005987" cy="60238"/>
          </a:xfrm>
        </p:grpSpPr>
        <p:sp>
          <p:nvSpPr>
            <p:cNvPr id="506" name="Google Shape;506;p13"/>
            <p:cNvSpPr/>
            <p:nvPr/>
          </p:nvSpPr>
          <p:spPr>
            <a:xfrm>
              <a:off x="838074" y="3767078"/>
              <a:ext cx="4005987" cy="21921"/>
            </a:xfrm>
            <a:custGeom>
              <a:rect b="b" l="l" r="r" t="t"/>
              <a:pathLst>
                <a:path extrusionOk="0" h="1468" w="268273">
                  <a:moveTo>
                    <a:pt x="0" y="1"/>
                  </a:moveTo>
                  <a:lnTo>
                    <a:pt x="0" y="1468"/>
                  </a:lnTo>
                  <a:lnTo>
                    <a:pt x="268273" y="1468"/>
                  </a:lnTo>
                  <a:lnTo>
                    <a:pt x="2682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13"/>
            <p:cNvSpPr/>
            <p:nvPr/>
          </p:nvSpPr>
          <p:spPr>
            <a:xfrm>
              <a:off x="865694" y="3747922"/>
              <a:ext cx="61149" cy="60238"/>
            </a:xfrm>
            <a:custGeom>
              <a:rect b="b" l="l" r="r" t="t"/>
              <a:pathLst>
                <a:path extrusionOk="0" h="4034" w="4095">
                  <a:moveTo>
                    <a:pt x="2078" y="1"/>
                  </a:moveTo>
                  <a:cubicBezTo>
                    <a:pt x="917" y="1"/>
                    <a:pt x="0" y="917"/>
                    <a:pt x="0" y="2017"/>
                  </a:cubicBezTo>
                  <a:cubicBezTo>
                    <a:pt x="0" y="3117"/>
                    <a:pt x="917" y="4034"/>
                    <a:pt x="2078" y="4034"/>
                  </a:cubicBezTo>
                  <a:cubicBezTo>
                    <a:pt x="3178" y="4034"/>
                    <a:pt x="4094" y="3117"/>
                    <a:pt x="4094" y="2017"/>
                  </a:cubicBezTo>
                  <a:cubicBezTo>
                    <a:pt x="4094" y="917"/>
                    <a:pt x="3178" y="1"/>
                    <a:pt x="207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13"/>
            <p:cNvSpPr/>
            <p:nvPr/>
          </p:nvSpPr>
          <p:spPr>
            <a:xfrm>
              <a:off x="838074" y="3767075"/>
              <a:ext cx="989927" cy="21925"/>
            </a:xfrm>
            <a:custGeom>
              <a:rect b="b" l="l" r="r" t="t"/>
              <a:pathLst>
                <a:path extrusionOk="0" h="1468" w="268273">
                  <a:moveTo>
                    <a:pt x="0" y="1"/>
                  </a:moveTo>
                  <a:lnTo>
                    <a:pt x="0" y="1468"/>
                  </a:lnTo>
                  <a:lnTo>
                    <a:pt x="268273" y="1468"/>
                  </a:lnTo>
                  <a:lnTo>
                    <a:pt x="2682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9" name="Google Shape;509;p13"/>
          <p:cNvSpPr/>
          <p:nvPr/>
        </p:nvSpPr>
        <p:spPr>
          <a:xfrm>
            <a:off x="5240359" y="1599862"/>
            <a:ext cx="3338700" cy="16323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Buy Surface Laptop 4 for Business: 13.5 or 15-inch Touchscreen - Microsoft  Store Canada" id="510" name="Google Shape;510;p13"/>
          <p:cNvPicPr preferRelativeResize="0"/>
          <p:nvPr/>
        </p:nvPicPr>
        <p:blipFill rotWithShape="1">
          <a:blip r:embed="rId3">
            <a:alphaModFix/>
          </a:blip>
          <a:srcRect b="0" l="0" r="0" t="0"/>
          <a:stretch/>
        </p:blipFill>
        <p:spPr>
          <a:xfrm>
            <a:off x="5489110" y="1615952"/>
            <a:ext cx="2876601" cy="1616283"/>
          </a:xfrm>
          <a:prstGeom prst="rect">
            <a:avLst/>
          </a:prstGeom>
          <a:noFill/>
          <a:ln>
            <a:noFill/>
          </a:ln>
        </p:spPr>
      </p:pic>
      <p:pic>
        <p:nvPicPr>
          <p:cNvPr descr="Planful Reviews, Prices &amp; Ratings | GetApp Canada 2023" id="511" name="Google Shape;511;p13"/>
          <p:cNvPicPr preferRelativeResize="0"/>
          <p:nvPr/>
        </p:nvPicPr>
        <p:blipFill rotWithShape="1">
          <a:blip r:embed="rId4">
            <a:alphaModFix/>
          </a:blip>
          <a:srcRect b="0" l="0" r="28288" t="1019"/>
          <a:stretch/>
        </p:blipFill>
        <p:spPr>
          <a:xfrm>
            <a:off x="6199951" y="1826352"/>
            <a:ext cx="1460602" cy="978227"/>
          </a:xfrm>
          <a:prstGeom prst="rect">
            <a:avLst/>
          </a:prstGeom>
          <a:noFill/>
          <a:ln>
            <a:noFill/>
          </a:ln>
        </p:spPr>
      </p:pic>
      <p:grpSp>
        <p:nvGrpSpPr>
          <p:cNvPr id="512" name="Google Shape;512;p13"/>
          <p:cNvGrpSpPr/>
          <p:nvPr/>
        </p:nvGrpSpPr>
        <p:grpSpPr>
          <a:xfrm>
            <a:off x="6555956" y="2048931"/>
            <a:ext cx="707400" cy="707400"/>
            <a:chOff x="6256322" y="2048838"/>
            <a:chExt cx="707400" cy="707400"/>
          </a:xfrm>
        </p:grpSpPr>
        <p:sp>
          <p:nvSpPr>
            <p:cNvPr id="513" name="Google Shape;513;p13"/>
            <p:cNvSpPr/>
            <p:nvPr/>
          </p:nvSpPr>
          <p:spPr>
            <a:xfrm flipH="1">
              <a:off x="6256322" y="2048838"/>
              <a:ext cx="707400" cy="707400"/>
            </a:xfrm>
            <a:prstGeom prst="ellipse">
              <a:avLst/>
            </a:prstGeom>
            <a:solidFill>
              <a:srgbClr val="0336D0">
                <a:alpha val="3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13"/>
            <p:cNvSpPr/>
            <p:nvPr/>
          </p:nvSpPr>
          <p:spPr>
            <a:xfrm>
              <a:off x="6491921" y="2233463"/>
              <a:ext cx="338151" cy="338151"/>
            </a:xfrm>
            <a:custGeom>
              <a:rect b="b" l="l" r="r" t="t"/>
              <a:pathLst>
                <a:path extrusionOk="0" h="4523" w="4523">
                  <a:moveTo>
                    <a:pt x="0" y="1"/>
                  </a:moveTo>
                  <a:lnTo>
                    <a:pt x="0" y="4523"/>
                  </a:lnTo>
                  <a:lnTo>
                    <a:pt x="4522" y="226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14"/>
          <p:cNvSpPr txBox="1"/>
          <p:nvPr>
            <p:ph type="title"/>
          </p:nvPr>
        </p:nvSpPr>
        <p:spPr>
          <a:xfrm>
            <a:off x="2675550" y="1765618"/>
            <a:ext cx="5844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US" sz="4800"/>
              <a:t>The X-Factor</a:t>
            </a:r>
            <a:endParaRPr/>
          </a:p>
        </p:txBody>
      </p:sp>
      <p:sp>
        <p:nvSpPr>
          <p:cNvPr id="520" name="Google Shape;520;p14"/>
          <p:cNvSpPr txBox="1"/>
          <p:nvPr>
            <p:ph idx="1" type="body"/>
          </p:nvPr>
        </p:nvSpPr>
        <p:spPr>
          <a:xfrm>
            <a:off x="2675550" y="2739988"/>
            <a:ext cx="5844300" cy="1181079"/>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US"/>
              <a:t>What made this project successful?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5"/>
          <p:cNvSpPr txBox="1"/>
          <p:nvPr>
            <p:ph type="title"/>
          </p:nvPr>
        </p:nvSpPr>
        <p:spPr>
          <a:xfrm>
            <a:off x="367500" y="1089450"/>
            <a:ext cx="4045200" cy="1482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US"/>
              <a:t>X-Factor</a:t>
            </a:r>
            <a:endParaRPr/>
          </a:p>
        </p:txBody>
      </p:sp>
      <p:sp>
        <p:nvSpPr>
          <p:cNvPr id="526" name="Google Shape;526;p15"/>
          <p:cNvSpPr txBox="1"/>
          <p:nvPr>
            <p:ph idx="2" type="body"/>
          </p:nvPr>
        </p:nvSpPr>
        <p:spPr>
          <a:xfrm>
            <a:off x="4939500" y="1233175"/>
            <a:ext cx="3837000" cy="2698745"/>
          </a:xfrm>
          <a:prstGeom prst="rect">
            <a:avLst/>
          </a:prstGeom>
          <a:noFill/>
          <a:ln>
            <a:noFill/>
          </a:ln>
        </p:spPr>
        <p:txBody>
          <a:bodyPr anchorCtr="0" anchor="t" bIns="91425" lIns="0" spcFirstLastPara="1" rIns="91425" wrap="square" tIns="91425">
            <a:noAutofit/>
          </a:bodyPr>
          <a:lstStyle/>
          <a:p>
            <a:pPr indent="0" lvl="0" marL="2540" rtl="0" algn="l">
              <a:lnSpc>
                <a:spcPct val="115000"/>
              </a:lnSpc>
              <a:spcBef>
                <a:spcPts val="0"/>
              </a:spcBef>
              <a:spcAft>
                <a:spcPts val="0"/>
              </a:spcAft>
              <a:buSzPts val="1400"/>
              <a:buNone/>
            </a:pPr>
            <a:r>
              <a:rPr lang="en-US" sz="2400"/>
              <a:t>Ownership &amp; Buy-In</a:t>
            </a:r>
            <a:endParaRPr/>
          </a:p>
          <a:p>
            <a:pPr indent="0" lvl="0" marL="2540" rtl="0" algn="l">
              <a:lnSpc>
                <a:spcPct val="115000"/>
              </a:lnSpc>
              <a:spcBef>
                <a:spcPts val="0"/>
              </a:spcBef>
              <a:spcAft>
                <a:spcPts val="0"/>
              </a:spcAft>
              <a:buSzPts val="1400"/>
              <a:buNone/>
            </a:pPr>
            <a:r>
              <a:t/>
            </a:r>
            <a:endParaRPr/>
          </a:p>
          <a:p>
            <a:pPr indent="-317500" lvl="0" marL="320040" rtl="0" algn="l">
              <a:lnSpc>
                <a:spcPct val="115000"/>
              </a:lnSpc>
              <a:spcBef>
                <a:spcPts val="0"/>
              </a:spcBef>
              <a:spcAft>
                <a:spcPts val="0"/>
              </a:spcAft>
              <a:buSzPts val="1400"/>
              <a:buChar char="●"/>
            </a:pPr>
            <a:r>
              <a:rPr lang="en-US"/>
              <a:t>Being a self starter, receptive</a:t>
            </a:r>
            <a:br>
              <a:rPr lang="en-US"/>
            </a:br>
            <a:r>
              <a:rPr lang="en-US"/>
              <a:t>to change management, and understanding complexity?</a:t>
            </a:r>
            <a:endParaRPr/>
          </a:p>
        </p:txBody>
      </p:sp>
      <p:pic>
        <p:nvPicPr>
          <p:cNvPr descr="X Factor Logo transparent PNG - StickPNG" id="527" name="Google Shape;527;p15"/>
          <p:cNvPicPr preferRelativeResize="0"/>
          <p:nvPr/>
        </p:nvPicPr>
        <p:blipFill rotWithShape="1">
          <a:blip r:embed="rId3">
            <a:alphaModFix/>
          </a:blip>
          <a:srcRect b="0" l="0" r="0" t="0"/>
          <a:stretch/>
        </p:blipFill>
        <p:spPr>
          <a:xfrm>
            <a:off x="367500" y="2199983"/>
            <a:ext cx="2962841" cy="17171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16"/>
          <p:cNvSpPr txBox="1"/>
          <p:nvPr>
            <p:ph type="title"/>
          </p:nvPr>
        </p:nvSpPr>
        <p:spPr>
          <a:xfrm>
            <a:off x="2675550" y="1765618"/>
            <a:ext cx="5844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US" sz="4800"/>
              <a:t>Results</a:t>
            </a:r>
            <a:endParaRPr/>
          </a:p>
        </p:txBody>
      </p:sp>
      <p:sp>
        <p:nvSpPr>
          <p:cNvPr id="533" name="Google Shape;533;p16"/>
          <p:cNvSpPr txBox="1"/>
          <p:nvPr>
            <p:ph idx="1" type="body"/>
          </p:nvPr>
        </p:nvSpPr>
        <p:spPr>
          <a:xfrm>
            <a:off x="2675550" y="2739988"/>
            <a:ext cx="5844300" cy="1181079"/>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US"/>
              <a:t>What does ROI mean for you?</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17"/>
          <p:cNvSpPr/>
          <p:nvPr/>
        </p:nvSpPr>
        <p:spPr>
          <a:xfrm>
            <a:off x="480763" y="1307290"/>
            <a:ext cx="2614200" cy="2398417"/>
          </a:xfrm>
          <a:prstGeom prst="roundRect">
            <a:avLst>
              <a:gd fmla="val 6782"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17"/>
          <p:cNvSpPr/>
          <p:nvPr/>
        </p:nvSpPr>
        <p:spPr>
          <a:xfrm>
            <a:off x="3214663" y="1307290"/>
            <a:ext cx="2614200" cy="2398417"/>
          </a:xfrm>
          <a:prstGeom prst="roundRect">
            <a:avLst>
              <a:gd fmla="val 6689"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17"/>
          <p:cNvSpPr/>
          <p:nvPr/>
        </p:nvSpPr>
        <p:spPr>
          <a:xfrm>
            <a:off x="5948563" y="1307290"/>
            <a:ext cx="2614200" cy="2398417"/>
          </a:xfrm>
          <a:prstGeom prst="roundRect">
            <a:avLst>
              <a:gd fmla="val 4509"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17"/>
          <p:cNvSpPr txBox="1"/>
          <p:nvPr>
            <p:ph idx="3" type="title"/>
          </p:nvPr>
        </p:nvSpPr>
        <p:spPr>
          <a:xfrm>
            <a:off x="0" y="21899"/>
            <a:ext cx="9144000" cy="1057505"/>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100"/>
              <a:buNone/>
            </a:pPr>
            <a:r>
              <a:rPr lang="en-US" sz="4000"/>
              <a:t>Results</a:t>
            </a:r>
            <a:endParaRPr sz="4000"/>
          </a:p>
        </p:txBody>
      </p:sp>
      <p:sp>
        <p:nvSpPr>
          <p:cNvPr id="542" name="Google Shape;542;p17"/>
          <p:cNvSpPr txBox="1"/>
          <p:nvPr>
            <p:ph type="title"/>
          </p:nvPr>
        </p:nvSpPr>
        <p:spPr>
          <a:xfrm>
            <a:off x="581237" y="2106748"/>
            <a:ext cx="2392438" cy="799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700"/>
              <a:buNone/>
            </a:pPr>
            <a:r>
              <a:rPr lang="en-US" sz="2000"/>
              <a:t>Don’t underestimate time savings</a:t>
            </a:r>
            <a:endParaRPr/>
          </a:p>
        </p:txBody>
      </p:sp>
      <p:sp>
        <p:nvSpPr>
          <p:cNvPr id="543" name="Google Shape;543;p17"/>
          <p:cNvSpPr txBox="1"/>
          <p:nvPr>
            <p:ph idx="2" type="title"/>
          </p:nvPr>
        </p:nvSpPr>
        <p:spPr>
          <a:xfrm>
            <a:off x="3390368" y="2106748"/>
            <a:ext cx="2262790" cy="799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700"/>
              <a:buNone/>
            </a:pPr>
            <a:r>
              <a:rPr lang="en-US" sz="2000"/>
              <a:t>Educate, educate, educate</a:t>
            </a:r>
            <a:endParaRPr/>
          </a:p>
        </p:txBody>
      </p:sp>
      <p:sp>
        <p:nvSpPr>
          <p:cNvPr id="544" name="Google Shape;544;p17"/>
          <p:cNvSpPr txBox="1"/>
          <p:nvPr>
            <p:ph idx="4" type="title"/>
          </p:nvPr>
        </p:nvSpPr>
        <p:spPr>
          <a:xfrm>
            <a:off x="6048545" y="1665992"/>
            <a:ext cx="2414236" cy="1681012"/>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700"/>
              <a:buNone/>
            </a:pPr>
            <a:r>
              <a:rPr lang="en-US" sz="2000"/>
              <a:t>Take advantage of training resources, on-demand content, and practice</a:t>
            </a:r>
            <a:endParaRPr/>
          </a:p>
        </p:txBody>
      </p:sp>
      <p:sp>
        <p:nvSpPr>
          <p:cNvPr id="545" name="Google Shape;545;p17"/>
          <p:cNvSpPr txBox="1"/>
          <p:nvPr>
            <p:ph idx="7" type="body"/>
          </p:nvPr>
        </p:nvSpPr>
        <p:spPr>
          <a:xfrm>
            <a:off x="495438" y="4070819"/>
            <a:ext cx="8067300" cy="480404"/>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SzPts val="1400"/>
              <a:buNone/>
            </a:pPr>
            <a:r>
              <a:rPr b="1" lang="en-US" sz="2400">
                <a:solidFill>
                  <a:schemeClr val="accent1"/>
                </a:solidFill>
              </a:rPr>
              <a:t>40+ hours </a:t>
            </a:r>
            <a:r>
              <a:rPr lang="en-US" sz="2400"/>
              <a:t>saved per forecasting cycle</a:t>
            </a:r>
            <a:endParaRPr/>
          </a:p>
        </p:txBody>
      </p:sp>
      <p:cxnSp>
        <p:nvCxnSpPr>
          <p:cNvPr id="546" name="Google Shape;546;p17"/>
          <p:cNvCxnSpPr/>
          <p:nvPr/>
        </p:nvCxnSpPr>
        <p:spPr>
          <a:xfrm rot="10800000">
            <a:off x="495438" y="4009096"/>
            <a:ext cx="8167800" cy="0"/>
          </a:xfrm>
          <a:prstGeom prst="straightConnector1">
            <a:avLst/>
          </a:prstGeom>
          <a:noFill/>
          <a:ln cap="flat" cmpd="sng" w="9525">
            <a:solidFill>
              <a:srgbClr val="C5CED6"/>
            </a:solidFill>
            <a:prstDash val="dot"/>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8"/>
          <p:cNvSpPr/>
          <p:nvPr/>
        </p:nvSpPr>
        <p:spPr>
          <a:xfrm>
            <a:off x="4871635" y="1398818"/>
            <a:ext cx="4272365" cy="2254319"/>
          </a:xfrm>
          <a:custGeom>
            <a:rect b="b" l="l" r="r" t="t"/>
            <a:pathLst>
              <a:path extrusionOk="0" h="2254319" w="4272365">
                <a:moveTo>
                  <a:pt x="159673" y="0"/>
                </a:moveTo>
                <a:lnTo>
                  <a:pt x="4272365" y="0"/>
                </a:lnTo>
                <a:lnTo>
                  <a:pt x="4272365" y="2254319"/>
                </a:lnTo>
                <a:lnTo>
                  <a:pt x="159673" y="2254319"/>
                </a:lnTo>
                <a:cubicBezTo>
                  <a:pt x="71488" y="2254319"/>
                  <a:pt x="0" y="2182831"/>
                  <a:pt x="0" y="2094646"/>
                </a:cubicBezTo>
                <a:lnTo>
                  <a:pt x="0" y="159673"/>
                </a:lnTo>
                <a:cubicBezTo>
                  <a:pt x="0" y="71488"/>
                  <a:pt x="71488" y="0"/>
                  <a:pt x="159673" y="0"/>
                </a:cubicBezTo>
                <a:close/>
              </a:path>
            </a:pathLst>
          </a:custGeom>
          <a:solidFill>
            <a:schemeClr val="dk2">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2" name="Google Shape;552;p18"/>
          <p:cNvSpPr txBox="1"/>
          <p:nvPr>
            <p:ph type="title"/>
          </p:nvPr>
        </p:nvSpPr>
        <p:spPr>
          <a:xfrm>
            <a:off x="564941" y="1723955"/>
            <a:ext cx="3745759" cy="1482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US"/>
              <a:t>Walk</a:t>
            </a:r>
            <a:br>
              <a:rPr lang="en-US"/>
            </a:br>
            <a:r>
              <a:rPr lang="en-US"/>
              <a:t>Report</a:t>
            </a:r>
            <a:endParaRPr/>
          </a:p>
        </p:txBody>
      </p:sp>
      <p:grpSp>
        <p:nvGrpSpPr>
          <p:cNvPr id="553" name="Google Shape;553;p18"/>
          <p:cNvGrpSpPr/>
          <p:nvPr/>
        </p:nvGrpSpPr>
        <p:grpSpPr>
          <a:xfrm>
            <a:off x="5264897" y="3382412"/>
            <a:ext cx="523374" cy="102973"/>
            <a:chOff x="912891" y="3985001"/>
            <a:chExt cx="385050" cy="75753"/>
          </a:xfrm>
        </p:grpSpPr>
        <p:sp>
          <p:nvSpPr>
            <p:cNvPr id="554" name="Google Shape;554;p18"/>
            <p:cNvSpPr/>
            <p:nvPr/>
          </p:nvSpPr>
          <p:spPr>
            <a:xfrm>
              <a:off x="912891" y="3988644"/>
              <a:ext cx="67540" cy="67540"/>
            </a:xfrm>
            <a:custGeom>
              <a:rect b="b" l="l" r="r" t="t"/>
              <a:pathLst>
                <a:path extrusionOk="0" h="4523" w="4523">
                  <a:moveTo>
                    <a:pt x="0" y="1"/>
                  </a:moveTo>
                  <a:lnTo>
                    <a:pt x="0" y="4523"/>
                  </a:lnTo>
                  <a:lnTo>
                    <a:pt x="4522" y="226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18"/>
            <p:cNvSpPr/>
            <p:nvPr/>
          </p:nvSpPr>
          <p:spPr>
            <a:xfrm>
              <a:off x="1066169" y="3997767"/>
              <a:ext cx="49292" cy="49292"/>
            </a:xfrm>
            <a:custGeom>
              <a:rect b="b" l="l" r="r" t="t"/>
              <a:pathLst>
                <a:path extrusionOk="0" h="3301" w="3301">
                  <a:moveTo>
                    <a:pt x="1" y="1"/>
                  </a:moveTo>
                  <a:lnTo>
                    <a:pt x="1" y="3301"/>
                  </a:lnTo>
                  <a:lnTo>
                    <a:pt x="3300" y="1651"/>
                  </a:lnTo>
                  <a:lnTo>
                    <a:pt x="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18"/>
            <p:cNvSpPr/>
            <p:nvPr/>
          </p:nvSpPr>
          <p:spPr>
            <a:xfrm>
              <a:off x="1117262" y="3997767"/>
              <a:ext cx="6406" cy="49292"/>
            </a:xfrm>
            <a:custGeom>
              <a:rect b="b" l="l" r="r" t="t"/>
              <a:pathLst>
                <a:path extrusionOk="0" h="3301" w="429">
                  <a:moveTo>
                    <a:pt x="1" y="1"/>
                  </a:moveTo>
                  <a:lnTo>
                    <a:pt x="1" y="3301"/>
                  </a:lnTo>
                  <a:lnTo>
                    <a:pt x="428" y="3301"/>
                  </a:lnTo>
                  <a:lnTo>
                    <a:pt x="42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18"/>
            <p:cNvSpPr/>
            <p:nvPr/>
          </p:nvSpPr>
          <p:spPr>
            <a:xfrm>
              <a:off x="1210324" y="3985001"/>
              <a:ext cx="51129" cy="75753"/>
            </a:xfrm>
            <a:custGeom>
              <a:rect b="b" l="l" r="r" t="t"/>
              <a:pathLst>
                <a:path extrusionOk="0" h="5073" w="3424">
                  <a:moveTo>
                    <a:pt x="3423" y="0"/>
                  </a:moveTo>
                  <a:lnTo>
                    <a:pt x="1" y="2506"/>
                  </a:lnTo>
                  <a:lnTo>
                    <a:pt x="3423" y="5072"/>
                  </a:lnTo>
                  <a:lnTo>
                    <a:pt x="34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18"/>
            <p:cNvSpPr/>
            <p:nvPr/>
          </p:nvSpPr>
          <p:spPr>
            <a:xfrm>
              <a:off x="1210324" y="4004157"/>
              <a:ext cx="25564" cy="37421"/>
            </a:xfrm>
            <a:custGeom>
              <a:rect b="b" l="l" r="r" t="t"/>
              <a:pathLst>
                <a:path extrusionOk="0" h="2506" w="1712">
                  <a:moveTo>
                    <a:pt x="1" y="0"/>
                  </a:moveTo>
                  <a:lnTo>
                    <a:pt x="1" y="2506"/>
                  </a:lnTo>
                  <a:lnTo>
                    <a:pt x="1712" y="2506"/>
                  </a:lnTo>
                  <a:lnTo>
                    <a:pt x="17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18"/>
            <p:cNvSpPr/>
            <p:nvPr/>
          </p:nvSpPr>
          <p:spPr>
            <a:xfrm>
              <a:off x="1268718" y="3986822"/>
              <a:ext cx="29223" cy="72109"/>
            </a:xfrm>
            <a:custGeom>
              <a:rect b="b" l="l" r="r" t="t"/>
              <a:pathLst>
                <a:path extrusionOk="0" h="4829" w="1957">
                  <a:moveTo>
                    <a:pt x="1" y="0"/>
                  </a:moveTo>
                  <a:lnTo>
                    <a:pt x="1" y="489"/>
                  </a:lnTo>
                  <a:cubicBezTo>
                    <a:pt x="856" y="734"/>
                    <a:pt x="1468" y="1528"/>
                    <a:pt x="1468" y="2384"/>
                  </a:cubicBezTo>
                  <a:cubicBezTo>
                    <a:pt x="1468" y="3300"/>
                    <a:pt x="856" y="4095"/>
                    <a:pt x="1" y="4278"/>
                  </a:cubicBezTo>
                  <a:lnTo>
                    <a:pt x="1" y="4828"/>
                  </a:lnTo>
                  <a:cubicBezTo>
                    <a:pt x="1162" y="4584"/>
                    <a:pt x="1956" y="3606"/>
                    <a:pt x="1956" y="2384"/>
                  </a:cubicBezTo>
                  <a:cubicBezTo>
                    <a:pt x="1956" y="1223"/>
                    <a:pt x="1162" y="245"/>
                    <a:pt x="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18"/>
            <p:cNvSpPr/>
            <p:nvPr/>
          </p:nvSpPr>
          <p:spPr>
            <a:xfrm>
              <a:off x="1268718" y="4005068"/>
              <a:ext cx="14619" cy="35599"/>
            </a:xfrm>
            <a:custGeom>
              <a:rect b="b" l="l" r="r" t="t"/>
              <a:pathLst>
                <a:path extrusionOk="0" h="2384" w="979">
                  <a:moveTo>
                    <a:pt x="1" y="1"/>
                  </a:moveTo>
                  <a:lnTo>
                    <a:pt x="1" y="2384"/>
                  </a:lnTo>
                  <a:cubicBezTo>
                    <a:pt x="612" y="2262"/>
                    <a:pt x="979" y="1773"/>
                    <a:pt x="979" y="1162"/>
                  </a:cubicBezTo>
                  <a:cubicBezTo>
                    <a:pt x="979" y="612"/>
                    <a:pt x="612" y="123"/>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1" name="Google Shape;561;p18"/>
          <p:cNvGrpSpPr/>
          <p:nvPr/>
        </p:nvGrpSpPr>
        <p:grpSpPr>
          <a:xfrm>
            <a:off x="8486533" y="3377418"/>
            <a:ext cx="109149" cy="112891"/>
            <a:chOff x="4689357" y="3981343"/>
            <a:chExt cx="80302" cy="83049"/>
          </a:xfrm>
        </p:grpSpPr>
        <p:sp>
          <p:nvSpPr>
            <p:cNvPr id="562" name="Google Shape;562;p18"/>
            <p:cNvSpPr/>
            <p:nvPr/>
          </p:nvSpPr>
          <p:spPr>
            <a:xfrm>
              <a:off x="4689357" y="3981343"/>
              <a:ext cx="36510" cy="36525"/>
            </a:xfrm>
            <a:custGeom>
              <a:rect b="b" l="l" r="r" t="t"/>
              <a:pathLst>
                <a:path extrusionOk="0" h="2446" w="2445">
                  <a:moveTo>
                    <a:pt x="306" y="1"/>
                  </a:moveTo>
                  <a:cubicBezTo>
                    <a:pt x="122" y="1"/>
                    <a:pt x="0" y="123"/>
                    <a:pt x="0" y="306"/>
                  </a:cubicBezTo>
                  <a:lnTo>
                    <a:pt x="0" y="2140"/>
                  </a:lnTo>
                  <a:cubicBezTo>
                    <a:pt x="0" y="2323"/>
                    <a:pt x="122" y="2445"/>
                    <a:pt x="306" y="2445"/>
                  </a:cubicBezTo>
                  <a:cubicBezTo>
                    <a:pt x="489" y="2445"/>
                    <a:pt x="611" y="2323"/>
                    <a:pt x="611" y="2140"/>
                  </a:cubicBezTo>
                  <a:lnTo>
                    <a:pt x="611" y="612"/>
                  </a:lnTo>
                  <a:lnTo>
                    <a:pt x="2139" y="612"/>
                  </a:lnTo>
                  <a:cubicBezTo>
                    <a:pt x="2322" y="612"/>
                    <a:pt x="2444" y="490"/>
                    <a:pt x="2444" y="306"/>
                  </a:cubicBezTo>
                  <a:cubicBezTo>
                    <a:pt x="2444" y="123"/>
                    <a:pt x="2322" y="1"/>
                    <a:pt x="213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18"/>
            <p:cNvSpPr/>
            <p:nvPr/>
          </p:nvSpPr>
          <p:spPr>
            <a:xfrm>
              <a:off x="4732238" y="3981343"/>
              <a:ext cx="37421" cy="36525"/>
            </a:xfrm>
            <a:custGeom>
              <a:rect b="b" l="l" r="r" t="t"/>
              <a:pathLst>
                <a:path extrusionOk="0" h="2446" w="2506">
                  <a:moveTo>
                    <a:pt x="367" y="1"/>
                  </a:moveTo>
                  <a:cubicBezTo>
                    <a:pt x="184" y="1"/>
                    <a:pt x="0" y="123"/>
                    <a:pt x="0" y="306"/>
                  </a:cubicBezTo>
                  <a:cubicBezTo>
                    <a:pt x="0" y="490"/>
                    <a:pt x="184" y="612"/>
                    <a:pt x="367" y="612"/>
                  </a:cubicBezTo>
                  <a:lnTo>
                    <a:pt x="1834" y="612"/>
                  </a:lnTo>
                  <a:lnTo>
                    <a:pt x="1834" y="2140"/>
                  </a:lnTo>
                  <a:cubicBezTo>
                    <a:pt x="1834" y="2323"/>
                    <a:pt x="2017" y="2445"/>
                    <a:pt x="2139" y="2445"/>
                  </a:cubicBezTo>
                  <a:cubicBezTo>
                    <a:pt x="2322" y="2445"/>
                    <a:pt x="2506" y="2323"/>
                    <a:pt x="2506" y="2140"/>
                  </a:cubicBezTo>
                  <a:lnTo>
                    <a:pt x="2506" y="306"/>
                  </a:lnTo>
                  <a:cubicBezTo>
                    <a:pt x="2506" y="123"/>
                    <a:pt x="2322" y="1"/>
                    <a:pt x="213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18"/>
            <p:cNvSpPr/>
            <p:nvPr/>
          </p:nvSpPr>
          <p:spPr>
            <a:xfrm>
              <a:off x="4732238" y="4027882"/>
              <a:ext cx="37421" cy="36510"/>
            </a:xfrm>
            <a:custGeom>
              <a:rect b="b" l="l" r="r" t="t"/>
              <a:pathLst>
                <a:path extrusionOk="0" h="2445" w="2506">
                  <a:moveTo>
                    <a:pt x="2139" y="0"/>
                  </a:moveTo>
                  <a:cubicBezTo>
                    <a:pt x="2017" y="0"/>
                    <a:pt x="1834" y="123"/>
                    <a:pt x="1834" y="306"/>
                  </a:cubicBezTo>
                  <a:lnTo>
                    <a:pt x="1834" y="1834"/>
                  </a:lnTo>
                  <a:lnTo>
                    <a:pt x="367" y="1834"/>
                  </a:lnTo>
                  <a:cubicBezTo>
                    <a:pt x="184" y="1834"/>
                    <a:pt x="0" y="1956"/>
                    <a:pt x="0" y="2139"/>
                  </a:cubicBezTo>
                  <a:cubicBezTo>
                    <a:pt x="0" y="2322"/>
                    <a:pt x="184" y="2445"/>
                    <a:pt x="367" y="2445"/>
                  </a:cubicBezTo>
                  <a:lnTo>
                    <a:pt x="2139" y="2445"/>
                  </a:lnTo>
                  <a:cubicBezTo>
                    <a:pt x="2322" y="2445"/>
                    <a:pt x="2506" y="2322"/>
                    <a:pt x="2445" y="2139"/>
                  </a:cubicBezTo>
                  <a:lnTo>
                    <a:pt x="2445" y="306"/>
                  </a:lnTo>
                  <a:cubicBezTo>
                    <a:pt x="2445" y="123"/>
                    <a:pt x="2322" y="0"/>
                    <a:pt x="213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18"/>
            <p:cNvSpPr/>
            <p:nvPr/>
          </p:nvSpPr>
          <p:spPr>
            <a:xfrm>
              <a:off x="4689357" y="4027882"/>
              <a:ext cx="36510" cy="36510"/>
            </a:xfrm>
            <a:custGeom>
              <a:rect b="b" l="l" r="r" t="t"/>
              <a:pathLst>
                <a:path extrusionOk="0" h="2445" w="2445">
                  <a:moveTo>
                    <a:pt x="306" y="0"/>
                  </a:moveTo>
                  <a:cubicBezTo>
                    <a:pt x="122" y="0"/>
                    <a:pt x="0" y="123"/>
                    <a:pt x="0" y="306"/>
                  </a:cubicBezTo>
                  <a:lnTo>
                    <a:pt x="0" y="2139"/>
                  </a:lnTo>
                  <a:cubicBezTo>
                    <a:pt x="0" y="2322"/>
                    <a:pt x="122" y="2445"/>
                    <a:pt x="306" y="2445"/>
                  </a:cubicBezTo>
                  <a:lnTo>
                    <a:pt x="2139" y="2445"/>
                  </a:lnTo>
                  <a:cubicBezTo>
                    <a:pt x="2322" y="2445"/>
                    <a:pt x="2444" y="2322"/>
                    <a:pt x="2444" y="2139"/>
                  </a:cubicBezTo>
                  <a:cubicBezTo>
                    <a:pt x="2444" y="1956"/>
                    <a:pt x="2322" y="1834"/>
                    <a:pt x="2139" y="1834"/>
                  </a:cubicBezTo>
                  <a:lnTo>
                    <a:pt x="611" y="1834"/>
                  </a:lnTo>
                  <a:lnTo>
                    <a:pt x="611" y="306"/>
                  </a:lnTo>
                  <a:cubicBezTo>
                    <a:pt x="611" y="123"/>
                    <a:pt x="489" y="0"/>
                    <a:pt x="30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6" name="Google Shape;566;p18"/>
          <p:cNvGrpSpPr/>
          <p:nvPr/>
        </p:nvGrpSpPr>
        <p:grpSpPr>
          <a:xfrm>
            <a:off x="5229273" y="3258332"/>
            <a:ext cx="3366978" cy="52058"/>
            <a:chOff x="838074" y="3747922"/>
            <a:chExt cx="4005987" cy="60238"/>
          </a:xfrm>
        </p:grpSpPr>
        <p:sp>
          <p:nvSpPr>
            <p:cNvPr id="567" name="Google Shape;567;p18"/>
            <p:cNvSpPr/>
            <p:nvPr/>
          </p:nvSpPr>
          <p:spPr>
            <a:xfrm>
              <a:off x="838074" y="3767078"/>
              <a:ext cx="4005987" cy="21921"/>
            </a:xfrm>
            <a:custGeom>
              <a:rect b="b" l="l" r="r" t="t"/>
              <a:pathLst>
                <a:path extrusionOk="0" h="1468" w="268273">
                  <a:moveTo>
                    <a:pt x="0" y="1"/>
                  </a:moveTo>
                  <a:lnTo>
                    <a:pt x="0" y="1468"/>
                  </a:lnTo>
                  <a:lnTo>
                    <a:pt x="268273" y="1468"/>
                  </a:lnTo>
                  <a:lnTo>
                    <a:pt x="2682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18"/>
            <p:cNvSpPr/>
            <p:nvPr/>
          </p:nvSpPr>
          <p:spPr>
            <a:xfrm>
              <a:off x="865694" y="3747922"/>
              <a:ext cx="61149" cy="60238"/>
            </a:xfrm>
            <a:custGeom>
              <a:rect b="b" l="l" r="r" t="t"/>
              <a:pathLst>
                <a:path extrusionOk="0" h="4034" w="4095">
                  <a:moveTo>
                    <a:pt x="2078" y="1"/>
                  </a:moveTo>
                  <a:cubicBezTo>
                    <a:pt x="917" y="1"/>
                    <a:pt x="0" y="917"/>
                    <a:pt x="0" y="2017"/>
                  </a:cubicBezTo>
                  <a:cubicBezTo>
                    <a:pt x="0" y="3117"/>
                    <a:pt x="917" y="4034"/>
                    <a:pt x="2078" y="4034"/>
                  </a:cubicBezTo>
                  <a:cubicBezTo>
                    <a:pt x="3178" y="4034"/>
                    <a:pt x="4094" y="3117"/>
                    <a:pt x="4094" y="2017"/>
                  </a:cubicBezTo>
                  <a:cubicBezTo>
                    <a:pt x="4094" y="917"/>
                    <a:pt x="3178" y="1"/>
                    <a:pt x="2078"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18"/>
            <p:cNvSpPr/>
            <p:nvPr/>
          </p:nvSpPr>
          <p:spPr>
            <a:xfrm>
              <a:off x="838074" y="3767075"/>
              <a:ext cx="989927" cy="21925"/>
            </a:xfrm>
            <a:custGeom>
              <a:rect b="b" l="l" r="r" t="t"/>
              <a:pathLst>
                <a:path extrusionOk="0" h="1468" w="268273">
                  <a:moveTo>
                    <a:pt x="0" y="1"/>
                  </a:moveTo>
                  <a:lnTo>
                    <a:pt x="0" y="1468"/>
                  </a:lnTo>
                  <a:lnTo>
                    <a:pt x="268273" y="1468"/>
                  </a:lnTo>
                  <a:lnTo>
                    <a:pt x="2682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0" name="Google Shape;570;p18"/>
          <p:cNvSpPr/>
          <p:nvPr/>
        </p:nvSpPr>
        <p:spPr>
          <a:xfrm>
            <a:off x="5240359" y="1599862"/>
            <a:ext cx="3338700" cy="16323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Buy Surface Laptop 4 for Business: 13.5 or 15-inch Touchscreen - Microsoft  Store Canada" id="571" name="Google Shape;571;p18"/>
          <p:cNvPicPr preferRelativeResize="0"/>
          <p:nvPr/>
        </p:nvPicPr>
        <p:blipFill rotWithShape="1">
          <a:blip r:embed="rId3">
            <a:alphaModFix/>
          </a:blip>
          <a:srcRect b="0" l="0" r="0" t="0"/>
          <a:stretch/>
        </p:blipFill>
        <p:spPr>
          <a:xfrm>
            <a:off x="5489110" y="1615952"/>
            <a:ext cx="2876601" cy="1616283"/>
          </a:xfrm>
          <a:prstGeom prst="rect">
            <a:avLst/>
          </a:prstGeom>
          <a:noFill/>
          <a:ln>
            <a:noFill/>
          </a:ln>
        </p:spPr>
      </p:pic>
      <p:pic>
        <p:nvPicPr>
          <p:cNvPr descr="Planful Reviews, Prices &amp; Ratings | GetApp Canada 2023" id="572" name="Google Shape;572;p18"/>
          <p:cNvPicPr preferRelativeResize="0"/>
          <p:nvPr/>
        </p:nvPicPr>
        <p:blipFill rotWithShape="1">
          <a:blip r:embed="rId4">
            <a:alphaModFix/>
          </a:blip>
          <a:srcRect b="0" l="0" r="28288" t="1019"/>
          <a:stretch/>
        </p:blipFill>
        <p:spPr>
          <a:xfrm>
            <a:off x="6199951" y="1826352"/>
            <a:ext cx="1460602" cy="978227"/>
          </a:xfrm>
          <a:prstGeom prst="rect">
            <a:avLst/>
          </a:prstGeom>
          <a:noFill/>
          <a:ln>
            <a:noFill/>
          </a:ln>
        </p:spPr>
      </p:pic>
      <p:grpSp>
        <p:nvGrpSpPr>
          <p:cNvPr id="573" name="Google Shape;573;p18"/>
          <p:cNvGrpSpPr/>
          <p:nvPr/>
        </p:nvGrpSpPr>
        <p:grpSpPr>
          <a:xfrm>
            <a:off x="6555956" y="2048931"/>
            <a:ext cx="707400" cy="707400"/>
            <a:chOff x="6256322" y="2048838"/>
            <a:chExt cx="707400" cy="707400"/>
          </a:xfrm>
        </p:grpSpPr>
        <p:sp>
          <p:nvSpPr>
            <p:cNvPr id="574" name="Google Shape;574;p18"/>
            <p:cNvSpPr/>
            <p:nvPr/>
          </p:nvSpPr>
          <p:spPr>
            <a:xfrm flipH="1">
              <a:off x="6256322" y="2048838"/>
              <a:ext cx="707400" cy="707400"/>
            </a:xfrm>
            <a:prstGeom prst="ellipse">
              <a:avLst/>
            </a:prstGeom>
            <a:solidFill>
              <a:srgbClr val="0336D0">
                <a:alpha val="3725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18"/>
            <p:cNvSpPr/>
            <p:nvPr/>
          </p:nvSpPr>
          <p:spPr>
            <a:xfrm>
              <a:off x="6491921" y="2233463"/>
              <a:ext cx="338151" cy="338151"/>
            </a:xfrm>
            <a:custGeom>
              <a:rect b="b" l="l" r="r" t="t"/>
              <a:pathLst>
                <a:path extrusionOk="0" h="4523" w="4523">
                  <a:moveTo>
                    <a:pt x="0" y="1"/>
                  </a:moveTo>
                  <a:lnTo>
                    <a:pt x="0" y="4523"/>
                  </a:lnTo>
                  <a:lnTo>
                    <a:pt x="4522" y="2262"/>
                  </a:lnTo>
                  <a:lnTo>
                    <a:pt x="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9" name="Shape 579"/>
        <p:cNvGrpSpPr/>
        <p:nvPr/>
      </p:nvGrpSpPr>
      <p:grpSpPr>
        <a:xfrm>
          <a:off x="0" y="0"/>
          <a:ext cx="0" cy="0"/>
          <a:chOff x="0" y="0"/>
          <a:chExt cx="0" cy="0"/>
        </a:xfrm>
      </p:grpSpPr>
      <p:sp>
        <p:nvSpPr>
          <p:cNvPr id="580" name="Google Shape;580;p19"/>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solidFill>
                  <a:schemeClr val="dk1"/>
                </a:solidFill>
              </a:rPr>
              <a:t>Questions?</a:t>
            </a:r>
            <a:endParaRPr>
              <a:solidFill>
                <a:schemeClr val="dk1"/>
              </a:solidFill>
            </a:endParaRPr>
          </a:p>
        </p:txBody>
      </p:sp>
      <p:sp>
        <p:nvSpPr>
          <p:cNvPr id="581" name="Google Shape;581;p1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lang="en-US"/>
              <a:t>Q&amp;A with your speaker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48" name="Shape 348"/>
        <p:cNvGrpSpPr/>
        <p:nvPr/>
      </p:nvGrpSpPr>
      <p:grpSpPr>
        <a:xfrm>
          <a:off x="0" y="0"/>
          <a:ext cx="0" cy="0"/>
          <a:chOff x="0" y="0"/>
          <a:chExt cx="0" cy="0"/>
        </a:xfrm>
      </p:grpSpPr>
      <p:pic>
        <p:nvPicPr>
          <p:cNvPr descr="Profile photo of Sowmya Acharya" id="349" name="Google Shape;349;p2"/>
          <p:cNvPicPr preferRelativeResize="0"/>
          <p:nvPr/>
        </p:nvPicPr>
        <p:blipFill rotWithShape="1">
          <a:blip r:embed="rId3">
            <a:alphaModFix/>
          </a:blip>
          <a:srcRect b="1711" l="-1" r="889" t="0"/>
          <a:stretch/>
        </p:blipFill>
        <p:spPr>
          <a:xfrm>
            <a:off x="2999954" y="-7"/>
            <a:ext cx="3144000" cy="3117941"/>
          </a:xfrm>
          <a:prstGeom prst="rect">
            <a:avLst/>
          </a:prstGeom>
          <a:noFill/>
          <a:ln cap="flat" cmpd="sng" w="9525">
            <a:solidFill>
              <a:schemeClr val="lt1"/>
            </a:solidFill>
            <a:prstDash val="solid"/>
            <a:round/>
            <a:headEnd len="sm" w="sm" type="none"/>
            <a:tailEnd len="sm" w="sm" type="none"/>
          </a:ln>
        </p:spPr>
      </p:pic>
      <p:pic>
        <p:nvPicPr>
          <p:cNvPr descr="Profile photo of Talyon Perry" id="350" name="Google Shape;350;p2"/>
          <p:cNvPicPr preferRelativeResize="0"/>
          <p:nvPr/>
        </p:nvPicPr>
        <p:blipFill rotWithShape="1">
          <a:blip r:embed="rId4">
            <a:alphaModFix/>
          </a:blip>
          <a:srcRect b="74" l="0" r="4205" t="0"/>
          <a:stretch/>
        </p:blipFill>
        <p:spPr>
          <a:xfrm>
            <a:off x="-55" y="-8"/>
            <a:ext cx="2989139" cy="3117942"/>
          </a:xfrm>
          <a:prstGeom prst="rect">
            <a:avLst/>
          </a:prstGeom>
          <a:noFill/>
          <a:ln cap="flat" cmpd="sng" w="9525">
            <a:solidFill>
              <a:schemeClr val="lt1"/>
            </a:solidFill>
            <a:prstDash val="solid"/>
            <a:round/>
            <a:headEnd len="sm" w="sm" type="none"/>
            <a:tailEnd len="sm" w="sm" type="none"/>
          </a:ln>
        </p:spPr>
      </p:pic>
      <p:sp>
        <p:nvSpPr>
          <p:cNvPr id="351" name="Google Shape;351;p2"/>
          <p:cNvSpPr txBox="1"/>
          <p:nvPr/>
        </p:nvSpPr>
        <p:spPr>
          <a:xfrm>
            <a:off x="28575" y="3204850"/>
            <a:ext cx="29034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DM Sans"/>
                <a:ea typeface="DM Sans"/>
                <a:cs typeface="DM Sans"/>
                <a:sym typeface="DM Sans"/>
              </a:rPr>
              <a:t>Talyon Perry</a:t>
            </a:r>
            <a:endParaRPr b="0" i="0" sz="1400" u="none" cap="none" strike="noStrike">
              <a:solidFill>
                <a:srgbClr val="000000"/>
              </a:solidFill>
              <a:latin typeface="Arial"/>
              <a:ea typeface="Arial"/>
              <a:cs typeface="Arial"/>
              <a:sym typeface="Arial"/>
            </a:endParaRPr>
          </a:p>
        </p:txBody>
      </p:sp>
      <p:sp>
        <p:nvSpPr>
          <p:cNvPr id="352" name="Google Shape;352;p2"/>
          <p:cNvSpPr txBox="1"/>
          <p:nvPr/>
        </p:nvSpPr>
        <p:spPr>
          <a:xfrm>
            <a:off x="3120300" y="3204850"/>
            <a:ext cx="2903400" cy="503184"/>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rgbClr val="FFFCF8"/>
                </a:solidFill>
                <a:latin typeface="DM Sans"/>
                <a:ea typeface="DM Sans"/>
                <a:cs typeface="DM Sans"/>
                <a:sym typeface="DM Sans"/>
              </a:rPr>
              <a:t>Sowmya Acharya</a:t>
            </a:r>
            <a:endParaRPr b="0" i="0" sz="1400" u="none" cap="none" strike="noStrike">
              <a:solidFill>
                <a:srgbClr val="000000"/>
              </a:solidFill>
              <a:latin typeface="Arial"/>
              <a:ea typeface="Arial"/>
              <a:cs typeface="Arial"/>
              <a:sym typeface="Arial"/>
            </a:endParaRPr>
          </a:p>
        </p:txBody>
      </p:sp>
      <p:sp>
        <p:nvSpPr>
          <p:cNvPr id="353" name="Google Shape;353;p2"/>
          <p:cNvSpPr txBox="1"/>
          <p:nvPr/>
        </p:nvSpPr>
        <p:spPr>
          <a:xfrm>
            <a:off x="6212025" y="3204850"/>
            <a:ext cx="29034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DM Sans"/>
                <a:ea typeface="DM Sans"/>
                <a:cs typeface="DM Sans"/>
                <a:sym typeface="DM Sans"/>
              </a:rPr>
              <a:t>Jonathan Li</a:t>
            </a:r>
            <a:endParaRPr b="0" i="0" sz="1400" u="none" cap="none" strike="noStrike">
              <a:solidFill>
                <a:srgbClr val="000000"/>
              </a:solidFill>
              <a:latin typeface="Arial"/>
              <a:ea typeface="Arial"/>
              <a:cs typeface="Arial"/>
              <a:sym typeface="Arial"/>
            </a:endParaRPr>
          </a:p>
        </p:txBody>
      </p:sp>
      <p:pic>
        <p:nvPicPr>
          <p:cNvPr id="354" name="Google Shape;354;p2"/>
          <p:cNvPicPr preferRelativeResize="0"/>
          <p:nvPr/>
        </p:nvPicPr>
        <p:blipFill rotWithShape="1">
          <a:blip r:embed="rId5">
            <a:alphaModFix/>
          </a:blip>
          <a:srcRect b="0" l="0" r="0" t="0"/>
          <a:stretch/>
        </p:blipFill>
        <p:spPr>
          <a:xfrm>
            <a:off x="302577" y="4822606"/>
            <a:ext cx="1001052" cy="152503"/>
          </a:xfrm>
          <a:prstGeom prst="rect">
            <a:avLst/>
          </a:prstGeom>
          <a:noFill/>
          <a:ln>
            <a:noFill/>
          </a:ln>
        </p:spPr>
      </p:pic>
      <p:pic>
        <p:nvPicPr>
          <p:cNvPr descr="Togetherwork - Home" id="355" name="Google Shape;355;p2"/>
          <p:cNvPicPr preferRelativeResize="0"/>
          <p:nvPr/>
        </p:nvPicPr>
        <p:blipFill rotWithShape="1">
          <a:blip r:embed="rId6">
            <a:alphaModFix/>
          </a:blip>
          <a:srcRect b="0" l="0" r="0" t="0"/>
          <a:stretch/>
        </p:blipFill>
        <p:spPr>
          <a:xfrm>
            <a:off x="121785" y="3674293"/>
            <a:ext cx="650467" cy="295872"/>
          </a:xfrm>
          <a:prstGeom prst="rect">
            <a:avLst/>
          </a:prstGeom>
          <a:noFill/>
          <a:ln>
            <a:noFill/>
          </a:ln>
        </p:spPr>
      </p:pic>
      <p:pic>
        <p:nvPicPr>
          <p:cNvPr descr="A picture containing person, person, glasses, standing&#10;&#10;Description automatically generated" id="356" name="Google Shape;356;p2"/>
          <p:cNvPicPr preferRelativeResize="0"/>
          <p:nvPr/>
        </p:nvPicPr>
        <p:blipFill rotWithShape="1">
          <a:blip r:embed="rId7">
            <a:alphaModFix/>
          </a:blip>
          <a:srcRect b="27747" l="11359" r="13502" t="10649"/>
          <a:stretch/>
        </p:blipFill>
        <p:spPr>
          <a:xfrm>
            <a:off x="6094197" y="1"/>
            <a:ext cx="3042348" cy="3117934"/>
          </a:xfrm>
          <a:prstGeom prst="rect">
            <a:avLst/>
          </a:prstGeom>
          <a:noFill/>
          <a:ln cap="flat" cmpd="sng" w="9525">
            <a:solidFill>
              <a:schemeClr val="lt1"/>
            </a:solidFill>
            <a:prstDash val="solid"/>
            <a:round/>
            <a:headEnd len="sm" w="sm" type="none"/>
            <a:tailEnd len="sm" w="sm" type="none"/>
          </a:ln>
        </p:spPr>
      </p:pic>
      <p:grpSp>
        <p:nvGrpSpPr>
          <p:cNvPr id="357" name="Google Shape;357;p2"/>
          <p:cNvGrpSpPr/>
          <p:nvPr/>
        </p:nvGrpSpPr>
        <p:grpSpPr>
          <a:xfrm>
            <a:off x="3197139" y="3585520"/>
            <a:ext cx="1073023" cy="341167"/>
            <a:chOff x="3197139" y="3616422"/>
            <a:chExt cx="1073023" cy="341167"/>
          </a:xfrm>
        </p:grpSpPr>
        <p:pic>
          <p:nvPicPr>
            <p:cNvPr descr="Graphical user interface&#10;&#10;Description automatically generated with medium confidence" id="358" name="Google Shape;358;p2"/>
            <p:cNvPicPr preferRelativeResize="0"/>
            <p:nvPr/>
          </p:nvPicPr>
          <p:blipFill rotWithShape="1">
            <a:blip r:embed="rId8">
              <a:alphaModFix/>
            </a:blip>
            <a:srcRect b="40530" l="26859" r="26810" t="33615"/>
            <a:stretch/>
          </p:blipFill>
          <p:spPr>
            <a:xfrm>
              <a:off x="3197139" y="3616422"/>
              <a:ext cx="1009931" cy="295872"/>
            </a:xfrm>
            <a:prstGeom prst="rect">
              <a:avLst/>
            </a:prstGeom>
            <a:noFill/>
            <a:ln>
              <a:noFill/>
            </a:ln>
          </p:spPr>
        </p:pic>
        <p:sp>
          <p:nvSpPr>
            <p:cNvPr id="359" name="Google Shape;359;p2"/>
            <p:cNvSpPr/>
            <p:nvPr/>
          </p:nvSpPr>
          <p:spPr>
            <a:xfrm>
              <a:off x="3789771" y="3866998"/>
              <a:ext cx="480391" cy="9059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60" name="Google Shape;360;p2"/>
          <p:cNvGrpSpPr/>
          <p:nvPr/>
        </p:nvGrpSpPr>
        <p:grpSpPr>
          <a:xfrm>
            <a:off x="6282310" y="3585520"/>
            <a:ext cx="1073023" cy="341167"/>
            <a:chOff x="3197139" y="3616422"/>
            <a:chExt cx="1073023" cy="341167"/>
          </a:xfrm>
        </p:grpSpPr>
        <p:pic>
          <p:nvPicPr>
            <p:cNvPr descr="Graphical user interface&#10;&#10;Description automatically generated with medium confidence" id="361" name="Google Shape;361;p2"/>
            <p:cNvPicPr preferRelativeResize="0"/>
            <p:nvPr/>
          </p:nvPicPr>
          <p:blipFill rotWithShape="1">
            <a:blip r:embed="rId8">
              <a:alphaModFix/>
            </a:blip>
            <a:srcRect b="40530" l="26859" r="26810" t="33615"/>
            <a:stretch/>
          </p:blipFill>
          <p:spPr>
            <a:xfrm>
              <a:off x="3197139" y="3616422"/>
              <a:ext cx="1009931" cy="295872"/>
            </a:xfrm>
            <a:prstGeom prst="rect">
              <a:avLst/>
            </a:prstGeom>
            <a:noFill/>
            <a:ln>
              <a:noFill/>
            </a:ln>
          </p:spPr>
        </p:pic>
        <p:sp>
          <p:nvSpPr>
            <p:cNvPr id="362" name="Google Shape;362;p2"/>
            <p:cNvSpPr/>
            <p:nvPr/>
          </p:nvSpPr>
          <p:spPr>
            <a:xfrm>
              <a:off x="3789771" y="3866998"/>
              <a:ext cx="480391" cy="9059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5" name="Shape 585"/>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TogetherWork</a:t>
            </a:r>
            <a:endParaRPr/>
          </a:p>
        </p:txBody>
      </p:sp>
      <p:pic>
        <p:nvPicPr>
          <p:cNvPr id="368" name="Google Shape;368;p3"/>
          <p:cNvPicPr preferRelativeResize="0"/>
          <p:nvPr/>
        </p:nvPicPr>
        <p:blipFill rotWithShape="1">
          <a:blip r:embed="rId3">
            <a:alphaModFix/>
          </a:blip>
          <a:srcRect b="4683" l="0" r="0" t="0"/>
          <a:stretch/>
        </p:blipFill>
        <p:spPr>
          <a:xfrm>
            <a:off x="349095" y="1074729"/>
            <a:ext cx="8445809" cy="3516321"/>
          </a:xfrm>
          <a:prstGeom prst="rect">
            <a:avLst/>
          </a:prstGeom>
          <a:noFill/>
          <a:ln cap="flat" cmpd="sng" w="9525">
            <a:solidFill>
              <a:srgbClr val="D0D6E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
          <p:cNvSpPr txBox="1"/>
          <p:nvPr>
            <p:ph idx="1" type="body"/>
          </p:nvPr>
        </p:nvSpPr>
        <p:spPr>
          <a:xfrm>
            <a:off x="5647685" y="468059"/>
            <a:ext cx="3328262" cy="4207381"/>
          </a:xfrm>
          <a:prstGeom prst="rect">
            <a:avLst/>
          </a:prstGeom>
          <a:noFill/>
          <a:ln>
            <a:noFill/>
          </a:ln>
        </p:spPr>
        <p:txBody>
          <a:bodyPr anchorCtr="0" anchor="ctr" bIns="91425" lIns="0" spcFirstLastPara="1" rIns="0" wrap="square" tIns="91425">
            <a:noAutofit/>
          </a:bodyPr>
          <a:lstStyle/>
          <a:p>
            <a:pPr indent="-317500" lvl="0" marL="457200" rtl="0" algn="l">
              <a:lnSpc>
                <a:spcPct val="115000"/>
              </a:lnSpc>
              <a:spcBef>
                <a:spcPts val="0"/>
              </a:spcBef>
              <a:spcAft>
                <a:spcPts val="0"/>
              </a:spcAft>
              <a:buSzPts val="1400"/>
              <a:buChar char="●"/>
            </a:pPr>
            <a:r>
              <a:rPr lang="en-US" sz="1400"/>
              <a:t>Leading </a:t>
            </a:r>
            <a:r>
              <a:rPr lang="en-US" sz="1400"/>
              <a:t>Integration’s</a:t>
            </a:r>
            <a:r>
              <a:rPr lang="en-US" sz="1400"/>
              <a:t> consultancy company in the SF Bay area</a:t>
            </a:r>
            <a:endParaRPr/>
          </a:p>
          <a:p>
            <a:pPr indent="-317500" lvl="0" marL="457200" rtl="0" algn="l">
              <a:lnSpc>
                <a:spcPct val="115000"/>
              </a:lnSpc>
              <a:spcBef>
                <a:spcPts val="600"/>
              </a:spcBef>
              <a:spcAft>
                <a:spcPts val="0"/>
              </a:spcAft>
              <a:buSzPts val="1400"/>
              <a:buChar char="●"/>
            </a:pPr>
            <a:r>
              <a:rPr lang="en-US" sz="1400"/>
              <a:t>International presence with overseas offices across the world</a:t>
            </a:r>
            <a:endParaRPr/>
          </a:p>
          <a:p>
            <a:pPr indent="-317500" lvl="0" marL="457200" rtl="0" algn="l">
              <a:lnSpc>
                <a:spcPct val="115000"/>
              </a:lnSpc>
              <a:spcBef>
                <a:spcPts val="600"/>
              </a:spcBef>
              <a:spcAft>
                <a:spcPts val="0"/>
              </a:spcAft>
              <a:buSzPts val="1400"/>
              <a:buChar char="●"/>
            </a:pPr>
            <a:r>
              <a:rPr lang="en-US" sz="1400"/>
              <a:t>300+ Projects delivered to date</a:t>
            </a:r>
            <a:endParaRPr/>
          </a:p>
          <a:p>
            <a:pPr indent="-317500" lvl="0" marL="457200" rtl="0" algn="l">
              <a:lnSpc>
                <a:spcPct val="115000"/>
              </a:lnSpc>
              <a:spcBef>
                <a:spcPts val="600"/>
              </a:spcBef>
              <a:spcAft>
                <a:spcPts val="0"/>
              </a:spcAft>
              <a:buSzPts val="1400"/>
              <a:buChar char="●"/>
            </a:pPr>
            <a:r>
              <a:rPr lang="en-US" sz="1400"/>
              <a:t>1200+ Connectors built and delivered</a:t>
            </a:r>
            <a:endParaRPr/>
          </a:p>
          <a:p>
            <a:pPr indent="-317500" lvl="0" marL="457200" rtl="0" algn="l">
              <a:lnSpc>
                <a:spcPct val="115000"/>
              </a:lnSpc>
              <a:spcBef>
                <a:spcPts val="600"/>
              </a:spcBef>
              <a:spcAft>
                <a:spcPts val="0"/>
              </a:spcAft>
              <a:buSzPts val="1400"/>
              <a:buChar char="●"/>
            </a:pPr>
            <a:r>
              <a:rPr lang="en-US" sz="1400"/>
              <a:t>Our teams are a combination of experts in both technology and function coming from a finance and accounting background</a:t>
            </a:r>
            <a:endParaRPr/>
          </a:p>
          <a:p>
            <a:pPr indent="-317500" lvl="0" marL="457200" rtl="0" algn="l">
              <a:lnSpc>
                <a:spcPct val="115000"/>
              </a:lnSpc>
              <a:spcBef>
                <a:spcPts val="600"/>
              </a:spcBef>
              <a:spcAft>
                <a:spcPts val="600"/>
              </a:spcAft>
              <a:buSzPts val="1400"/>
              <a:buChar char="●"/>
            </a:pPr>
            <a:r>
              <a:rPr lang="en-US" sz="1400"/>
              <a:t>We are a requirements 1st organization</a:t>
            </a:r>
            <a:endParaRPr/>
          </a:p>
        </p:txBody>
      </p:sp>
      <p:pic>
        <p:nvPicPr>
          <p:cNvPr descr="Logo&#10;&#10;Description automatically generated" id="374" name="Google Shape;374;p4"/>
          <p:cNvPicPr preferRelativeResize="0"/>
          <p:nvPr/>
        </p:nvPicPr>
        <p:blipFill rotWithShape="1">
          <a:blip r:embed="rId3">
            <a:alphaModFix/>
          </a:blip>
          <a:srcRect b="0" l="0" r="0" t="0"/>
          <a:stretch/>
        </p:blipFill>
        <p:spPr>
          <a:xfrm>
            <a:off x="247176" y="384210"/>
            <a:ext cx="2393075" cy="817825"/>
          </a:xfrm>
          <a:prstGeom prst="rect">
            <a:avLst/>
          </a:prstGeom>
          <a:noFill/>
          <a:ln>
            <a:noFill/>
          </a:ln>
        </p:spPr>
      </p:pic>
      <p:grpSp>
        <p:nvGrpSpPr>
          <p:cNvPr id="375" name="Google Shape;375;p4"/>
          <p:cNvGrpSpPr/>
          <p:nvPr/>
        </p:nvGrpSpPr>
        <p:grpSpPr>
          <a:xfrm>
            <a:off x="1301192" y="1421318"/>
            <a:ext cx="2716618" cy="3194968"/>
            <a:chOff x="620941" y="1496643"/>
            <a:chExt cx="2228197" cy="2620545"/>
          </a:xfrm>
        </p:grpSpPr>
        <p:sp>
          <p:nvSpPr>
            <p:cNvPr id="376" name="Google Shape;376;p4"/>
            <p:cNvSpPr/>
            <p:nvPr/>
          </p:nvSpPr>
          <p:spPr>
            <a:xfrm>
              <a:off x="1908054" y="1534721"/>
              <a:ext cx="358574" cy="65508"/>
            </a:xfrm>
            <a:custGeom>
              <a:rect b="b" l="l" r="r" t="t"/>
              <a:pathLst>
                <a:path extrusionOk="0" h="3802" w="20808">
                  <a:moveTo>
                    <a:pt x="20756" y="0"/>
                  </a:moveTo>
                  <a:lnTo>
                    <a:pt x="20738" y="17"/>
                  </a:lnTo>
                  <a:lnTo>
                    <a:pt x="20773" y="17"/>
                  </a:lnTo>
                  <a:lnTo>
                    <a:pt x="20808" y="0"/>
                  </a:lnTo>
                  <a:close/>
                  <a:moveTo>
                    <a:pt x="1" y="3785"/>
                  </a:moveTo>
                  <a:lnTo>
                    <a:pt x="1" y="3802"/>
                  </a:lnTo>
                  <a:lnTo>
                    <a:pt x="18" y="3802"/>
                  </a:lnTo>
                  <a:lnTo>
                    <a:pt x="18" y="3785"/>
                  </a:lnTo>
                  <a:close/>
                </a:path>
              </a:pathLst>
            </a:custGeom>
            <a:gradFill>
              <a:gsLst>
                <a:gs pos="0">
                  <a:schemeClr val="lt2"/>
                </a:gs>
                <a:gs pos="100000">
                  <a:schemeClr val="accent3"/>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4"/>
            <p:cNvSpPr/>
            <p:nvPr/>
          </p:nvSpPr>
          <p:spPr>
            <a:xfrm>
              <a:off x="620941" y="1496643"/>
              <a:ext cx="2228197" cy="2620545"/>
            </a:xfrm>
            <a:custGeom>
              <a:rect b="b" l="l" r="r" t="t"/>
              <a:pathLst>
                <a:path extrusionOk="0" h="152092" w="129302">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4"/>
            <p:cNvSpPr/>
            <p:nvPr/>
          </p:nvSpPr>
          <p:spPr>
            <a:xfrm>
              <a:off x="1550101" y="1566855"/>
              <a:ext cx="195072" cy="63182"/>
            </a:xfrm>
            <a:custGeom>
              <a:rect b="b" l="l" r="r" t="t"/>
              <a:pathLst>
                <a:path extrusionOk="0" h="3667" w="1132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4"/>
            <p:cNvSpPr/>
            <p:nvPr/>
          </p:nvSpPr>
          <p:spPr>
            <a:xfrm>
              <a:off x="1461646" y="2571623"/>
              <a:ext cx="181682" cy="77949"/>
            </a:xfrm>
            <a:custGeom>
              <a:rect b="b" l="l" r="r" t="t"/>
              <a:pathLst>
                <a:path extrusionOk="0" h="4524" w="10543">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4"/>
            <p:cNvSpPr/>
            <p:nvPr/>
          </p:nvSpPr>
          <p:spPr>
            <a:xfrm>
              <a:off x="1756477" y="1545645"/>
              <a:ext cx="111684" cy="77208"/>
            </a:xfrm>
            <a:custGeom>
              <a:rect b="b" l="l" r="r" t="t"/>
              <a:pathLst>
                <a:path extrusionOk="0" h="4481" w="6481">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4"/>
            <p:cNvSpPr/>
            <p:nvPr/>
          </p:nvSpPr>
          <p:spPr>
            <a:xfrm>
              <a:off x="1624252" y="2636718"/>
              <a:ext cx="113769" cy="50966"/>
            </a:xfrm>
            <a:custGeom>
              <a:rect b="b" l="l" r="r" t="t"/>
              <a:pathLst>
                <a:path extrusionOk="0" h="2958" w="6602">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4"/>
            <p:cNvSpPr/>
            <p:nvPr/>
          </p:nvSpPr>
          <p:spPr>
            <a:xfrm>
              <a:off x="1785066" y="1769342"/>
              <a:ext cx="89351" cy="44471"/>
            </a:xfrm>
            <a:custGeom>
              <a:rect b="b" l="l" r="r" t="t"/>
              <a:pathLst>
                <a:path extrusionOk="0" h="2581" w="5185">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4"/>
            <p:cNvSpPr/>
            <p:nvPr/>
          </p:nvSpPr>
          <p:spPr>
            <a:xfrm>
              <a:off x="1692441" y="1552675"/>
              <a:ext cx="64967" cy="30893"/>
            </a:xfrm>
            <a:custGeom>
              <a:rect b="b" l="l" r="r" t="t"/>
              <a:pathLst>
                <a:path extrusionOk="0" h="1793" w="377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4"/>
            <p:cNvSpPr/>
            <p:nvPr/>
          </p:nvSpPr>
          <p:spPr>
            <a:xfrm>
              <a:off x="1749326" y="2661408"/>
              <a:ext cx="40824" cy="30549"/>
            </a:xfrm>
            <a:custGeom>
              <a:rect b="b" l="l" r="r" t="t"/>
              <a:pathLst>
                <a:path extrusionOk="0" h="1773" w="2369">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4"/>
            <p:cNvSpPr/>
            <p:nvPr/>
          </p:nvSpPr>
          <p:spPr>
            <a:xfrm>
              <a:off x="1565886" y="2665595"/>
              <a:ext cx="38721" cy="26379"/>
            </a:xfrm>
            <a:custGeom>
              <a:rect b="b" l="l" r="r" t="t"/>
              <a:pathLst>
                <a:path extrusionOk="0" h="1531" w="2247">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6" name="Google Shape;386;p4"/>
          <p:cNvSpPr/>
          <p:nvPr/>
        </p:nvSpPr>
        <p:spPr>
          <a:xfrm flipH="1">
            <a:off x="2941619" y="3478496"/>
            <a:ext cx="216900" cy="2169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4"/>
          <p:cNvSpPr/>
          <p:nvPr/>
        </p:nvSpPr>
        <p:spPr>
          <a:xfrm flipH="1">
            <a:off x="2078069" y="2137921"/>
            <a:ext cx="216900" cy="216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8" name="Google Shape;388;p4"/>
          <p:cNvPicPr preferRelativeResize="0"/>
          <p:nvPr/>
        </p:nvPicPr>
        <p:blipFill>
          <a:blip r:embed="rId4">
            <a:alphaModFix/>
          </a:blip>
          <a:stretch>
            <a:fillRect/>
          </a:stretch>
        </p:blipFill>
        <p:spPr>
          <a:xfrm>
            <a:off x="2890196" y="468043"/>
            <a:ext cx="2430375" cy="65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
          <p:cNvSpPr txBox="1"/>
          <p:nvPr>
            <p:ph type="title"/>
          </p:nvPr>
        </p:nvSpPr>
        <p:spPr>
          <a:xfrm>
            <a:off x="5674000" y="1048338"/>
            <a:ext cx="3034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solidFill>
                  <a:schemeClr val="lt1"/>
                </a:solidFill>
              </a:rPr>
              <a:t>Our vision</a:t>
            </a:r>
            <a:endParaRPr/>
          </a:p>
        </p:txBody>
      </p:sp>
      <p:sp>
        <p:nvSpPr>
          <p:cNvPr id="394" name="Google Shape;394;p5"/>
          <p:cNvSpPr txBox="1"/>
          <p:nvPr>
            <p:ph idx="1" type="body"/>
          </p:nvPr>
        </p:nvSpPr>
        <p:spPr>
          <a:xfrm>
            <a:off x="5725975" y="1967225"/>
            <a:ext cx="3311100" cy="130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800"/>
              <a:buNone/>
            </a:pPr>
            <a:r>
              <a:rPr lang="en-US" sz="1400">
                <a:solidFill>
                  <a:schemeClr val="lt1"/>
                </a:solidFill>
              </a:rPr>
              <a:t>Transform and deliver an organizational solution that leverages ERP, CPM, Reporting, and other technologies to streamline your financial technology.</a:t>
            </a:r>
            <a:endParaRPr/>
          </a:p>
        </p:txBody>
      </p:sp>
      <p:sp>
        <p:nvSpPr>
          <p:cNvPr id="395" name="Google Shape;395;p5"/>
          <p:cNvSpPr/>
          <p:nvPr/>
        </p:nvSpPr>
        <p:spPr>
          <a:xfrm>
            <a:off x="399389" y="710166"/>
            <a:ext cx="2410307" cy="2410307"/>
          </a:xfrm>
          <a:prstGeom prst="ellipse">
            <a:avLst/>
          </a:prstGeom>
          <a:solidFill>
            <a:schemeClr val="accen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a:ea typeface="Arial"/>
              <a:cs typeface="Arial"/>
              <a:sym typeface="Arial"/>
            </a:endParaRPr>
          </a:p>
        </p:txBody>
      </p:sp>
      <p:sp>
        <p:nvSpPr>
          <p:cNvPr id="396" name="Google Shape;396;p5"/>
          <p:cNvSpPr/>
          <p:nvPr/>
        </p:nvSpPr>
        <p:spPr>
          <a:xfrm>
            <a:off x="2620741" y="712711"/>
            <a:ext cx="2410307" cy="2410307"/>
          </a:xfrm>
          <a:prstGeom prst="ellipse">
            <a:avLst/>
          </a:prstGeom>
          <a:solidFill>
            <a:schemeClr val="accen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a:ea typeface="Arial"/>
              <a:cs typeface="Arial"/>
              <a:sym typeface="Arial"/>
            </a:endParaRPr>
          </a:p>
        </p:txBody>
      </p:sp>
      <p:sp>
        <p:nvSpPr>
          <p:cNvPr id="397" name="Google Shape;397;p5"/>
          <p:cNvSpPr/>
          <p:nvPr/>
        </p:nvSpPr>
        <p:spPr>
          <a:xfrm>
            <a:off x="400199" y="1707084"/>
            <a:ext cx="2421315" cy="2421315"/>
          </a:xfrm>
          <a:prstGeom prst="ellipse">
            <a:avLst/>
          </a:prstGeom>
          <a:solidFill>
            <a:schemeClr val="accen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a:ea typeface="Arial"/>
              <a:cs typeface="Arial"/>
              <a:sym typeface="Arial"/>
            </a:endParaRPr>
          </a:p>
        </p:txBody>
      </p:sp>
      <p:sp>
        <p:nvSpPr>
          <p:cNvPr id="398" name="Google Shape;398;p5"/>
          <p:cNvSpPr/>
          <p:nvPr/>
        </p:nvSpPr>
        <p:spPr>
          <a:xfrm>
            <a:off x="2620741" y="1706906"/>
            <a:ext cx="2410307" cy="2410307"/>
          </a:xfrm>
          <a:prstGeom prst="ellipse">
            <a:avLst/>
          </a:prstGeom>
          <a:solidFill>
            <a:schemeClr val="accent1">
              <a:alpha val="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800" u="none" cap="none" strike="noStrike">
              <a:solidFill>
                <a:srgbClr val="FFFFFF"/>
              </a:solidFill>
              <a:latin typeface="Arial"/>
              <a:ea typeface="Arial"/>
              <a:cs typeface="Arial"/>
              <a:sym typeface="Arial"/>
            </a:endParaRPr>
          </a:p>
        </p:txBody>
      </p:sp>
      <p:grpSp>
        <p:nvGrpSpPr>
          <p:cNvPr id="399" name="Google Shape;399;p5"/>
          <p:cNvGrpSpPr/>
          <p:nvPr/>
        </p:nvGrpSpPr>
        <p:grpSpPr>
          <a:xfrm>
            <a:off x="3026570" y="2957836"/>
            <a:ext cx="1749514" cy="530488"/>
            <a:chOff x="580401" y="4337396"/>
            <a:chExt cx="2222439" cy="673888"/>
          </a:xfrm>
        </p:grpSpPr>
        <p:pic>
          <p:nvPicPr>
            <p:cNvPr id="400" name="Google Shape;400;p5"/>
            <p:cNvPicPr preferRelativeResize="0"/>
            <p:nvPr/>
          </p:nvPicPr>
          <p:blipFill rotWithShape="1">
            <a:blip r:embed="rId3">
              <a:alphaModFix/>
            </a:blip>
            <a:srcRect b="0" l="0" r="0" t="0"/>
            <a:stretch/>
          </p:blipFill>
          <p:spPr>
            <a:xfrm>
              <a:off x="690050" y="4473573"/>
              <a:ext cx="583650" cy="226451"/>
            </a:xfrm>
            <a:prstGeom prst="rect">
              <a:avLst/>
            </a:prstGeom>
            <a:noFill/>
            <a:ln>
              <a:noFill/>
            </a:ln>
          </p:spPr>
        </p:pic>
        <p:pic>
          <p:nvPicPr>
            <p:cNvPr descr="ADP Logo PNG Transparent &amp; SVG Vector - Freebie Supply" id="401" name="Google Shape;401;p5"/>
            <p:cNvPicPr preferRelativeResize="0"/>
            <p:nvPr/>
          </p:nvPicPr>
          <p:blipFill rotWithShape="1">
            <a:blip r:embed="rId4">
              <a:alphaModFix/>
            </a:blip>
            <a:srcRect b="0" l="0" r="0" t="0"/>
            <a:stretch/>
          </p:blipFill>
          <p:spPr>
            <a:xfrm>
              <a:off x="1329090" y="4337396"/>
              <a:ext cx="670428" cy="502821"/>
            </a:xfrm>
            <a:prstGeom prst="rect">
              <a:avLst/>
            </a:prstGeom>
            <a:noFill/>
            <a:ln>
              <a:noFill/>
            </a:ln>
          </p:spPr>
        </p:pic>
        <p:pic>
          <p:nvPicPr>
            <p:cNvPr descr="UltiPro Reviews: Pricing &amp; Software Features 2020 - Financesonline.com" id="402" name="Google Shape;402;p5"/>
            <p:cNvPicPr preferRelativeResize="0"/>
            <p:nvPr/>
          </p:nvPicPr>
          <p:blipFill rotWithShape="1">
            <a:blip r:embed="rId5">
              <a:alphaModFix/>
            </a:blip>
            <a:srcRect b="0" l="0" r="0" t="0"/>
            <a:stretch/>
          </p:blipFill>
          <p:spPr>
            <a:xfrm>
              <a:off x="2054908" y="4436275"/>
              <a:ext cx="747932" cy="305973"/>
            </a:xfrm>
            <a:prstGeom prst="rect">
              <a:avLst/>
            </a:prstGeom>
            <a:noFill/>
            <a:ln>
              <a:noFill/>
            </a:ln>
          </p:spPr>
        </p:pic>
        <p:pic>
          <p:nvPicPr>
            <p:cNvPr descr="BambooHR Media Assets | BambooHR" id="403" name="Google Shape;403;p5"/>
            <p:cNvPicPr preferRelativeResize="0"/>
            <p:nvPr/>
          </p:nvPicPr>
          <p:blipFill rotWithShape="1">
            <a:blip r:embed="rId6">
              <a:alphaModFix/>
            </a:blip>
            <a:srcRect b="0" l="0" r="0" t="0"/>
            <a:stretch/>
          </p:blipFill>
          <p:spPr>
            <a:xfrm>
              <a:off x="580401" y="4848995"/>
              <a:ext cx="1057449" cy="162289"/>
            </a:xfrm>
            <a:prstGeom prst="rect">
              <a:avLst/>
            </a:prstGeom>
            <a:noFill/>
            <a:ln>
              <a:noFill/>
            </a:ln>
          </p:spPr>
        </p:pic>
      </p:grpSp>
      <p:sp>
        <p:nvSpPr>
          <p:cNvPr id="404" name="Google Shape;404;p5"/>
          <p:cNvSpPr txBox="1"/>
          <p:nvPr/>
        </p:nvSpPr>
        <p:spPr>
          <a:xfrm>
            <a:off x="2996017" y="2662454"/>
            <a:ext cx="1847240" cy="28507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2100"/>
              <a:buFont typeface="Arial"/>
              <a:buNone/>
            </a:pPr>
            <a:r>
              <a:rPr b="1" i="0" lang="en-US" sz="2100" u="none" cap="none" strike="noStrike">
                <a:solidFill>
                  <a:schemeClr val="accent1"/>
                </a:solidFill>
                <a:latin typeface="DM Sans"/>
                <a:ea typeface="DM Sans"/>
                <a:cs typeface="DM Sans"/>
                <a:sym typeface="DM Sans"/>
              </a:rPr>
              <a:t>HRIS</a:t>
            </a:r>
            <a:endParaRPr b="1" i="0" sz="1800" u="none" cap="none" strike="noStrike">
              <a:solidFill>
                <a:schemeClr val="accent1"/>
              </a:solidFill>
              <a:latin typeface="DM Sans"/>
              <a:ea typeface="DM Sans"/>
              <a:cs typeface="DM Sans"/>
              <a:sym typeface="DM Sans"/>
            </a:endParaRPr>
          </a:p>
        </p:txBody>
      </p:sp>
      <p:grpSp>
        <p:nvGrpSpPr>
          <p:cNvPr id="405" name="Google Shape;405;p5"/>
          <p:cNvGrpSpPr/>
          <p:nvPr/>
        </p:nvGrpSpPr>
        <p:grpSpPr>
          <a:xfrm>
            <a:off x="491175" y="1264867"/>
            <a:ext cx="2122577" cy="1135288"/>
            <a:chOff x="5080638" y="1159400"/>
            <a:chExt cx="2122577" cy="1135288"/>
          </a:xfrm>
        </p:grpSpPr>
        <p:grpSp>
          <p:nvGrpSpPr>
            <p:cNvPr id="406" name="Google Shape;406;p5"/>
            <p:cNvGrpSpPr/>
            <p:nvPr/>
          </p:nvGrpSpPr>
          <p:grpSpPr>
            <a:xfrm>
              <a:off x="5080638" y="1529884"/>
              <a:ext cx="2122577" cy="705429"/>
              <a:chOff x="258239" y="2079335"/>
              <a:chExt cx="2582360" cy="858237"/>
            </a:xfrm>
          </p:grpSpPr>
          <p:pic>
            <p:nvPicPr>
              <p:cNvPr id="407" name="Google Shape;407;p5"/>
              <p:cNvPicPr preferRelativeResize="0"/>
              <p:nvPr/>
            </p:nvPicPr>
            <p:blipFill rotWithShape="1">
              <a:blip r:embed="rId7">
                <a:alphaModFix/>
              </a:blip>
              <a:srcRect b="0" l="0" r="0" t="0"/>
              <a:stretch/>
            </p:blipFill>
            <p:spPr>
              <a:xfrm>
                <a:off x="1451061" y="2079335"/>
                <a:ext cx="912435" cy="194808"/>
              </a:xfrm>
              <a:prstGeom prst="rect">
                <a:avLst/>
              </a:prstGeom>
              <a:noFill/>
              <a:ln>
                <a:noFill/>
              </a:ln>
            </p:spPr>
          </p:pic>
          <p:pic>
            <p:nvPicPr>
              <p:cNvPr id="408" name="Google Shape;408;p5"/>
              <p:cNvPicPr preferRelativeResize="0"/>
              <p:nvPr/>
            </p:nvPicPr>
            <p:blipFill rotWithShape="1">
              <a:blip r:embed="rId8">
                <a:alphaModFix/>
              </a:blip>
              <a:srcRect b="0" l="0" r="0" t="0"/>
              <a:stretch/>
            </p:blipFill>
            <p:spPr>
              <a:xfrm>
                <a:off x="2337894" y="2720939"/>
                <a:ext cx="430619" cy="213372"/>
              </a:xfrm>
              <a:prstGeom prst="rect">
                <a:avLst/>
              </a:prstGeom>
              <a:noFill/>
              <a:ln>
                <a:noFill/>
              </a:ln>
            </p:spPr>
          </p:pic>
          <p:pic>
            <p:nvPicPr>
              <p:cNvPr descr="Sage Group - Wikipedia" id="409" name="Google Shape;409;p5"/>
              <p:cNvPicPr preferRelativeResize="0"/>
              <p:nvPr/>
            </p:nvPicPr>
            <p:blipFill rotWithShape="1">
              <a:blip r:embed="rId9">
                <a:alphaModFix/>
              </a:blip>
              <a:srcRect b="0" l="0" r="0" t="0"/>
              <a:stretch/>
            </p:blipFill>
            <p:spPr>
              <a:xfrm>
                <a:off x="2324228" y="2398696"/>
                <a:ext cx="516371" cy="201349"/>
              </a:xfrm>
              <a:prstGeom prst="rect">
                <a:avLst/>
              </a:prstGeom>
              <a:noFill/>
              <a:ln>
                <a:noFill/>
              </a:ln>
            </p:spPr>
          </p:pic>
          <p:pic>
            <p:nvPicPr>
              <p:cNvPr descr="Latitude ERP Software | Apero Solutions" id="410" name="Google Shape;410;p5"/>
              <p:cNvPicPr preferRelativeResize="0"/>
              <p:nvPr/>
            </p:nvPicPr>
            <p:blipFill rotWithShape="1">
              <a:blip r:embed="rId10">
                <a:alphaModFix/>
              </a:blip>
              <a:srcRect b="0" l="0" r="0" t="0"/>
              <a:stretch/>
            </p:blipFill>
            <p:spPr>
              <a:xfrm>
                <a:off x="1212850" y="2361603"/>
                <a:ext cx="912435" cy="244837"/>
              </a:xfrm>
              <a:prstGeom prst="rect">
                <a:avLst/>
              </a:prstGeom>
              <a:noFill/>
              <a:ln>
                <a:noFill/>
              </a:ln>
            </p:spPr>
          </p:pic>
          <p:pic>
            <p:nvPicPr>
              <p:cNvPr descr="Image result for dynamics gp logo" id="411" name="Google Shape;411;p5"/>
              <p:cNvPicPr preferRelativeResize="0"/>
              <p:nvPr/>
            </p:nvPicPr>
            <p:blipFill rotWithShape="1">
              <a:blip r:embed="rId11">
                <a:alphaModFix/>
              </a:blip>
              <a:srcRect b="0" l="0" r="0" t="0"/>
              <a:stretch/>
            </p:blipFill>
            <p:spPr>
              <a:xfrm>
                <a:off x="341640" y="2692735"/>
                <a:ext cx="839440" cy="244837"/>
              </a:xfrm>
              <a:prstGeom prst="rect">
                <a:avLst/>
              </a:prstGeom>
              <a:noFill/>
              <a:ln>
                <a:noFill/>
              </a:ln>
            </p:spPr>
          </p:pic>
          <p:pic>
            <p:nvPicPr>
              <p:cNvPr descr="Aptean announces acquisition of food technology leader Beck ..." id="412" name="Google Shape;412;p5"/>
              <p:cNvPicPr preferRelativeResize="0"/>
              <p:nvPr/>
            </p:nvPicPr>
            <p:blipFill rotWithShape="1">
              <a:blip r:embed="rId12">
                <a:alphaModFix/>
              </a:blip>
              <a:srcRect b="0" l="0" r="0" t="0"/>
              <a:stretch/>
            </p:blipFill>
            <p:spPr>
              <a:xfrm>
                <a:off x="258239" y="2378840"/>
                <a:ext cx="806450" cy="213373"/>
              </a:xfrm>
              <a:prstGeom prst="rect">
                <a:avLst/>
              </a:prstGeom>
              <a:noFill/>
              <a:ln>
                <a:noFill/>
              </a:ln>
            </p:spPr>
          </p:pic>
          <p:pic>
            <p:nvPicPr>
              <p:cNvPr descr="Skyrocket Your Business In 2019 with a Successful NetSuite ..." id="413" name="Google Shape;413;p5"/>
              <p:cNvPicPr preferRelativeResize="0"/>
              <p:nvPr/>
            </p:nvPicPr>
            <p:blipFill rotWithShape="1">
              <a:blip r:embed="rId13">
                <a:alphaModFix/>
              </a:blip>
              <a:srcRect b="30832" l="7234" r="5651" t="29018"/>
              <a:stretch/>
            </p:blipFill>
            <p:spPr>
              <a:xfrm>
                <a:off x="524967" y="2094286"/>
                <a:ext cx="751705" cy="194808"/>
              </a:xfrm>
              <a:prstGeom prst="rect">
                <a:avLst/>
              </a:prstGeom>
              <a:noFill/>
              <a:ln>
                <a:noFill/>
              </a:ln>
            </p:spPr>
          </p:pic>
        </p:grpSp>
        <p:sp>
          <p:nvSpPr>
            <p:cNvPr id="414" name="Google Shape;414;p5"/>
            <p:cNvSpPr txBox="1"/>
            <p:nvPr/>
          </p:nvSpPr>
          <p:spPr>
            <a:xfrm>
              <a:off x="5533133" y="1159400"/>
              <a:ext cx="1276590" cy="28507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2100"/>
                <a:buFont typeface="Arial"/>
                <a:buNone/>
              </a:pPr>
              <a:r>
                <a:rPr b="1" i="0" lang="en-US" sz="2100" u="none" cap="none" strike="noStrike">
                  <a:solidFill>
                    <a:schemeClr val="accent1"/>
                  </a:solidFill>
                  <a:latin typeface="DM Sans"/>
                  <a:ea typeface="DM Sans"/>
                  <a:cs typeface="DM Sans"/>
                  <a:sym typeface="DM Sans"/>
                </a:rPr>
                <a:t>ERP</a:t>
              </a:r>
              <a:endParaRPr b="1" i="0" sz="1800" u="none" cap="none" strike="noStrike">
                <a:solidFill>
                  <a:schemeClr val="accent1"/>
                </a:solidFill>
                <a:latin typeface="DM Sans"/>
                <a:ea typeface="DM Sans"/>
                <a:cs typeface="DM Sans"/>
                <a:sym typeface="DM Sans"/>
              </a:endParaRPr>
            </a:p>
          </p:txBody>
        </p:sp>
        <p:pic>
          <p:nvPicPr>
            <p:cNvPr descr="Xerox logo and symbol, meaning, history, PNG, brand" id="415" name="Google Shape;415;p5"/>
            <p:cNvPicPr preferRelativeResize="0"/>
            <p:nvPr/>
          </p:nvPicPr>
          <p:blipFill rotWithShape="1">
            <a:blip r:embed="rId14">
              <a:alphaModFix/>
            </a:blip>
            <a:srcRect b="0" l="0" r="0" t="0"/>
            <a:stretch/>
          </p:blipFill>
          <p:spPr>
            <a:xfrm>
              <a:off x="5976127" y="1999601"/>
              <a:ext cx="614720" cy="295087"/>
            </a:xfrm>
            <a:prstGeom prst="rect">
              <a:avLst/>
            </a:prstGeom>
            <a:noFill/>
            <a:ln>
              <a:noFill/>
            </a:ln>
          </p:spPr>
        </p:pic>
      </p:grpSp>
      <p:pic>
        <p:nvPicPr>
          <p:cNvPr descr="Infor - Wikipedia" id="416" name="Google Shape;416;p5"/>
          <p:cNvPicPr preferRelativeResize="0"/>
          <p:nvPr/>
        </p:nvPicPr>
        <p:blipFill rotWithShape="1">
          <a:blip r:embed="rId15">
            <a:alphaModFix/>
          </a:blip>
          <a:srcRect b="0" l="0" r="0" t="0"/>
          <a:stretch/>
        </p:blipFill>
        <p:spPr>
          <a:xfrm>
            <a:off x="2330882" y="1614166"/>
            <a:ext cx="201244" cy="201244"/>
          </a:xfrm>
          <a:prstGeom prst="rect">
            <a:avLst/>
          </a:prstGeom>
          <a:noFill/>
          <a:ln>
            <a:noFill/>
          </a:ln>
        </p:spPr>
      </p:pic>
      <p:grpSp>
        <p:nvGrpSpPr>
          <p:cNvPr id="417" name="Google Shape;417;p5"/>
          <p:cNvGrpSpPr/>
          <p:nvPr/>
        </p:nvGrpSpPr>
        <p:grpSpPr>
          <a:xfrm>
            <a:off x="738146" y="2716804"/>
            <a:ext cx="1622260" cy="1052988"/>
            <a:chOff x="5299876" y="2641958"/>
            <a:chExt cx="1622260" cy="1052988"/>
          </a:xfrm>
        </p:grpSpPr>
        <p:sp>
          <p:nvSpPr>
            <p:cNvPr id="418" name="Google Shape;418;p5"/>
            <p:cNvSpPr txBox="1"/>
            <p:nvPr/>
          </p:nvSpPr>
          <p:spPr>
            <a:xfrm>
              <a:off x="5299876" y="2641958"/>
              <a:ext cx="1622260" cy="28507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2100"/>
                <a:buFont typeface="Arial"/>
                <a:buNone/>
              </a:pPr>
              <a:r>
                <a:rPr b="1" i="0" lang="en-US" sz="2100" u="none" cap="none" strike="noStrike">
                  <a:solidFill>
                    <a:schemeClr val="accent1"/>
                  </a:solidFill>
                  <a:latin typeface="DM Sans"/>
                  <a:ea typeface="DM Sans"/>
                  <a:cs typeface="DM Sans"/>
                  <a:sym typeface="DM Sans"/>
                </a:rPr>
                <a:t>CRM</a:t>
              </a:r>
              <a:endParaRPr b="1" i="0" sz="1800" u="none" cap="none" strike="noStrike">
                <a:solidFill>
                  <a:schemeClr val="accent1"/>
                </a:solidFill>
                <a:latin typeface="DM Sans"/>
                <a:ea typeface="DM Sans"/>
                <a:cs typeface="DM Sans"/>
                <a:sym typeface="DM Sans"/>
              </a:endParaRPr>
            </a:p>
          </p:txBody>
        </p:sp>
        <p:grpSp>
          <p:nvGrpSpPr>
            <p:cNvPr id="419" name="Google Shape;419;p5"/>
            <p:cNvGrpSpPr/>
            <p:nvPr/>
          </p:nvGrpSpPr>
          <p:grpSpPr>
            <a:xfrm>
              <a:off x="5392824" y="2997134"/>
              <a:ext cx="1513065" cy="697812"/>
              <a:chOff x="4901762" y="2976576"/>
              <a:chExt cx="1513065" cy="697812"/>
            </a:xfrm>
          </p:grpSpPr>
          <p:grpSp>
            <p:nvGrpSpPr>
              <p:cNvPr id="420" name="Google Shape;420;p5"/>
              <p:cNvGrpSpPr/>
              <p:nvPr/>
            </p:nvGrpSpPr>
            <p:grpSpPr>
              <a:xfrm>
                <a:off x="5005250" y="2976576"/>
                <a:ext cx="1224853" cy="361195"/>
                <a:chOff x="432222" y="3481795"/>
                <a:chExt cx="1517300" cy="447434"/>
              </a:xfrm>
            </p:grpSpPr>
            <p:pic>
              <p:nvPicPr>
                <p:cNvPr id="421" name="Google Shape;421;p5"/>
                <p:cNvPicPr preferRelativeResize="0"/>
                <p:nvPr/>
              </p:nvPicPr>
              <p:blipFill rotWithShape="1">
                <a:blip r:embed="rId16">
                  <a:alphaModFix/>
                </a:blip>
                <a:srcRect b="0" l="0" r="0" t="0"/>
                <a:stretch/>
              </p:blipFill>
              <p:spPr>
                <a:xfrm>
                  <a:off x="1465565" y="3518055"/>
                  <a:ext cx="483957" cy="338767"/>
                </a:xfrm>
                <a:prstGeom prst="rect">
                  <a:avLst/>
                </a:prstGeom>
                <a:noFill/>
                <a:ln>
                  <a:noFill/>
                </a:ln>
              </p:spPr>
            </p:pic>
            <p:pic>
              <p:nvPicPr>
                <p:cNvPr descr="Ideas - Thought Leadership Blog | Mindgrub | customer relationship ..." id="422" name="Google Shape;422;p5"/>
                <p:cNvPicPr preferRelativeResize="0"/>
                <p:nvPr/>
              </p:nvPicPr>
              <p:blipFill rotWithShape="1">
                <a:blip r:embed="rId17">
                  <a:alphaModFix/>
                </a:blip>
                <a:srcRect b="0" l="0" r="35448" t="0"/>
                <a:stretch/>
              </p:blipFill>
              <p:spPr>
                <a:xfrm>
                  <a:off x="432222" y="3481795"/>
                  <a:ext cx="875147" cy="447434"/>
                </a:xfrm>
                <a:prstGeom prst="rect">
                  <a:avLst/>
                </a:prstGeom>
                <a:noFill/>
                <a:ln>
                  <a:noFill/>
                </a:ln>
              </p:spPr>
            </p:pic>
          </p:grpSp>
          <p:pic>
            <p:nvPicPr>
              <p:cNvPr descr="Dynamics 365 Logo and symbol, meaning, history, sign." id="423" name="Google Shape;423;p5"/>
              <p:cNvPicPr preferRelativeResize="0"/>
              <p:nvPr/>
            </p:nvPicPr>
            <p:blipFill rotWithShape="1">
              <a:blip r:embed="rId18">
                <a:alphaModFix/>
              </a:blip>
              <a:srcRect b="0" l="0" r="0" t="0"/>
              <a:stretch/>
            </p:blipFill>
            <p:spPr>
              <a:xfrm>
                <a:off x="4901762" y="3218786"/>
                <a:ext cx="809958" cy="455602"/>
              </a:xfrm>
              <a:prstGeom prst="rect">
                <a:avLst/>
              </a:prstGeom>
              <a:noFill/>
              <a:ln>
                <a:noFill/>
              </a:ln>
            </p:spPr>
          </p:pic>
          <p:pic>
            <p:nvPicPr>
              <p:cNvPr id="424" name="Google Shape;424;p5"/>
              <p:cNvPicPr preferRelativeResize="0"/>
              <p:nvPr/>
            </p:nvPicPr>
            <p:blipFill rotWithShape="1">
              <a:blip r:embed="rId19">
                <a:alphaModFix/>
              </a:blip>
              <a:srcRect b="0" l="0" r="0" t="0"/>
              <a:stretch/>
            </p:blipFill>
            <p:spPr>
              <a:xfrm>
                <a:off x="5783694" y="3335226"/>
                <a:ext cx="631133" cy="167864"/>
              </a:xfrm>
              <a:prstGeom prst="rect">
                <a:avLst/>
              </a:prstGeom>
              <a:noFill/>
              <a:ln>
                <a:noFill/>
              </a:ln>
            </p:spPr>
          </p:pic>
        </p:grpSp>
      </p:grpSp>
      <p:grpSp>
        <p:nvGrpSpPr>
          <p:cNvPr id="425" name="Google Shape;425;p5"/>
          <p:cNvGrpSpPr/>
          <p:nvPr/>
        </p:nvGrpSpPr>
        <p:grpSpPr>
          <a:xfrm>
            <a:off x="3055665" y="1264867"/>
            <a:ext cx="1657175" cy="1275149"/>
            <a:chOff x="7572889" y="1329268"/>
            <a:chExt cx="1657175" cy="1275149"/>
          </a:xfrm>
        </p:grpSpPr>
        <p:sp>
          <p:nvSpPr>
            <p:cNvPr id="426" name="Google Shape;426;p5"/>
            <p:cNvSpPr txBox="1"/>
            <p:nvPr/>
          </p:nvSpPr>
          <p:spPr>
            <a:xfrm>
              <a:off x="7680691" y="1329268"/>
              <a:ext cx="1549373" cy="28507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2100"/>
                <a:buFont typeface="Arial"/>
                <a:buNone/>
              </a:pPr>
              <a:r>
                <a:rPr b="1" i="0" lang="en-US" sz="2100" u="none" cap="none" strike="noStrike">
                  <a:solidFill>
                    <a:schemeClr val="accent1"/>
                  </a:solidFill>
                  <a:latin typeface="DM Sans"/>
                  <a:ea typeface="DM Sans"/>
                  <a:cs typeface="DM Sans"/>
                  <a:sym typeface="DM Sans"/>
                </a:rPr>
                <a:t>Other</a:t>
              </a:r>
              <a:endParaRPr b="1" i="0" sz="1800" u="none" cap="none" strike="noStrike">
                <a:solidFill>
                  <a:schemeClr val="accent1"/>
                </a:solidFill>
                <a:latin typeface="DM Sans"/>
                <a:ea typeface="DM Sans"/>
                <a:cs typeface="DM Sans"/>
                <a:sym typeface="DM Sans"/>
              </a:endParaRPr>
            </a:p>
          </p:txBody>
        </p:sp>
        <p:pic>
          <p:nvPicPr>
            <p:cNvPr id="427" name="Google Shape;427;p5"/>
            <p:cNvPicPr preferRelativeResize="0"/>
            <p:nvPr/>
          </p:nvPicPr>
          <p:blipFill rotWithShape="1">
            <a:blip r:embed="rId20">
              <a:alphaModFix/>
            </a:blip>
            <a:srcRect b="0" l="0" r="0" t="0"/>
            <a:stretch/>
          </p:blipFill>
          <p:spPr>
            <a:xfrm>
              <a:off x="8453236" y="1728407"/>
              <a:ext cx="570491" cy="136383"/>
            </a:xfrm>
            <a:prstGeom prst="rect">
              <a:avLst/>
            </a:prstGeom>
            <a:noFill/>
            <a:ln>
              <a:noFill/>
            </a:ln>
          </p:spPr>
        </p:pic>
        <p:pic>
          <p:nvPicPr>
            <p:cNvPr descr="Amazon Redshift Logo | ? logo, Tiger images, Farm logo" id="428" name="Google Shape;428;p5"/>
            <p:cNvPicPr preferRelativeResize="0"/>
            <p:nvPr/>
          </p:nvPicPr>
          <p:blipFill rotWithShape="1">
            <a:blip r:embed="rId21">
              <a:alphaModFix/>
            </a:blip>
            <a:srcRect b="0" l="0" r="0" t="0"/>
            <a:stretch/>
          </p:blipFill>
          <p:spPr>
            <a:xfrm>
              <a:off x="7744344" y="1672947"/>
              <a:ext cx="555244" cy="216545"/>
            </a:xfrm>
            <a:prstGeom prst="rect">
              <a:avLst/>
            </a:prstGeom>
            <a:noFill/>
            <a:ln>
              <a:noFill/>
            </a:ln>
          </p:spPr>
        </p:pic>
        <p:pic>
          <p:nvPicPr>
            <p:cNvPr descr="Google BigQuery Customer Reviews 2023 | SoftwareReviews" id="429" name="Google Shape;429;p5"/>
            <p:cNvPicPr preferRelativeResize="0"/>
            <p:nvPr/>
          </p:nvPicPr>
          <p:blipFill rotWithShape="1">
            <a:blip r:embed="rId22">
              <a:alphaModFix/>
            </a:blip>
            <a:srcRect b="0" l="0" r="0" t="0"/>
            <a:stretch/>
          </p:blipFill>
          <p:spPr>
            <a:xfrm>
              <a:off x="8294010" y="1970378"/>
              <a:ext cx="716987" cy="240863"/>
            </a:xfrm>
            <a:prstGeom prst="rect">
              <a:avLst/>
            </a:prstGeom>
            <a:noFill/>
            <a:ln>
              <a:noFill/>
            </a:ln>
          </p:spPr>
        </p:pic>
        <p:pic>
          <p:nvPicPr>
            <p:cNvPr descr="Microsoft Azure Synapse Cloud Migration | Next Pathway Inc." id="430" name="Google Shape;430;p5"/>
            <p:cNvPicPr preferRelativeResize="0"/>
            <p:nvPr/>
          </p:nvPicPr>
          <p:blipFill rotWithShape="1">
            <a:blip r:embed="rId23">
              <a:alphaModFix/>
            </a:blip>
            <a:srcRect b="0" l="0" r="0" t="0"/>
            <a:stretch/>
          </p:blipFill>
          <p:spPr>
            <a:xfrm>
              <a:off x="7572889" y="1950063"/>
              <a:ext cx="778100" cy="273361"/>
            </a:xfrm>
            <a:prstGeom prst="rect">
              <a:avLst/>
            </a:prstGeom>
            <a:noFill/>
            <a:ln>
              <a:noFill/>
            </a:ln>
          </p:spPr>
        </p:pic>
        <p:pic>
          <p:nvPicPr>
            <p:cNvPr id="431" name="Google Shape;431;p5"/>
            <p:cNvPicPr preferRelativeResize="0"/>
            <p:nvPr/>
          </p:nvPicPr>
          <p:blipFill rotWithShape="1">
            <a:blip r:embed="rId24">
              <a:alphaModFix/>
            </a:blip>
            <a:srcRect b="0" l="0" r="0" t="0"/>
            <a:stretch/>
          </p:blipFill>
          <p:spPr>
            <a:xfrm>
              <a:off x="8453236" y="2334161"/>
              <a:ext cx="522958" cy="148353"/>
            </a:xfrm>
            <a:prstGeom prst="rect">
              <a:avLst/>
            </a:prstGeom>
            <a:noFill/>
            <a:ln>
              <a:noFill/>
            </a:ln>
          </p:spPr>
        </p:pic>
        <p:pic>
          <p:nvPicPr>
            <p:cNvPr descr="Squarespace Logo and symbol, meaning, history, PNG, brand" id="432" name="Google Shape;432;p5"/>
            <p:cNvPicPr preferRelativeResize="0"/>
            <p:nvPr/>
          </p:nvPicPr>
          <p:blipFill rotWithShape="1">
            <a:blip r:embed="rId25">
              <a:alphaModFix/>
            </a:blip>
            <a:srcRect b="0" l="0" r="0" t="0"/>
            <a:stretch/>
          </p:blipFill>
          <p:spPr>
            <a:xfrm>
              <a:off x="7781820" y="2276649"/>
              <a:ext cx="509861" cy="327768"/>
            </a:xfrm>
            <a:prstGeom prst="rect">
              <a:avLst/>
            </a:prstGeom>
            <a:noFill/>
            <a:ln>
              <a:noFill/>
            </a:ln>
          </p:spPr>
        </p:pic>
      </p:grpSp>
      <p:pic>
        <p:nvPicPr>
          <p:cNvPr descr="Solutions Content Consultant - Planful | Otta" id="433" name="Google Shape;433;p5"/>
          <p:cNvPicPr preferRelativeResize="0"/>
          <p:nvPr/>
        </p:nvPicPr>
        <p:blipFill rotWithShape="1">
          <a:blip r:embed="rId26">
            <a:alphaModFix/>
          </a:blip>
          <a:srcRect b="-355" l="0" r="68034" t="0"/>
          <a:stretch/>
        </p:blipFill>
        <p:spPr>
          <a:xfrm>
            <a:off x="2546341" y="2305547"/>
            <a:ext cx="569481" cy="652562"/>
          </a:xfrm>
          <a:prstGeom prst="rect">
            <a:avLst/>
          </a:prstGeom>
          <a:noFill/>
          <a:ln>
            <a:noFill/>
          </a:ln>
        </p:spPr>
      </p:pic>
      <p:pic>
        <p:nvPicPr>
          <p:cNvPr descr="Logo&#10;&#10;Description automatically generated" id="434" name="Google Shape;434;p5"/>
          <p:cNvPicPr preferRelativeResize="0"/>
          <p:nvPr/>
        </p:nvPicPr>
        <p:blipFill rotWithShape="1">
          <a:blip r:embed="rId27">
            <a:alphaModFix/>
          </a:blip>
          <a:srcRect b="0" l="0" r="0" t="0"/>
          <a:stretch/>
        </p:blipFill>
        <p:spPr>
          <a:xfrm>
            <a:off x="4007383" y="3341211"/>
            <a:ext cx="676887" cy="1593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
          <p:cNvSpPr txBox="1"/>
          <p:nvPr/>
        </p:nvSpPr>
        <p:spPr>
          <a:xfrm>
            <a:off x="619050" y="533225"/>
            <a:ext cx="1581300" cy="8418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DM Sans"/>
                <a:ea typeface="DM Sans"/>
                <a:cs typeface="DM Sans"/>
                <a:sym typeface="DM Sans"/>
              </a:rPr>
              <a:t>Agenda</a:t>
            </a:r>
            <a:endParaRPr b="0" i="0" sz="2400" u="none" cap="none" strike="noStrike">
              <a:solidFill>
                <a:srgbClr val="FFFFFF"/>
              </a:solidFill>
              <a:latin typeface="DM Sans"/>
              <a:ea typeface="DM Sans"/>
              <a:cs typeface="DM Sans"/>
              <a:sym typeface="DM Sans"/>
            </a:endParaRPr>
          </a:p>
        </p:txBody>
      </p:sp>
      <p:sp>
        <p:nvSpPr>
          <p:cNvPr id="440" name="Google Shape;440;p6"/>
          <p:cNvSpPr txBox="1"/>
          <p:nvPr/>
        </p:nvSpPr>
        <p:spPr>
          <a:xfrm>
            <a:off x="3141217" y="878100"/>
            <a:ext cx="5143500" cy="3387300"/>
          </a:xfrm>
          <a:prstGeom prst="rect">
            <a:avLst/>
          </a:prstGeom>
          <a:noFill/>
          <a:ln>
            <a:noFill/>
          </a:ln>
        </p:spPr>
        <p:txBody>
          <a:bodyPr anchorCtr="0" anchor="ctr" bIns="91425" lIns="91425" spcFirstLastPara="1" rIns="91425" wrap="square" tIns="91425">
            <a:noAutofit/>
          </a:bodyPr>
          <a:lstStyle/>
          <a:p>
            <a:pPr indent="-340360" lvl="0" marL="457200" marR="0" rtl="0" algn="l">
              <a:lnSpc>
                <a:spcPct val="115000"/>
              </a:lnSpc>
              <a:spcBef>
                <a:spcPts val="0"/>
              </a:spcBef>
              <a:spcAft>
                <a:spcPts val="0"/>
              </a:spcAft>
              <a:buClr>
                <a:schemeClr val="dk1"/>
              </a:buClr>
              <a:buSzPts val="1760"/>
              <a:buFont typeface="DM Sans"/>
              <a:buChar char="●"/>
            </a:pPr>
            <a:r>
              <a:rPr b="0" i="0" lang="en-US" sz="1760" u="none" cap="none" strike="noStrike">
                <a:solidFill>
                  <a:schemeClr val="dk1"/>
                </a:solidFill>
                <a:latin typeface="DM Sans"/>
                <a:ea typeface="DM Sans"/>
                <a:cs typeface="DM Sans"/>
                <a:sym typeface="DM Sans"/>
              </a:rPr>
              <a:t>Debunking vendor level planning </a:t>
            </a:r>
            <a:endParaRPr b="0" i="0" sz="1400" u="none" cap="none" strike="noStrike">
              <a:solidFill>
                <a:srgbClr val="000000"/>
              </a:solidFill>
              <a:latin typeface="Arial"/>
              <a:ea typeface="Arial"/>
              <a:cs typeface="Arial"/>
              <a:sym typeface="Arial"/>
            </a:endParaRPr>
          </a:p>
          <a:p>
            <a:pPr indent="-340360" lvl="1" marL="914400" marR="0" rtl="0" algn="l">
              <a:lnSpc>
                <a:spcPct val="115000"/>
              </a:lnSpc>
              <a:spcBef>
                <a:spcPts val="0"/>
              </a:spcBef>
              <a:spcAft>
                <a:spcPts val="0"/>
              </a:spcAft>
              <a:buClr>
                <a:schemeClr val="dk1"/>
              </a:buClr>
              <a:buSzPts val="1760"/>
              <a:buFont typeface="DM Sans"/>
              <a:buChar char="○"/>
            </a:pPr>
            <a:r>
              <a:rPr b="0" i="0" lang="en-US" sz="1400" u="none" cap="none" strike="noStrike">
                <a:solidFill>
                  <a:schemeClr val="dk1"/>
                </a:solidFill>
                <a:latin typeface="DM Sans"/>
                <a:ea typeface="DM Sans"/>
                <a:cs typeface="DM Sans"/>
                <a:sym typeface="DM Sans"/>
              </a:rPr>
              <a:t>Why do consultants typically discourage vendor level planning in SP? The do’s and don’ts &amp; why?</a:t>
            </a:r>
            <a:endParaRPr b="0" i="0" sz="1400" u="none" cap="none" strike="noStrike">
              <a:solidFill>
                <a:srgbClr val="000000"/>
              </a:solidFill>
              <a:latin typeface="Arial"/>
              <a:ea typeface="Arial"/>
              <a:cs typeface="Arial"/>
              <a:sym typeface="Arial"/>
            </a:endParaRPr>
          </a:p>
          <a:p>
            <a:pPr indent="-340360" lvl="0" marL="457200" marR="0" rtl="0" algn="l">
              <a:lnSpc>
                <a:spcPct val="115000"/>
              </a:lnSpc>
              <a:spcBef>
                <a:spcPts val="0"/>
              </a:spcBef>
              <a:spcAft>
                <a:spcPts val="0"/>
              </a:spcAft>
              <a:buClr>
                <a:schemeClr val="dk1"/>
              </a:buClr>
              <a:buSzPts val="1760"/>
              <a:buFont typeface="DM Sans"/>
              <a:buChar char="●"/>
            </a:pPr>
            <a:r>
              <a:rPr b="0" i="0" lang="en-US" sz="1760" u="none" cap="none" strike="noStrike">
                <a:solidFill>
                  <a:schemeClr val="dk1"/>
                </a:solidFill>
                <a:latin typeface="DM Sans"/>
                <a:ea typeface="DM Sans"/>
                <a:cs typeface="DM Sans"/>
                <a:sym typeface="DM Sans"/>
              </a:rPr>
              <a:t>Demystifying organizational hierarchies</a:t>
            </a:r>
            <a:endParaRPr b="0" i="0" sz="1400" u="none" cap="none" strike="noStrike">
              <a:solidFill>
                <a:srgbClr val="000000"/>
              </a:solidFill>
              <a:latin typeface="Arial"/>
              <a:ea typeface="Arial"/>
              <a:cs typeface="Arial"/>
              <a:sym typeface="Arial"/>
            </a:endParaRPr>
          </a:p>
          <a:p>
            <a:pPr indent="-340360" lvl="1" marL="914400" marR="0" rtl="0" algn="l">
              <a:lnSpc>
                <a:spcPct val="115000"/>
              </a:lnSpc>
              <a:spcBef>
                <a:spcPts val="0"/>
              </a:spcBef>
              <a:spcAft>
                <a:spcPts val="0"/>
              </a:spcAft>
              <a:buClr>
                <a:schemeClr val="dk1"/>
              </a:buClr>
              <a:buSzPts val="1760"/>
              <a:buFont typeface="DM Sans"/>
              <a:buChar char="○"/>
            </a:pPr>
            <a:r>
              <a:rPr b="0" i="0" lang="en-US" sz="1400" u="none" cap="none" strike="noStrike">
                <a:solidFill>
                  <a:schemeClr val="dk1"/>
                </a:solidFill>
                <a:latin typeface="DM Sans"/>
                <a:ea typeface="DM Sans"/>
                <a:cs typeface="DM Sans"/>
                <a:sym typeface="DM Sans"/>
              </a:rPr>
              <a:t>Understanding the ability to do top down forecasting with a bottoms up department hierarchy structure</a:t>
            </a:r>
            <a:endParaRPr b="0" i="0" sz="1400" u="none" cap="none" strike="noStrike">
              <a:solidFill>
                <a:srgbClr val="000000"/>
              </a:solidFill>
              <a:latin typeface="Arial"/>
              <a:ea typeface="Arial"/>
              <a:cs typeface="Arial"/>
              <a:sym typeface="Arial"/>
            </a:endParaRPr>
          </a:p>
          <a:p>
            <a:pPr indent="-340360" lvl="0" marL="457200" marR="0" rtl="0" algn="l">
              <a:lnSpc>
                <a:spcPct val="115000"/>
              </a:lnSpc>
              <a:spcBef>
                <a:spcPts val="0"/>
              </a:spcBef>
              <a:spcAft>
                <a:spcPts val="0"/>
              </a:spcAft>
              <a:buClr>
                <a:schemeClr val="dk1"/>
              </a:buClr>
              <a:buSzPts val="1760"/>
              <a:buFont typeface="DM Sans"/>
              <a:buChar char="●"/>
            </a:pPr>
            <a:r>
              <a:rPr b="0" i="0" lang="en-US" sz="1760" u="none" cap="none" strike="noStrike">
                <a:solidFill>
                  <a:schemeClr val="dk1"/>
                </a:solidFill>
                <a:latin typeface="DM Sans"/>
                <a:ea typeface="DM Sans"/>
                <a:cs typeface="DM Sans"/>
                <a:sym typeface="DM Sans"/>
              </a:rPr>
              <a:t>The “X-Factor”</a:t>
            </a:r>
            <a:endParaRPr b="0" i="0" sz="1400" u="none" cap="none" strike="noStrike">
              <a:solidFill>
                <a:srgbClr val="000000"/>
              </a:solidFill>
              <a:latin typeface="Arial"/>
              <a:ea typeface="Arial"/>
              <a:cs typeface="Arial"/>
              <a:sym typeface="Arial"/>
            </a:endParaRPr>
          </a:p>
          <a:p>
            <a:pPr indent="-340360" lvl="1" marL="914400" marR="0" rtl="0" algn="l">
              <a:lnSpc>
                <a:spcPct val="115000"/>
              </a:lnSpc>
              <a:spcBef>
                <a:spcPts val="0"/>
              </a:spcBef>
              <a:spcAft>
                <a:spcPts val="0"/>
              </a:spcAft>
              <a:buClr>
                <a:schemeClr val="dk1"/>
              </a:buClr>
              <a:buSzPts val="1760"/>
              <a:buFont typeface="DM Sans"/>
              <a:buChar char="○"/>
            </a:pPr>
            <a:r>
              <a:rPr b="0" i="0" lang="en-US" sz="1400" u="none" cap="none" strike="noStrike">
                <a:solidFill>
                  <a:schemeClr val="dk1"/>
                </a:solidFill>
                <a:latin typeface="DM Sans"/>
                <a:ea typeface="DM Sans"/>
                <a:cs typeface="DM Sans"/>
                <a:sym typeface="DM Sans"/>
              </a:rPr>
              <a:t>What made this project successful?</a:t>
            </a:r>
            <a:br>
              <a:rPr b="0" i="0" lang="en-US" sz="1400" u="none" cap="none" strike="noStrike">
                <a:solidFill>
                  <a:schemeClr val="dk1"/>
                </a:solidFill>
                <a:latin typeface="DM Sans"/>
                <a:ea typeface="DM Sans"/>
                <a:cs typeface="DM Sans"/>
                <a:sym typeface="DM Sans"/>
              </a:rPr>
            </a:br>
            <a:r>
              <a:rPr b="0" i="0" lang="en-US" sz="1400" u="none" cap="none" strike="noStrike">
                <a:solidFill>
                  <a:schemeClr val="dk1"/>
                </a:solidFill>
                <a:latin typeface="DM Sans"/>
                <a:ea typeface="DM Sans"/>
                <a:cs typeface="DM Sans"/>
                <a:sym typeface="DM Sans"/>
              </a:rPr>
              <a:t>What were the biggest challenges and learnings?</a:t>
            </a:r>
            <a:endParaRPr b="0" i="0" sz="1400" u="none" cap="none" strike="noStrike">
              <a:solidFill>
                <a:srgbClr val="000000"/>
              </a:solidFill>
              <a:latin typeface="Arial"/>
              <a:ea typeface="Arial"/>
              <a:cs typeface="Arial"/>
              <a:sym typeface="Arial"/>
            </a:endParaRPr>
          </a:p>
          <a:p>
            <a:pPr indent="-340360" lvl="0" marL="457200" marR="0" rtl="0" algn="l">
              <a:lnSpc>
                <a:spcPct val="115000"/>
              </a:lnSpc>
              <a:spcBef>
                <a:spcPts val="0"/>
              </a:spcBef>
              <a:spcAft>
                <a:spcPts val="0"/>
              </a:spcAft>
              <a:buClr>
                <a:schemeClr val="dk1"/>
              </a:buClr>
              <a:buSzPts val="1760"/>
              <a:buFont typeface="DM Sans"/>
              <a:buChar char="●"/>
            </a:pPr>
            <a:r>
              <a:rPr b="0" i="0" lang="en-US" sz="1760" u="none" cap="none" strike="noStrike">
                <a:solidFill>
                  <a:schemeClr val="dk1"/>
                </a:solidFill>
                <a:latin typeface="DM Sans"/>
                <a:ea typeface="DM Sans"/>
                <a:cs typeface="DM Sans"/>
                <a:sym typeface="DM Sans"/>
              </a:rPr>
              <a:t>Results</a:t>
            </a:r>
            <a:endParaRPr b="0" i="0" sz="1400" u="none" cap="none" strike="noStrike">
              <a:solidFill>
                <a:srgbClr val="000000"/>
              </a:solidFill>
              <a:latin typeface="Arial"/>
              <a:ea typeface="Arial"/>
              <a:cs typeface="Arial"/>
              <a:sym typeface="Arial"/>
            </a:endParaRPr>
          </a:p>
          <a:p>
            <a:pPr indent="-340360" lvl="1" marL="914400" marR="0" rtl="0" algn="l">
              <a:lnSpc>
                <a:spcPct val="115000"/>
              </a:lnSpc>
              <a:spcBef>
                <a:spcPts val="0"/>
              </a:spcBef>
              <a:spcAft>
                <a:spcPts val="0"/>
              </a:spcAft>
              <a:buClr>
                <a:schemeClr val="dk1"/>
              </a:buClr>
              <a:buSzPts val="1760"/>
              <a:buFont typeface="DM Sans"/>
              <a:buChar char="○"/>
            </a:pPr>
            <a:r>
              <a:rPr b="0" i="0" lang="en-US" sz="1400" u="none" cap="none" strike="noStrike">
                <a:solidFill>
                  <a:schemeClr val="dk1"/>
                </a:solidFill>
                <a:latin typeface="DM Sans"/>
                <a:ea typeface="DM Sans"/>
                <a:cs typeface="DM Sans"/>
                <a:sym typeface="DM Sans"/>
              </a:rPr>
              <a:t>What is TogetherWorks ROI with Planful with the help of Cogenics?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
          <p:cNvSpPr txBox="1"/>
          <p:nvPr>
            <p:ph type="title"/>
          </p:nvPr>
        </p:nvSpPr>
        <p:spPr>
          <a:xfrm>
            <a:off x="2675550" y="1135358"/>
            <a:ext cx="5534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US" sz="4800"/>
              <a:t>Debunking vendor level planning</a:t>
            </a:r>
            <a:endParaRPr/>
          </a:p>
        </p:txBody>
      </p:sp>
      <p:sp>
        <p:nvSpPr>
          <p:cNvPr id="446" name="Google Shape;446;p7"/>
          <p:cNvSpPr txBox="1"/>
          <p:nvPr>
            <p:ph idx="1" type="body"/>
          </p:nvPr>
        </p:nvSpPr>
        <p:spPr>
          <a:xfrm>
            <a:off x="2675550" y="2846522"/>
            <a:ext cx="5844300" cy="1446509"/>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US"/>
              <a:t>Why do consultants typically</a:t>
            </a:r>
            <a:br>
              <a:rPr lang="en-US"/>
            </a:br>
            <a:r>
              <a:rPr lang="en-US"/>
              <a:t>discourage vendor level planning in SP? </a:t>
            </a:r>
            <a:endParaRPr/>
          </a:p>
          <a:p>
            <a:pPr indent="0" lvl="0" marL="0" rtl="0" algn="l">
              <a:lnSpc>
                <a:spcPct val="115000"/>
              </a:lnSpc>
              <a:spcBef>
                <a:spcPts val="1200"/>
              </a:spcBef>
              <a:spcAft>
                <a:spcPts val="1200"/>
              </a:spcAft>
              <a:buSzPts val="1800"/>
              <a:buNone/>
            </a:pPr>
            <a:r>
              <a:rPr lang="en-US"/>
              <a:t>The do’s and don’ts &amp; why?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8"/>
          <p:cNvPicPr preferRelativeResize="0"/>
          <p:nvPr/>
        </p:nvPicPr>
        <p:blipFill>
          <a:blip r:embed="rId3">
            <a:alphaModFix/>
          </a:blip>
          <a:stretch>
            <a:fillRect/>
          </a:stretch>
        </p:blipFill>
        <p:spPr>
          <a:xfrm>
            <a:off x="553275" y="1368546"/>
            <a:ext cx="5997000" cy="2640950"/>
          </a:xfrm>
          <a:prstGeom prst="rect">
            <a:avLst/>
          </a:prstGeom>
          <a:noFill/>
          <a:ln>
            <a:noFill/>
          </a:ln>
        </p:spPr>
      </p:pic>
      <p:pic>
        <p:nvPicPr>
          <p:cNvPr id="452" name="Google Shape;452;p8"/>
          <p:cNvPicPr preferRelativeResize="0"/>
          <p:nvPr/>
        </p:nvPicPr>
        <p:blipFill rotWithShape="1">
          <a:blip r:embed="rId4">
            <a:alphaModFix/>
          </a:blip>
          <a:srcRect b="0" l="0" r="0" t="0"/>
          <a:stretch/>
        </p:blipFill>
        <p:spPr>
          <a:xfrm>
            <a:off x="359140" y="1172847"/>
            <a:ext cx="6385265" cy="3032360"/>
          </a:xfrm>
          <a:prstGeom prst="rect">
            <a:avLst/>
          </a:prstGeom>
          <a:noFill/>
          <a:ln cap="flat" cmpd="sng" w="9525">
            <a:solidFill>
              <a:srgbClr val="D0D6E1"/>
            </a:solidFill>
            <a:prstDash val="solid"/>
            <a:round/>
            <a:headEnd len="sm" w="sm" type="none"/>
            <a:tailEnd len="sm" w="sm" type="none"/>
          </a:ln>
        </p:spPr>
      </p:pic>
      <p:sp>
        <p:nvSpPr>
          <p:cNvPr id="453" name="Google Shape;453;p8"/>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2100"/>
              <a:buFont typeface="DM Sans"/>
              <a:buNone/>
            </a:pPr>
            <a:r>
              <a:rPr b="0" i="0" lang="en-US" sz="2700" u="none" cap="none" strike="noStrike">
                <a:solidFill>
                  <a:schemeClr val="dk1"/>
                </a:solidFill>
                <a:latin typeface="DM Sans"/>
                <a:ea typeface="DM Sans"/>
                <a:cs typeface="DM Sans"/>
                <a:sym typeface="DM Sans"/>
              </a:rPr>
              <a:t>Why Vendor Level?</a:t>
            </a:r>
            <a:endParaRPr b="0" i="0" sz="1400" u="none" cap="none" strike="noStrike">
              <a:solidFill>
                <a:srgbClr val="000000"/>
              </a:solidFill>
              <a:latin typeface="Arial"/>
              <a:ea typeface="Arial"/>
              <a:cs typeface="Arial"/>
              <a:sym typeface="Arial"/>
            </a:endParaRPr>
          </a:p>
        </p:txBody>
      </p:sp>
      <p:pic>
        <p:nvPicPr>
          <p:cNvPr descr="Oh No GIF by The Maury Show" id="454" name="Google Shape;454;p8"/>
          <p:cNvPicPr preferRelativeResize="0"/>
          <p:nvPr/>
        </p:nvPicPr>
        <p:blipFill rotWithShape="1">
          <a:blip r:embed="rId5">
            <a:alphaModFix/>
          </a:blip>
          <a:srcRect b="430" l="9638" r="9639" t="-430"/>
          <a:stretch/>
        </p:blipFill>
        <p:spPr>
          <a:xfrm>
            <a:off x="7243918" y="2757482"/>
            <a:ext cx="1718550" cy="1197552"/>
          </a:xfrm>
          <a:prstGeom prst="rect">
            <a:avLst/>
          </a:prstGeom>
          <a:noFill/>
          <a:ln>
            <a:noFill/>
          </a:ln>
        </p:spPr>
      </p:pic>
      <p:pic>
        <p:nvPicPr>
          <p:cNvPr descr="giphy.gif" id="455" name="Google Shape;455;p8"/>
          <p:cNvPicPr preferRelativeResize="0"/>
          <p:nvPr/>
        </p:nvPicPr>
        <p:blipFill rotWithShape="1">
          <a:blip r:embed="rId6">
            <a:alphaModFix/>
          </a:blip>
          <a:srcRect b="0" l="0" r="0" t="0"/>
          <a:stretch/>
        </p:blipFill>
        <p:spPr>
          <a:xfrm>
            <a:off x="7243918" y="1017725"/>
            <a:ext cx="1718550" cy="1432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9"/>
          <p:cNvSpPr txBox="1"/>
          <p:nvPr>
            <p:ph type="title"/>
          </p:nvPr>
        </p:nvSpPr>
        <p:spPr>
          <a:xfrm>
            <a:off x="3225638" y="2530400"/>
            <a:ext cx="2659800" cy="799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lt1"/>
              </a:buClr>
              <a:buSzPts val="3600"/>
              <a:buNone/>
            </a:pPr>
            <a:r>
              <a:rPr lang="en-US"/>
              <a:t>2</a:t>
            </a:r>
            <a:endParaRPr/>
          </a:p>
        </p:txBody>
      </p:sp>
      <p:sp>
        <p:nvSpPr>
          <p:cNvPr id="461" name="Google Shape;461;p9"/>
          <p:cNvSpPr txBox="1"/>
          <p:nvPr>
            <p:ph idx="1" type="body"/>
          </p:nvPr>
        </p:nvSpPr>
        <p:spPr>
          <a:xfrm>
            <a:off x="3394160" y="3288572"/>
            <a:ext cx="2322755" cy="84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400"/>
              <a:buNone/>
            </a:pPr>
            <a:r>
              <a:rPr lang="en-US" sz="1200"/>
              <a:t>Setting a materiality threshold and applying the 80/20 rule to identify high priority vendors where focus and attention should be placed.</a:t>
            </a:r>
            <a:endParaRPr/>
          </a:p>
        </p:txBody>
      </p:sp>
      <p:sp>
        <p:nvSpPr>
          <p:cNvPr id="462" name="Google Shape;462;p9"/>
          <p:cNvSpPr txBox="1"/>
          <p:nvPr>
            <p:ph idx="2" type="title"/>
          </p:nvPr>
        </p:nvSpPr>
        <p:spPr>
          <a:xfrm>
            <a:off x="6162025" y="2530400"/>
            <a:ext cx="2659800" cy="799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3600"/>
              <a:buNone/>
            </a:pPr>
            <a:r>
              <a:rPr lang="en-US"/>
              <a:t>3</a:t>
            </a:r>
            <a:endParaRPr/>
          </a:p>
        </p:txBody>
      </p:sp>
      <p:sp>
        <p:nvSpPr>
          <p:cNvPr id="463" name="Google Shape;463;p9"/>
          <p:cNvSpPr txBox="1"/>
          <p:nvPr>
            <p:ph idx="3" type="body"/>
          </p:nvPr>
        </p:nvSpPr>
        <p:spPr>
          <a:xfrm>
            <a:off x="6290239" y="3198930"/>
            <a:ext cx="2403372" cy="84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400"/>
              <a:buNone/>
            </a:pPr>
            <a:r>
              <a:rPr lang="en-US" sz="1200"/>
              <a:t>Recognizing that a one-size-fits-all templates may not always work. Instead, segmenting smaller sections for easier management and administration for scalability.</a:t>
            </a:r>
            <a:endParaRPr/>
          </a:p>
        </p:txBody>
      </p:sp>
      <p:sp>
        <p:nvSpPr>
          <p:cNvPr id="464" name="Google Shape;464;p9"/>
          <p:cNvSpPr txBox="1"/>
          <p:nvPr>
            <p:ph idx="4" type="title"/>
          </p:nvPr>
        </p:nvSpPr>
        <p:spPr>
          <a:xfrm>
            <a:off x="251400" y="2530400"/>
            <a:ext cx="2659800" cy="799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3600"/>
              <a:buNone/>
            </a:pPr>
            <a:r>
              <a:rPr lang="en-US"/>
              <a:t>1</a:t>
            </a:r>
            <a:endParaRPr/>
          </a:p>
        </p:txBody>
      </p:sp>
      <p:sp>
        <p:nvSpPr>
          <p:cNvPr id="465" name="Google Shape;465;p9"/>
          <p:cNvSpPr txBox="1"/>
          <p:nvPr>
            <p:ph idx="5" type="body"/>
          </p:nvPr>
        </p:nvSpPr>
        <p:spPr>
          <a:xfrm>
            <a:off x="376729" y="3288572"/>
            <a:ext cx="2409142" cy="84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400"/>
              <a:buNone/>
            </a:pPr>
            <a:r>
              <a:rPr lang="en-US" sz="1200"/>
              <a:t>Identify the GL accounts that are most important and must be budgeted by vendor. </a:t>
            </a:r>
            <a:endParaRPr/>
          </a:p>
        </p:txBody>
      </p:sp>
      <p:sp>
        <p:nvSpPr>
          <p:cNvPr id="466" name="Google Shape;466;p9"/>
          <p:cNvSpPr txBox="1"/>
          <p:nvPr>
            <p:ph idx="6" type="title"/>
          </p:nvPr>
        </p:nvSpPr>
        <p:spPr>
          <a:xfrm>
            <a:off x="0" y="673025"/>
            <a:ext cx="9144000" cy="7557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3100"/>
              <a:buNone/>
            </a:pPr>
            <a:r>
              <a:rPr lang="en-US"/>
              <a:t>Cogenics’ Best Practices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_Perform Theme">
  <a:themeElements>
    <a:clrScheme name="Simple Light">
      <a:dk1>
        <a:srgbClr val="000000"/>
      </a:dk1>
      <a:lt1>
        <a:srgbClr val="FFFFFF"/>
      </a:lt1>
      <a:dk2>
        <a:srgbClr val="344054"/>
      </a:dk2>
      <a:lt2>
        <a:srgbClr val="FEF9F0"/>
      </a:lt2>
      <a:accent1>
        <a:srgbClr val="7C4FFF"/>
      </a:accent1>
      <a:accent2>
        <a:srgbClr val="36CC99"/>
      </a:accent2>
      <a:accent3>
        <a:srgbClr val="F7C565"/>
      </a:accent3>
      <a:accent4>
        <a:srgbClr val="6B87FF"/>
      </a:accent4>
      <a:accent5>
        <a:srgbClr val="E85DC5"/>
      </a:accent5>
      <a:accent6>
        <a:srgbClr val="FC3E3E"/>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rform Theme">
  <a:themeElements>
    <a:clrScheme name="Simple Light">
      <a:dk1>
        <a:srgbClr val="000000"/>
      </a:dk1>
      <a:lt1>
        <a:srgbClr val="FFFFFF"/>
      </a:lt1>
      <a:dk2>
        <a:srgbClr val="344054"/>
      </a:dk2>
      <a:lt2>
        <a:srgbClr val="FEF9F0"/>
      </a:lt2>
      <a:accent1>
        <a:srgbClr val="7C4FFF"/>
      </a:accent1>
      <a:accent2>
        <a:srgbClr val="36CC99"/>
      </a:accent2>
      <a:accent3>
        <a:srgbClr val="F7C565"/>
      </a:accent3>
      <a:accent4>
        <a:srgbClr val="6B87FF"/>
      </a:accent4>
      <a:accent5>
        <a:srgbClr val="E85DC5"/>
      </a:accent5>
      <a:accent6>
        <a:srgbClr val="FC3E3E"/>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