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5143500" cx="9144000"/>
  <p:notesSz cx="6858000" cy="9144000"/>
  <p:embeddedFontLst>
    <p:embeddedFont>
      <p:font typeface="Roboto"/>
      <p:regular r:id="rId49"/>
      <p:bold r:id="rId50"/>
      <p:italic r:id="rId51"/>
      <p:boldItalic r:id="rId52"/>
    </p:embeddedFont>
    <p:embeddedFont>
      <p:font typeface="DM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arina Ureche"/>
  <p:cmAuthor clrIdx="1" id="1" initials="" lastIdx="2" name="Jordan Ak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DMSans-regular.fntdata"/><Relationship Id="rId52" Type="http://schemas.openxmlformats.org/officeDocument/2006/relationships/font" Target="fonts/Roboto-boldItalic.fntdata"/><Relationship Id="rId11" Type="http://schemas.openxmlformats.org/officeDocument/2006/relationships/slide" Target="slides/slide5.xml"/><Relationship Id="rId55" Type="http://schemas.openxmlformats.org/officeDocument/2006/relationships/font" Target="fonts/DMSans-italic.fntdata"/><Relationship Id="rId10" Type="http://schemas.openxmlformats.org/officeDocument/2006/relationships/slide" Target="slides/slide4.xml"/><Relationship Id="rId54" Type="http://schemas.openxmlformats.org/officeDocument/2006/relationships/font" Target="fonts/DMSans-bold.fntdata"/><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font" Target="fonts/DM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5-05T19:04:52.074">
    <p:pos x="6000" y="0"/>
    <p:text>@jstevens@planful.com Hey Jason, here are the polling questions!
_Assigned to Jason Stevens_</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3-05-03T18:20:57.085">
    <p:pos x="196" y="280"/>
    <p:text>@luke.metzger@workiva.com Feel free to adjust any of the questions or add anything as well.</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23-05-01T20:52:25.337">
    <p:pos x="196" y="280"/>
    <p:text>@luke.metzger@workiva.com I changed this last question that will help lead me into the demo aspect.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2da9972ee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2da9972ee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217a6a80a1_4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217a6a80a1_4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42e8baad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42e8baad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1eb371934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1eb371934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3f50d1c2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3f50d1c2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126c9c1e93_2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126c9c1e93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3cce7448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3cce7448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3a438a95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3a438a95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1eb37193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1eb37193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1eb371934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1eb371934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1eb371934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1eb371934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40466d6eab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240466d6eab_0_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126c9c1e93_4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126c9c1e93_4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126c9c1e93_2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126c9c1e93_2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126c9c1e93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126c9c1e93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330bd90f46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1330bd90f46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126c9c1e93_6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2126c9c1e93_6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330bd90f46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1330bd90f46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43eeefd2ec_0_9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143eeefd2ec_0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126c9c1e93_6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126c9c1e93_6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330bd90f46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1330bd90f46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126c9c1e93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2126c9c1e93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40466d6e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240466d6ea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4414595ee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14414595ee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330bd90f46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1330bd90f46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1491fa1b24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1491fa1b24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4414595ee2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14414595ee2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126c9c1e93_6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2126c9c1e93_6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126c9c1e93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2126c9c1e93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43eeefd2ec_0_10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143eeefd2ec_0_10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126c9c1e93_6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126c9c1e93_6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126c9c1e93_6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2126c9c1e93_6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126c9c1e93_6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2126c9c1e93_6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126c9c1e93_2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126c9c1e93_2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126c9c1e93_6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2126c9c1e93_6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2126c9c1e93_6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2126c9c1e93_6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126c9c1e93_6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2126c9c1e93_6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2da9b1d7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2da9b1d7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3cce7448b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3cce7448b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3cce7448b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3cce7448b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217a6a80a1_4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217a6a80a1_4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217a6a80a1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217a6a80a1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CUSTOM_3">
    <p:bg>
      <p:bgPr>
        <a:solidFill>
          <a:schemeClr val="accent1"/>
        </a:solidFill>
      </p:bgPr>
    </p:bg>
    <p:spTree>
      <p:nvGrpSpPr>
        <p:cNvPr id="8" name="Shape 8"/>
        <p:cNvGrpSpPr/>
        <p:nvPr/>
      </p:nvGrpSpPr>
      <p:grpSpPr>
        <a:xfrm>
          <a:off x="0" y="0"/>
          <a:ext cx="0" cy="0"/>
          <a:chOff x="0" y="0"/>
          <a:chExt cx="0" cy="0"/>
        </a:xfrm>
      </p:grpSpPr>
      <p:sp>
        <p:nvSpPr>
          <p:cNvPr id="9" name="Google Shape;9;p2"/>
          <p:cNvSpPr txBox="1"/>
          <p:nvPr>
            <p:ph type="title"/>
          </p:nvPr>
        </p:nvSpPr>
        <p:spPr>
          <a:xfrm>
            <a:off x="2973900" y="951750"/>
            <a:ext cx="55344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400"/>
              <a:buNone/>
              <a:defRPr sz="4400">
                <a:solidFill>
                  <a:schemeClr val="lt1"/>
                </a:solidFill>
                <a:latin typeface="DM Sans"/>
                <a:ea typeface="DM Sans"/>
                <a:cs typeface="DM Sans"/>
                <a:sym typeface="DM Sans"/>
              </a:defRPr>
            </a:lvl1pPr>
            <a:lvl2pPr lvl="1" rtl="0">
              <a:spcBef>
                <a:spcPts val="0"/>
              </a:spcBef>
              <a:spcAft>
                <a:spcPts val="0"/>
              </a:spcAft>
              <a:buClr>
                <a:schemeClr val="lt1"/>
              </a:buClr>
              <a:buSzPts val="2800"/>
              <a:buNone/>
              <a:defRPr>
                <a:solidFill>
                  <a:schemeClr val="lt1"/>
                </a:solidFill>
                <a:latin typeface="DM Sans"/>
                <a:ea typeface="DM Sans"/>
                <a:cs typeface="DM Sans"/>
                <a:sym typeface="DM Sans"/>
              </a:defRPr>
            </a:lvl2pPr>
            <a:lvl3pPr lvl="2" rtl="0">
              <a:spcBef>
                <a:spcPts val="0"/>
              </a:spcBef>
              <a:spcAft>
                <a:spcPts val="0"/>
              </a:spcAft>
              <a:buClr>
                <a:schemeClr val="lt1"/>
              </a:buClr>
              <a:buSzPts val="2800"/>
              <a:buNone/>
              <a:defRPr>
                <a:solidFill>
                  <a:schemeClr val="lt1"/>
                </a:solidFill>
                <a:latin typeface="DM Sans"/>
                <a:ea typeface="DM Sans"/>
                <a:cs typeface="DM Sans"/>
                <a:sym typeface="DM Sans"/>
              </a:defRPr>
            </a:lvl3pPr>
            <a:lvl4pPr lvl="3" rtl="0">
              <a:spcBef>
                <a:spcPts val="0"/>
              </a:spcBef>
              <a:spcAft>
                <a:spcPts val="0"/>
              </a:spcAft>
              <a:buClr>
                <a:schemeClr val="lt1"/>
              </a:buClr>
              <a:buSzPts val="2800"/>
              <a:buNone/>
              <a:defRPr>
                <a:solidFill>
                  <a:schemeClr val="lt1"/>
                </a:solidFill>
                <a:latin typeface="DM Sans"/>
                <a:ea typeface="DM Sans"/>
                <a:cs typeface="DM Sans"/>
                <a:sym typeface="DM Sans"/>
              </a:defRPr>
            </a:lvl4pPr>
            <a:lvl5pPr lvl="4" rtl="0">
              <a:spcBef>
                <a:spcPts val="0"/>
              </a:spcBef>
              <a:spcAft>
                <a:spcPts val="0"/>
              </a:spcAft>
              <a:buClr>
                <a:schemeClr val="lt1"/>
              </a:buClr>
              <a:buSzPts val="2800"/>
              <a:buNone/>
              <a:defRPr>
                <a:solidFill>
                  <a:schemeClr val="lt1"/>
                </a:solidFill>
                <a:latin typeface="DM Sans"/>
                <a:ea typeface="DM Sans"/>
                <a:cs typeface="DM Sans"/>
                <a:sym typeface="DM Sans"/>
              </a:defRPr>
            </a:lvl5pPr>
            <a:lvl6pPr lvl="5" rtl="0">
              <a:spcBef>
                <a:spcPts val="0"/>
              </a:spcBef>
              <a:spcAft>
                <a:spcPts val="0"/>
              </a:spcAft>
              <a:buClr>
                <a:schemeClr val="lt1"/>
              </a:buClr>
              <a:buSzPts val="2800"/>
              <a:buNone/>
              <a:defRPr>
                <a:solidFill>
                  <a:schemeClr val="lt1"/>
                </a:solidFill>
                <a:latin typeface="DM Sans"/>
                <a:ea typeface="DM Sans"/>
                <a:cs typeface="DM Sans"/>
                <a:sym typeface="DM Sans"/>
              </a:defRPr>
            </a:lvl6pPr>
            <a:lvl7pPr lvl="6" rtl="0">
              <a:spcBef>
                <a:spcPts val="0"/>
              </a:spcBef>
              <a:spcAft>
                <a:spcPts val="0"/>
              </a:spcAft>
              <a:buClr>
                <a:schemeClr val="lt1"/>
              </a:buClr>
              <a:buSzPts val="2800"/>
              <a:buNone/>
              <a:defRPr>
                <a:solidFill>
                  <a:schemeClr val="lt1"/>
                </a:solidFill>
                <a:latin typeface="DM Sans"/>
                <a:ea typeface="DM Sans"/>
                <a:cs typeface="DM Sans"/>
                <a:sym typeface="DM Sans"/>
              </a:defRPr>
            </a:lvl7pPr>
            <a:lvl8pPr lvl="7" rtl="0">
              <a:spcBef>
                <a:spcPts val="0"/>
              </a:spcBef>
              <a:spcAft>
                <a:spcPts val="0"/>
              </a:spcAft>
              <a:buClr>
                <a:schemeClr val="lt1"/>
              </a:buClr>
              <a:buSzPts val="2800"/>
              <a:buNone/>
              <a:defRPr>
                <a:solidFill>
                  <a:schemeClr val="lt1"/>
                </a:solidFill>
                <a:latin typeface="DM Sans"/>
                <a:ea typeface="DM Sans"/>
                <a:cs typeface="DM Sans"/>
                <a:sym typeface="DM Sans"/>
              </a:defRPr>
            </a:lvl8pPr>
            <a:lvl9pPr lvl="8" rtl="0">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
        <p:nvSpPr>
          <p:cNvPr id="10" name="Google Shape;10;p2"/>
          <p:cNvSpPr txBox="1"/>
          <p:nvPr>
            <p:ph idx="1" type="body"/>
          </p:nvPr>
        </p:nvSpPr>
        <p:spPr>
          <a:xfrm>
            <a:off x="2973900" y="2559375"/>
            <a:ext cx="5844300" cy="3416400"/>
          </a:xfrm>
          <a:prstGeom prst="rect">
            <a:avLst/>
          </a:prstGeom>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1"/>
              </a:buClr>
              <a:buSzPts val="1800"/>
              <a:buFont typeface="DM Sans"/>
              <a:buChar char="●"/>
              <a:defRPr sz="1800">
                <a:solidFill>
                  <a:schemeClr val="lt1"/>
                </a:solidFill>
                <a:latin typeface="DM Sans"/>
                <a:ea typeface="DM Sans"/>
                <a:cs typeface="DM Sans"/>
                <a:sym typeface="DM Sans"/>
              </a:defRPr>
            </a:lvl1pPr>
            <a:lvl2pPr indent="-304800" lvl="1" marL="9144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2pPr>
            <a:lvl3pPr indent="-304800" lvl="2" marL="13716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3pPr>
            <a:lvl4pPr indent="-304800" lvl="3" marL="18288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4pPr>
            <a:lvl5pPr indent="-304800" lvl="4" marL="22860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5pPr>
            <a:lvl6pPr indent="-298450" lvl="5" marL="2743200" rtl="0">
              <a:lnSpc>
                <a:spcPct val="115000"/>
              </a:lnSpc>
              <a:spcBef>
                <a:spcPts val="0"/>
              </a:spcBef>
              <a:spcAft>
                <a:spcPts val="0"/>
              </a:spcAft>
              <a:buClr>
                <a:schemeClr val="lt1"/>
              </a:buClr>
              <a:buSzPts val="1100"/>
              <a:buFont typeface="DM Sans"/>
              <a:buChar char="■"/>
              <a:defRPr>
                <a:solidFill>
                  <a:schemeClr val="lt1"/>
                </a:solidFill>
                <a:latin typeface="DM Sans"/>
                <a:ea typeface="DM Sans"/>
                <a:cs typeface="DM Sans"/>
                <a:sym typeface="DM Sans"/>
              </a:defRPr>
            </a:lvl6pPr>
            <a:lvl7pPr indent="-292100" lvl="6" marL="32004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7pPr>
            <a:lvl8pPr indent="-292100" lvl="7" marL="36576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8pPr>
            <a:lvl9pPr indent="-292100" lvl="8" marL="41148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9pPr>
          </a:lstStyle>
          <a:p/>
        </p:txBody>
      </p:sp>
      <p:pic>
        <p:nvPicPr>
          <p:cNvPr id="11" name="Google Shape;11;p2"/>
          <p:cNvPicPr preferRelativeResize="0"/>
          <p:nvPr/>
        </p:nvPicPr>
        <p:blipFill>
          <a:blip r:embed="rId2">
            <a:alphaModFix/>
          </a:blip>
          <a:stretch>
            <a:fillRect/>
          </a:stretch>
        </p:blipFill>
        <p:spPr>
          <a:xfrm>
            <a:off x="0" y="0"/>
            <a:ext cx="2109641" cy="5143501"/>
          </a:xfrm>
          <a:prstGeom prst="rect">
            <a:avLst/>
          </a:prstGeom>
          <a:noFill/>
          <a:ln>
            <a:noFill/>
          </a:ln>
        </p:spPr>
      </p:pic>
      <p:pic>
        <p:nvPicPr>
          <p:cNvPr id="12" name="Google Shape;12;p2"/>
          <p:cNvPicPr preferRelativeResize="0"/>
          <p:nvPr/>
        </p:nvPicPr>
        <p:blipFill>
          <a:blip r:embed="rId3">
            <a:alphaModFix/>
          </a:blip>
          <a:stretch>
            <a:fillRect/>
          </a:stretch>
        </p:blipFill>
        <p:spPr>
          <a:xfrm>
            <a:off x="7928602" y="4822606"/>
            <a:ext cx="1001052" cy="1525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63" name="Shape 63"/>
        <p:cNvGrpSpPr/>
        <p:nvPr/>
      </p:nvGrpSpPr>
      <p:grpSpPr>
        <a:xfrm>
          <a:off x="0" y="0"/>
          <a:ext cx="0" cy="0"/>
          <a:chOff x="0" y="0"/>
          <a:chExt cx="0" cy="0"/>
        </a:xfrm>
      </p:grpSpPr>
      <p:sp>
        <p:nvSpPr>
          <p:cNvPr id="64" name="Google Shape;64;p1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1"/>
          <p:cNvSpPr txBox="1"/>
          <p:nvPr>
            <p:ph idx="1" type="body"/>
          </p:nvPr>
        </p:nvSpPr>
        <p:spPr>
          <a:xfrm>
            <a:off x="3117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6" name="Google Shape;66;p11"/>
          <p:cNvSpPr txBox="1"/>
          <p:nvPr>
            <p:ph idx="2" type="body"/>
          </p:nvPr>
        </p:nvSpPr>
        <p:spPr>
          <a:xfrm>
            <a:off x="48324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7" name="Google Shape;6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68" name="Google Shape;68;p11"/>
          <p:cNvSpPr txBox="1"/>
          <p:nvPr>
            <p:ph idx="3"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69" name="Google Shape;69;p11"/>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72" name="Google Shape;72;p1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2"/>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74" name="Google Shape;74;p12"/>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75" name="Shape 75"/>
        <p:cNvGrpSpPr/>
        <p:nvPr/>
      </p:nvGrpSpPr>
      <p:grpSpPr>
        <a:xfrm>
          <a:off x="0" y="0"/>
          <a:ext cx="0" cy="0"/>
          <a:chOff x="0" y="0"/>
          <a:chExt cx="0" cy="0"/>
        </a:xfrm>
      </p:grpSpPr>
      <p:pic>
        <p:nvPicPr>
          <p:cNvPr id="76" name="Google Shape;76;p13"/>
          <p:cNvPicPr preferRelativeResize="0"/>
          <p:nvPr/>
        </p:nvPicPr>
        <p:blipFill rotWithShape="1">
          <a:blip r:embed="rId2">
            <a:alphaModFix/>
          </a:blip>
          <a:srcRect b="0" l="0" r="911" t="7063"/>
          <a:stretch/>
        </p:blipFill>
        <p:spPr>
          <a:xfrm>
            <a:off x="-51450" y="-76200"/>
            <a:ext cx="9247002" cy="5319125"/>
          </a:xfrm>
          <a:prstGeom prst="rect">
            <a:avLst/>
          </a:prstGeom>
          <a:noFill/>
          <a:ln>
            <a:noFill/>
          </a:ln>
        </p:spPr>
      </p:pic>
      <p:sp>
        <p:nvSpPr>
          <p:cNvPr id="77" name="Google Shape;77;p13"/>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txBox="1"/>
          <p:nvPr>
            <p:ph type="title"/>
          </p:nvPr>
        </p:nvSpPr>
        <p:spPr>
          <a:xfrm>
            <a:off x="311700" y="2170975"/>
            <a:ext cx="85206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3400"/>
              <a:buNone/>
              <a:defRPr sz="3400">
                <a:solidFill>
                  <a:schemeClr val="lt1"/>
                </a:solidFill>
              </a:defRPr>
            </a:lvl1pPr>
            <a:lvl2pPr lvl="1" rtl="0" algn="ctr">
              <a:spcBef>
                <a:spcPts val="0"/>
              </a:spcBef>
              <a:spcAft>
                <a:spcPts val="0"/>
              </a:spcAft>
              <a:buSzPts val="3400"/>
              <a:buNone/>
              <a:defRPr sz="3400"/>
            </a:lvl2pPr>
            <a:lvl3pPr lvl="2" rtl="0" algn="ctr">
              <a:spcBef>
                <a:spcPts val="0"/>
              </a:spcBef>
              <a:spcAft>
                <a:spcPts val="0"/>
              </a:spcAft>
              <a:buSzPts val="3400"/>
              <a:buNone/>
              <a:defRPr sz="3400"/>
            </a:lvl3pPr>
            <a:lvl4pPr lvl="3" rtl="0" algn="ctr">
              <a:spcBef>
                <a:spcPts val="0"/>
              </a:spcBef>
              <a:spcAft>
                <a:spcPts val="0"/>
              </a:spcAft>
              <a:buSzPts val="3400"/>
              <a:buNone/>
              <a:defRPr sz="3400"/>
            </a:lvl4pPr>
            <a:lvl5pPr lvl="4" rtl="0" algn="ctr">
              <a:spcBef>
                <a:spcPts val="0"/>
              </a:spcBef>
              <a:spcAft>
                <a:spcPts val="0"/>
              </a:spcAft>
              <a:buSzPts val="3400"/>
              <a:buNone/>
              <a:defRPr sz="3400"/>
            </a:lvl5pPr>
            <a:lvl6pPr lvl="5" rtl="0" algn="ctr">
              <a:spcBef>
                <a:spcPts val="0"/>
              </a:spcBef>
              <a:spcAft>
                <a:spcPts val="0"/>
              </a:spcAft>
              <a:buSzPts val="3400"/>
              <a:buNone/>
              <a:defRPr sz="3400"/>
            </a:lvl6pPr>
            <a:lvl7pPr lvl="6" rtl="0" algn="ctr">
              <a:spcBef>
                <a:spcPts val="0"/>
              </a:spcBef>
              <a:spcAft>
                <a:spcPts val="0"/>
              </a:spcAft>
              <a:buSzPts val="3400"/>
              <a:buNone/>
              <a:defRPr sz="3400"/>
            </a:lvl7pPr>
            <a:lvl8pPr lvl="7" rtl="0" algn="ctr">
              <a:spcBef>
                <a:spcPts val="0"/>
              </a:spcBef>
              <a:spcAft>
                <a:spcPts val="0"/>
              </a:spcAft>
              <a:buSzPts val="3400"/>
              <a:buNone/>
              <a:defRPr sz="3400"/>
            </a:lvl8pPr>
            <a:lvl9pPr lvl="8" rtl="0" algn="ctr">
              <a:spcBef>
                <a:spcPts val="0"/>
              </a:spcBef>
              <a:spcAft>
                <a:spcPts val="0"/>
              </a:spcAft>
              <a:buSzPts val="3400"/>
              <a:buNone/>
              <a:defRPr sz="3400"/>
            </a:lvl9pPr>
          </a:lstStyle>
          <a:p/>
        </p:txBody>
      </p:sp>
      <p:sp>
        <p:nvSpPr>
          <p:cNvPr id="79" name="Google Shape;7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80" name="Google Shape;80;p13"/>
          <p:cNvPicPr preferRelativeResize="0"/>
          <p:nvPr/>
        </p:nvPicPr>
        <p:blipFill>
          <a:blip r:embed="rId3">
            <a:alphaModFix/>
          </a:blip>
          <a:stretch>
            <a:fillRect/>
          </a:stretch>
        </p:blipFill>
        <p:spPr>
          <a:xfrm>
            <a:off x="3840637" y="4295075"/>
            <a:ext cx="1462825" cy="222850"/>
          </a:xfrm>
          <a:prstGeom prst="rect">
            <a:avLst/>
          </a:prstGeom>
          <a:noFill/>
          <a:ln>
            <a:noFill/>
          </a:ln>
        </p:spPr>
      </p:pic>
      <p:pic>
        <p:nvPicPr>
          <p:cNvPr id="81" name="Google Shape;81;p13"/>
          <p:cNvPicPr preferRelativeResize="0"/>
          <p:nvPr/>
        </p:nvPicPr>
        <p:blipFill rotWithShape="1">
          <a:blip r:embed="rId4">
            <a:alphaModFix/>
          </a:blip>
          <a:srcRect b="-30191" l="0" r="-10987" t="0"/>
          <a:stretch/>
        </p:blipFill>
        <p:spPr>
          <a:xfrm>
            <a:off x="7500250" y="3983736"/>
            <a:ext cx="1574902" cy="142793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 name="Shape 82"/>
        <p:cNvGrpSpPr/>
        <p:nvPr/>
      </p:nvGrpSpPr>
      <p:grpSpPr>
        <a:xfrm>
          <a:off x="0" y="0"/>
          <a:ext cx="0" cy="0"/>
          <a:chOff x="0" y="0"/>
          <a:chExt cx="0" cy="0"/>
        </a:xfrm>
      </p:grpSpPr>
      <p:sp>
        <p:nvSpPr>
          <p:cNvPr id="83" name="Google Shape;83;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4" name="Google Shape;84;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5" name="Google Shape;8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86" name="Google Shape;86;p14"/>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7" name="Shape 87"/>
        <p:cNvGrpSpPr/>
        <p:nvPr/>
      </p:nvGrpSpPr>
      <p:grpSpPr>
        <a:xfrm>
          <a:off x="0" y="0"/>
          <a:ext cx="0" cy="0"/>
          <a:chOff x="0" y="0"/>
          <a:chExt cx="0" cy="0"/>
        </a:xfrm>
      </p:grpSpPr>
      <p:sp>
        <p:nvSpPr>
          <p:cNvPr id="88" name="Google Shape;88;p1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9" name="Google Shape;8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90" name="Google Shape;90;p15"/>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16"/>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4" name="Google Shape;94;p1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 name="Google Shape;95;p1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04800" lvl="1" marL="914400">
              <a:spcBef>
                <a:spcPts val="0"/>
              </a:spcBef>
              <a:spcAft>
                <a:spcPts val="0"/>
              </a:spcAft>
              <a:buClr>
                <a:schemeClr val="lt1"/>
              </a:buClr>
              <a:buSzPts val="1200"/>
              <a:buChar char="○"/>
              <a:defRPr>
                <a:solidFill>
                  <a:schemeClr val="lt1"/>
                </a:solidFill>
              </a:defRPr>
            </a:lvl2pPr>
            <a:lvl3pPr indent="-304800" lvl="2" marL="1371600">
              <a:spcBef>
                <a:spcPts val="0"/>
              </a:spcBef>
              <a:spcAft>
                <a:spcPts val="0"/>
              </a:spcAft>
              <a:buClr>
                <a:schemeClr val="lt1"/>
              </a:buClr>
              <a:buSzPts val="1200"/>
              <a:buChar char="■"/>
              <a:defRPr>
                <a:solidFill>
                  <a:schemeClr val="lt1"/>
                </a:solidFill>
              </a:defRPr>
            </a:lvl3pPr>
            <a:lvl4pPr indent="-304800" lvl="3" marL="1828800">
              <a:spcBef>
                <a:spcPts val="0"/>
              </a:spcBef>
              <a:spcAft>
                <a:spcPts val="0"/>
              </a:spcAft>
              <a:buClr>
                <a:schemeClr val="lt1"/>
              </a:buClr>
              <a:buSzPts val="1200"/>
              <a:buChar char="●"/>
              <a:defRPr>
                <a:solidFill>
                  <a:schemeClr val="lt1"/>
                </a:solidFill>
              </a:defRPr>
            </a:lvl4pPr>
            <a:lvl5pPr indent="-304800" lvl="4" marL="2286000">
              <a:spcBef>
                <a:spcPts val="0"/>
              </a:spcBef>
              <a:spcAft>
                <a:spcPts val="0"/>
              </a:spcAft>
              <a:buClr>
                <a:schemeClr val="lt1"/>
              </a:buClr>
              <a:buSzPts val="12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2100" lvl="6" marL="3200400">
              <a:spcBef>
                <a:spcPts val="0"/>
              </a:spcBef>
              <a:spcAft>
                <a:spcPts val="0"/>
              </a:spcAft>
              <a:buClr>
                <a:schemeClr val="lt1"/>
              </a:buClr>
              <a:buSzPts val="1000"/>
              <a:buChar char="●"/>
              <a:defRPr>
                <a:solidFill>
                  <a:schemeClr val="lt1"/>
                </a:solidFill>
              </a:defRPr>
            </a:lvl7pPr>
            <a:lvl8pPr indent="-292100" lvl="7" marL="3657600">
              <a:spcBef>
                <a:spcPts val="0"/>
              </a:spcBef>
              <a:spcAft>
                <a:spcPts val="0"/>
              </a:spcAft>
              <a:buClr>
                <a:schemeClr val="lt1"/>
              </a:buClr>
              <a:buSzPts val="1000"/>
              <a:buChar char="○"/>
              <a:defRPr>
                <a:solidFill>
                  <a:schemeClr val="lt1"/>
                </a:solidFill>
              </a:defRPr>
            </a:lvl8pPr>
            <a:lvl9pPr indent="-292100" lvl="8" marL="4114800">
              <a:spcBef>
                <a:spcPts val="0"/>
              </a:spcBef>
              <a:spcAft>
                <a:spcPts val="0"/>
              </a:spcAft>
              <a:buClr>
                <a:schemeClr val="lt1"/>
              </a:buClr>
              <a:buSzPts val="1000"/>
              <a:buChar char="■"/>
              <a:defRPr>
                <a:solidFill>
                  <a:schemeClr val="lt1"/>
                </a:solidFill>
              </a:defRPr>
            </a:lvl9pPr>
          </a:lstStyle>
          <a:p/>
        </p:txBody>
      </p:sp>
      <p:sp>
        <p:nvSpPr>
          <p:cNvPr id="96" name="Google Shape;9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97" name="Google Shape;97;p1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USTOM_1">
    <p:bg>
      <p:bgPr>
        <a:solidFill>
          <a:schemeClr val="accent1"/>
        </a:solidFill>
      </p:bgPr>
    </p:bg>
    <p:spTree>
      <p:nvGrpSpPr>
        <p:cNvPr id="98" name="Shape 98"/>
        <p:cNvGrpSpPr/>
        <p:nvPr/>
      </p:nvGrpSpPr>
      <p:grpSpPr>
        <a:xfrm>
          <a:off x="0" y="0"/>
          <a:ext cx="0" cy="0"/>
          <a:chOff x="0" y="0"/>
          <a:chExt cx="0" cy="0"/>
        </a:xfrm>
      </p:grpSpPr>
      <p:sp>
        <p:nvSpPr>
          <p:cNvPr id="99" name="Google Shape;99;p17"/>
          <p:cNvSpPr txBox="1"/>
          <p:nvPr>
            <p:ph type="title"/>
          </p:nvPr>
        </p:nvSpPr>
        <p:spPr>
          <a:xfrm>
            <a:off x="5674000" y="269975"/>
            <a:ext cx="30348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0" name="Google Shape;100;p17"/>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101" name="Google Shape;101;p17"/>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txBox="1"/>
          <p:nvPr>
            <p:ph idx="1" type="body"/>
          </p:nvPr>
        </p:nvSpPr>
        <p:spPr>
          <a:xfrm>
            <a:off x="5832875" y="1967225"/>
            <a:ext cx="3311100" cy="1300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pic>
        <p:nvPicPr>
          <p:cNvPr id="103" name="Google Shape;103;p17"/>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CUSTOM_1_2">
    <p:bg>
      <p:bgPr>
        <a:solidFill>
          <a:schemeClr val="accent1"/>
        </a:solidFill>
      </p:bgPr>
    </p:bg>
    <p:spTree>
      <p:nvGrpSpPr>
        <p:cNvPr id="104" name="Shape 104"/>
        <p:cNvGrpSpPr/>
        <p:nvPr/>
      </p:nvGrpSpPr>
      <p:grpSpPr>
        <a:xfrm>
          <a:off x="0" y="0"/>
          <a:ext cx="0" cy="0"/>
          <a:chOff x="0" y="0"/>
          <a:chExt cx="0" cy="0"/>
        </a:xfrm>
      </p:grpSpPr>
      <p:sp>
        <p:nvSpPr>
          <p:cNvPr id="105" name="Google Shape;105;p18"/>
          <p:cNvSpPr txBox="1"/>
          <p:nvPr>
            <p:ph type="title"/>
          </p:nvPr>
        </p:nvSpPr>
        <p:spPr>
          <a:xfrm>
            <a:off x="7264575" y="269975"/>
            <a:ext cx="14442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100"/>
              <a:buNone/>
              <a:defRPr sz="21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6" name="Google Shape;106;p18"/>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107" name="Google Shape;107;p18"/>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txBox="1"/>
          <p:nvPr>
            <p:ph idx="1" type="body"/>
          </p:nvPr>
        </p:nvSpPr>
        <p:spPr>
          <a:xfrm>
            <a:off x="7319525" y="1967225"/>
            <a:ext cx="1824300" cy="1300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pic>
        <p:nvPicPr>
          <p:cNvPr id="109" name="Google Shape;109;p18"/>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110" name="Shape 110"/>
        <p:cNvGrpSpPr/>
        <p:nvPr/>
      </p:nvGrpSpPr>
      <p:grpSpPr>
        <a:xfrm>
          <a:off x="0" y="0"/>
          <a:ext cx="0" cy="0"/>
          <a:chOff x="0" y="0"/>
          <a:chExt cx="0" cy="0"/>
        </a:xfrm>
      </p:grpSpPr>
      <p:pic>
        <p:nvPicPr>
          <p:cNvPr id="111" name="Google Shape;111;p19"/>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12" name="Google Shape;112;p19"/>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accent1"/>
              </a:buClr>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4" name="Google Shape;114;p19"/>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298450" lvl="5" marL="2743200" algn="ctr">
              <a:spcBef>
                <a:spcPts val="0"/>
              </a:spcBef>
              <a:spcAft>
                <a:spcPts val="0"/>
              </a:spcAft>
              <a:buSzPts val="1100"/>
              <a:buChar char="■"/>
              <a:defRPr/>
            </a:lvl6pPr>
            <a:lvl7pPr indent="-292100" lvl="6" marL="3200400" algn="ctr">
              <a:spcBef>
                <a:spcPts val="0"/>
              </a:spcBef>
              <a:spcAft>
                <a:spcPts val="0"/>
              </a:spcAft>
              <a:buSzPts val="1000"/>
              <a:buChar char="●"/>
              <a:defRPr/>
            </a:lvl7pPr>
            <a:lvl8pPr indent="-292100" lvl="7" marL="3657600" algn="ctr">
              <a:spcBef>
                <a:spcPts val="0"/>
              </a:spcBef>
              <a:spcAft>
                <a:spcPts val="0"/>
              </a:spcAft>
              <a:buSzPts val="1000"/>
              <a:buChar char="○"/>
              <a:defRPr/>
            </a:lvl8pPr>
            <a:lvl9pPr indent="-292100" lvl="8" marL="4114800" algn="ctr">
              <a:spcBef>
                <a:spcPts val="0"/>
              </a:spcBef>
              <a:spcAft>
                <a:spcPts val="0"/>
              </a:spcAft>
              <a:buSzPts val="1000"/>
              <a:buChar char="■"/>
              <a:defRPr/>
            </a:lvl9pPr>
          </a:lstStyle>
          <a:p/>
        </p:txBody>
      </p:sp>
      <p:sp>
        <p:nvSpPr>
          <p:cNvPr id="115" name="Google Shape;11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116" name="Google Shape;116;p19"/>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117" name="Google Shape;117;p19"/>
          <p:cNvPicPr preferRelativeResize="0"/>
          <p:nvPr/>
        </p:nvPicPr>
        <p:blipFill>
          <a:blip r:embed="rId4">
            <a:alphaModFix/>
          </a:blip>
          <a:stretch>
            <a:fillRect/>
          </a:stretch>
        </p:blipFill>
        <p:spPr>
          <a:xfrm>
            <a:off x="454975" y="4663225"/>
            <a:ext cx="1001051" cy="1529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spTree>
      <p:nvGrpSpPr>
        <p:cNvPr id="118" name="Shape 118"/>
        <p:cNvGrpSpPr/>
        <p:nvPr/>
      </p:nvGrpSpPr>
      <p:grpSpPr>
        <a:xfrm>
          <a:off x="0" y="0"/>
          <a:ext cx="0" cy="0"/>
          <a:chOff x="0" y="0"/>
          <a:chExt cx="0" cy="0"/>
        </a:xfrm>
      </p:grpSpPr>
      <p:pic>
        <p:nvPicPr>
          <p:cNvPr id="119" name="Google Shape;119;p20"/>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20" name="Google Shape;120;p20"/>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20"/>
          <p:cNvPicPr preferRelativeResize="0"/>
          <p:nvPr/>
        </p:nvPicPr>
        <p:blipFill>
          <a:blip r:embed="rId3">
            <a:alphaModFix/>
          </a:blip>
          <a:stretch>
            <a:fillRect/>
          </a:stretch>
        </p:blipFill>
        <p:spPr>
          <a:xfrm>
            <a:off x="454975" y="4663225"/>
            <a:ext cx="1001051" cy="152925"/>
          </a:xfrm>
          <a:prstGeom prst="rect">
            <a:avLst/>
          </a:prstGeom>
          <a:noFill/>
          <a:ln>
            <a:noFill/>
          </a:ln>
        </p:spPr>
      </p:pic>
      <p:sp>
        <p:nvSpPr>
          <p:cNvPr id="122" name="Google Shape;122;p20"/>
          <p:cNvSpPr txBox="1"/>
          <p:nvPr>
            <p:ph hasCustomPrompt="1" type="title"/>
          </p:nvPr>
        </p:nvSpPr>
        <p:spPr>
          <a:xfrm>
            <a:off x="3117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3" name="Google Shape;12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24" name="Google Shape;124;p20"/>
          <p:cNvSpPr txBox="1"/>
          <p:nvPr>
            <p:ph hasCustomPrompt="1" idx="2" type="title"/>
          </p:nvPr>
        </p:nvSpPr>
        <p:spPr>
          <a:xfrm>
            <a:off x="30054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5" name="Google Shape;125;p20"/>
          <p:cNvSpPr txBox="1"/>
          <p:nvPr>
            <p:ph hasCustomPrompt="1" idx="3" type="title"/>
          </p:nvPr>
        </p:nvSpPr>
        <p:spPr>
          <a:xfrm>
            <a:off x="5813275"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6" name="Google Shape;126;p20"/>
          <p:cNvSpPr txBox="1"/>
          <p:nvPr>
            <p:ph hasCustomPrompt="1" idx="4" type="title"/>
          </p:nvPr>
        </p:nvSpPr>
        <p:spPr>
          <a:xfrm>
            <a:off x="3117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7" name="Google Shape;127;p20"/>
          <p:cNvSpPr txBox="1"/>
          <p:nvPr>
            <p:ph hasCustomPrompt="1" idx="5" type="title"/>
          </p:nvPr>
        </p:nvSpPr>
        <p:spPr>
          <a:xfrm>
            <a:off x="30054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8" name="Google Shape;128;p20"/>
          <p:cNvSpPr txBox="1"/>
          <p:nvPr>
            <p:ph hasCustomPrompt="1" idx="6" type="title"/>
          </p:nvPr>
        </p:nvSpPr>
        <p:spPr>
          <a:xfrm>
            <a:off x="5813275"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9" name="Google Shape;129;p20"/>
          <p:cNvSpPr txBox="1"/>
          <p:nvPr>
            <p:ph idx="1" type="body"/>
          </p:nvPr>
        </p:nvSpPr>
        <p:spPr>
          <a:xfrm>
            <a:off x="3117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0" name="Google Shape;130;p20"/>
          <p:cNvSpPr txBox="1"/>
          <p:nvPr>
            <p:ph idx="7" type="body"/>
          </p:nvPr>
        </p:nvSpPr>
        <p:spPr>
          <a:xfrm>
            <a:off x="30054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1" name="Google Shape;131;p20"/>
          <p:cNvSpPr txBox="1"/>
          <p:nvPr>
            <p:ph idx="8" type="body"/>
          </p:nvPr>
        </p:nvSpPr>
        <p:spPr>
          <a:xfrm>
            <a:off x="56991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2" name="Google Shape;132;p20"/>
          <p:cNvSpPr txBox="1"/>
          <p:nvPr>
            <p:ph idx="9" type="body"/>
          </p:nvPr>
        </p:nvSpPr>
        <p:spPr>
          <a:xfrm>
            <a:off x="3117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3" name="Google Shape;133;p20"/>
          <p:cNvSpPr txBox="1"/>
          <p:nvPr>
            <p:ph idx="13" type="body"/>
          </p:nvPr>
        </p:nvSpPr>
        <p:spPr>
          <a:xfrm>
            <a:off x="30054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4" name="Google Shape;134;p20"/>
          <p:cNvSpPr txBox="1"/>
          <p:nvPr>
            <p:ph idx="14" type="body"/>
          </p:nvPr>
        </p:nvSpPr>
        <p:spPr>
          <a:xfrm>
            <a:off x="56991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5" name="Google Shape;135;p20"/>
          <p:cNvSpPr txBox="1"/>
          <p:nvPr>
            <p:ph idx="15" type="title"/>
          </p:nvPr>
        </p:nvSpPr>
        <p:spPr>
          <a:xfrm>
            <a:off x="311700" y="220975"/>
            <a:ext cx="55017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11">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15" name="Google Shape;15;p3"/>
          <p:cNvPicPr preferRelativeResize="0"/>
          <p:nvPr/>
        </p:nvPicPr>
        <p:blipFill>
          <a:blip r:embed="rId2">
            <a:alphaModFix/>
          </a:blip>
          <a:stretch>
            <a:fillRect/>
          </a:stretch>
        </p:blipFill>
        <p:spPr>
          <a:xfrm>
            <a:off x="310001" y="4655604"/>
            <a:ext cx="1199421" cy="1827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IG_NUMBER_1">
    <p:spTree>
      <p:nvGrpSpPr>
        <p:cNvPr id="136" name="Shape 136"/>
        <p:cNvGrpSpPr/>
        <p:nvPr/>
      </p:nvGrpSpPr>
      <p:grpSpPr>
        <a:xfrm>
          <a:off x="0" y="0"/>
          <a:ext cx="0" cy="0"/>
          <a:chOff x="0" y="0"/>
          <a:chExt cx="0" cy="0"/>
        </a:xfrm>
      </p:grpSpPr>
      <p:pic>
        <p:nvPicPr>
          <p:cNvPr id="137" name="Google Shape;137;p21"/>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IG_NUMBER_1_4">
    <p:spTree>
      <p:nvGrpSpPr>
        <p:cNvPr id="138" name="Shape 138"/>
        <p:cNvGrpSpPr/>
        <p:nvPr/>
      </p:nvGrpSpPr>
      <p:grpSpPr>
        <a:xfrm>
          <a:off x="0" y="0"/>
          <a:ext cx="0" cy="0"/>
          <a:chOff x="0" y="0"/>
          <a:chExt cx="0" cy="0"/>
        </a:xfrm>
      </p:grpSpPr>
      <p:pic>
        <p:nvPicPr>
          <p:cNvPr id="139" name="Google Shape;139;p22"/>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40" name="Google Shape;140;p22"/>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txBox="1"/>
          <p:nvPr>
            <p:ph hasCustomPrompt="1" type="title"/>
          </p:nvPr>
        </p:nvSpPr>
        <p:spPr>
          <a:xfrm>
            <a:off x="3267475"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45" name="Google Shape;145;p22"/>
          <p:cNvSpPr txBox="1"/>
          <p:nvPr>
            <p:ph idx="1" type="body"/>
          </p:nvPr>
        </p:nvSpPr>
        <p:spPr>
          <a:xfrm>
            <a:off x="3267475"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146" name="Google Shape;146;p22"/>
          <p:cNvSpPr txBox="1"/>
          <p:nvPr>
            <p:ph hasCustomPrompt="1" idx="2" type="title"/>
          </p:nvPr>
        </p:nvSpPr>
        <p:spPr>
          <a:xfrm>
            <a:off x="6182025"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7" name="Google Shape;147;p22"/>
          <p:cNvSpPr txBox="1"/>
          <p:nvPr>
            <p:ph idx="3" type="body"/>
          </p:nvPr>
        </p:nvSpPr>
        <p:spPr>
          <a:xfrm>
            <a:off x="6182025"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48" name="Google Shape;148;p22"/>
          <p:cNvSpPr txBox="1"/>
          <p:nvPr>
            <p:ph hasCustomPrompt="1" idx="4" type="title"/>
          </p:nvPr>
        </p:nvSpPr>
        <p:spPr>
          <a:xfrm>
            <a:off x="251400"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9" name="Google Shape;149;p22"/>
          <p:cNvSpPr txBox="1"/>
          <p:nvPr>
            <p:ph idx="5" type="body"/>
          </p:nvPr>
        </p:nvSpPr>
        <p:spPr>
          <a:xfrm>
            <a:off x="251400"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50" name="Google Shape;150;p22"/>
          <p:cNvSpPr txBox="1"/>
          <p:nvPr>
            <p:ph idx="6" type="title"/>
          </p:nvPr>
        </p:nvSpPr>
        <p:spPr>
          <a:xfrm>
            <a:off x="0" y="673025"/>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BIG_NUMBER_1_3">
    <p:bg>
      <p:bgPr>
        <a:solidFill>
          <a:schemeClr val="lt1"/>
        </a:solidFill>
      </p:bgPr>
    </p:bg>
    <p:spTree>
      <p:nvGrpSpPr>
        <p:cNvPr id="151" name="Shape 151"/>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6">
    <p:spTree>
      <p:nvGrpSpPr>
        <p:cNvPr id="152" name="Shape 152"/>
        <p:cNvGrpSpPr/>
        <p:nvPr/>
      </p:nvGrpSpPr>
      <p:grpSpPr>
        <a:xfrm>
          <a:off x="0" y="0"/>
          <a:ext cx="0" cy="0"/>
          <a:chOff x="0" y="0"/>
          <a:chExt cx="0" cy="0"/>
        </a:xfrm>
      </p:grpSpPr>
      <p:sp>
        <p:nvSpPr>
          <p:cNvPr id="153" name="Google Shape;15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54" name="Google Shape;154;p24"/>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4"/>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4"/>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7" name="Google Shape;157;p24"/>
          <p:cNvCxnSpPr/>
          <p:nvPr/>
        </p:nvCxnSpPr>
        <p:spPr>
          <a:xfrm rot="10800000">
            <a:off x="495438" y="2902032"/>
            <a:ext cx="8167800" cy="0"/>
          </a:xfrm>
          <a:prstGeom prst="straightConnector1">
            <a:avLst/>
          </a:prstGeom>
          <a:noFill/>
          <a:ln cap="flat" cmpd="sng" w="9525">
            <a:solidFill>
              <a:srgbClr val="C5CED6"/>
            </a:solidFill>
            <a:prstDash val="dot"/>
            <a:round/>
            <a:headEnd len="med" w="med" type="none"/>
            <a:tailEnd len="med" w="med" type="none"/>
          </a:ln>
        </p:spPr>
      </p:cxnSp>
      <p:sp>
        <p:nvSpPr>
          <p:cNvPr id="158" name="Google Shape;158;p24"/>
          <p:cNvSpPr txBox="1"/>
          <p:nvPr>
            <p:ph hasCustomPrompt="1" type="title"/>
          </p:nvPr>
        </p:nvSpPr>
        <p:spPr>
          <a:xfrm>
            <a:off x="5486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1"/>
              </a:buClr>
              <a:buSzPts val="4700"/>
              <a:buNone/>
              <a:defRPr b="1" sz="47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9" name="Google Shape;159;p24"/>
          <p:cNvSpPr txBox="1"/>
          <p:nvPr>
            <p:ph hasCustomPrompt="1" idx="2" type="title"/>
          </p:nvPr>
        </p:nvSpPr>
        <p:spPr>
          <a:xfrm>
            <a:off x="331565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700"/>
              <a:buNone/>
              <a:defRPr b="1" sz="47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0" name="Google Shape;160;p24"/>
          <p:cNvSpPr txBox="1"/>
          <p:nvPr>
            <p:ph idx="3" type="title"/>
          </p:nvPr>
        </p:nvSpPr>
        <p:spPr>
          <a:xfrm>
            <a:off x="0" y="21900"/>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61" name="Google Shape;161;p24"/>
          <p:cNvSpPr txBox="1"/>
          <p:nvPr>
            <p:ph hasCustomPrompt="1" idx="4" type="title"/>
          </p:nvPr>
        </p:nvSpPr>
        <p:spPr>
          <a:xfrm>
            <a:off x="60827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4700"/>
              <a:buNone/>
              <a:defRPr b="1" sz="47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62" name="Google Shape;162;p24"/>
          <p:cNvSpPr txBox="1"/>
          <p:nvPr>
            <p:ph idx="1" type="subTitle"/>
          </p:nvPr>
        </p:nvSpPr>
        <p:spPr>
          <a:xfrm>
            <a:off x="623400"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b="1" sz="900">
                <a:solidFill>
                  <a:schemeClr val="accent1"/>
                </a:solidFill>
              </a:defRPr>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163" name="Google Shape;163;p24"/>
          <p:cNvSpPr txBox="1"/>
          <p:nvPr>
            <p:ph idx="5" type="subTitle"/>
          </p:nvPr>
        </p:nvSpPr>
        <p:spPr>
          <a:xfrm>
            <a:off x="328598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b="1" sz="900"/>
            </a:lvl1pPr>
            <a:lvl2pPr lvl="1" rtl="0">
              <a:lnSpc>
                <a:spcPct val="100000"/>
              </a:lnSpc>
              <a:spcBef>
                <a:spcPts val="0"/>
              </a:spcBef>
              <a:spcAft>
                <a:spcPts val="0"/>
              </a:spcAft>
              <a:buSzPts val="1800"/>
              <a:buFont typeface="DM Sans"/>
              <a:buNone/>
              <a:defRPr sz="1800">
                <a:latin typeface="DM Sans"/>
                <a:ea typeface="DM Sans"/>
                <a:cs typeface="DM Sans"/>
                <a:sym typeface="DM Sans"/>
              </a:defRPr>
            </a:lvl2pPr>
            <a:lvl3pPr lvl="2" rtl="0">
              <a:lnSpc>
                <a:spcPct val="100000"/>
              </a:lnSpc>
              <a:spcBef>
                <a:spcPts val="0"/>
              </a:spcBef>
              <a:spcAft>
                <a:spcPts val="0"/>
              </a:spcAft>
              <a:buSzPts val="1800"/>
              <a:buFont typeface="DM Sans"/>
              <a:buNone/>
              <a:defRPr sz="1800">
                <a:latin typeface="DM Sans"/>
                <a:ea typeface="DM Sans"/>
                <a:cs typeface="DM Sans"/>
                <a:sym typeface="DM Sans"/>
              </a:defRPr>
            </a:lvl3pPr>
            <a:lvl4pPr lvl="3" rtl="0">
              <a:lnSpc>
                <a:spcPct val="100000"/>
              </a:lnSpc>
              <a:spcBef>
                <a:spcPts val="0"/>
              </a:spcBef>
              <a:spcAft>
                <a:spcPts val="0"/>
              </a:spcAft>
              <a:buSzPts val="1800"/>
              <a:buFont typeface="DM Sans"/>
              <a:buNone/>
              <a:defRPr sz="1800">
                <a:latin typeface="DM Sans"/>
                <a:ea typeface="DM Sans"/>
                <a:cs typeface="DM Sans"/>
                <a:sym typeface="DM Sans"/>
              </a:defRPr>
            </a:lvl4pPr>
            <a:lvl5pPr lvl="4" rtl="0">
              <a:lnSpc>
                <a:spcPct val="100000"/>
              </a:lnSpc>
              <a:spcBef>
                <a:spcPts val="0"/>
              </a:spcBef>
              <a:spcAft>
                <a:spcPts val="0"/>
              </a:spcAft>
              <a:buSzPts val="1800"/>
              <a:buFont typeface="DM Sans"/>
              <a:buNone/>
              <a:defRPr sz="1800">
                <a:latin typeface="DM Sans"/>
                <a:ea typeface="DM Sans"/>
                <a:cs typeface="DM Sans"/>
                <a:sym typeface="DM Sans"/>
              </a:defRPr>
            </a:lvl5pPr>
            <a:lvl6pPr lvl="5" rtl="0">
              <a:lnSpc>
                <a:spcPct val="100000"/>
              </a:lnSpc>
              <a:spcBef>
                <a:spcPts val="0"/>
              </a:spcBef>
              <a:spcAft>
                <a:spcPts val="0"/>
              </a:spcAft>
              <a:buSzPts val="1800"/>
              <a:buFont typeface="DM Sans"/>
              <a:buNone/>
              <a:defRPr sz="1800">
                <a:latin typeface="DM Sans"/>
                <a:ea typeface="DM Sans"/>
                <a:cs typeface="DM Sans"/>
                <a:sym typeface="DM Sans"/>
              </a:defRPr>
            </a:lvl6pPr>
            <a:lvl7pPr lvl="6" rtl="0">
              <a:lnSpc>
                <a:spcPct val="100000"/>
              </a:lnSpc>
              <a:spcBef>
                <a:spcPts val="0"/>
              </a:spcBef>
              <a:spcAft>
                <a:spcPts val="0"/>
              </a:spcAft>
              <a:buSzPts val="1800"/>
              <a:buFont typeface="DM Sans"/>
              <a:buNone/>
              <a:defRPr sz="1800">
                <a:latin typeface="DM Sans"/>
                <a:ea typeface="DM Sans"/>
                <a:cs typeface="DM Sans"/>
                <a:sym typeface="DM Sans"/>
              </a:defRPr>
            </a:lvl7pPr>
            <a:lvl8pPr lvl="7" rtl="0">
              <a:lnSpc>
                <a:spcPct val="100000"/>
              </a:lnSpc>
              <a:spcBef>
                <a:spcPts val="0"/>
              </a:spcBef>
              <a:spcAft>
                <a:spcPts val="0"/>
              </a:spcAft>
              <a:buSzPts val="1800"/>
              <a:buFont typeface="DM Sans"/>
              <a:buNone/>
              <a:defRPr sz="1800">
                <a:latin typeface="DM Sans"/>
                <a:ea typeface="DM Sans"/>
                <a:cs typeface="DM Sans"/>
                <a:sym typeface="DM Sans"/>
              </a:defRPr>
            </a:lvl8pPr>
            <a:lvl9pPr lvl="8" rtl="0">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164" name="Google Shape;164;p24"/>
          <p:cNvSpPr txBox="1"/>
          <p:nvPr>
            <p:ph idx="6" type="subTitle"/>
          </p:nvPr>
        </p:nvSpPr>
        <p:spPr>
          <a:xfrm>
            <a:off x="602553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2"/>
              </a:buClr>
              <a:buSzPts val="900"/>
              <a:buNone/>
              <a:defRPr b="1" sz="900"/>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165" name="Google Shape;165;p24"/>
          <p:cNvSpPr txBox="1"/>
          <p:nvPr>
            <p:ph idx="7" type="body"/>
          </p:nvPr>
        </p:nvSpPr>
        <p:spPr>
          <a:xfrm>
            <a:off x="495450" y="3167375"/>
            <a:ext cx="80673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pic>
        <p:nvPicPr>
          <p:cNvPr id="166" name="Google Shape;166;p24"/>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titled)">
  <p:cSld name="BIG_NUMBER_1_2">
    <p:bg>
      <p:bgPr>
        <a:solidFill>
          <a:schemeClr val="lt1"/>
        </a:solidFill>
      </p:bgPr>
    </p:bg>
    <p:spTree>
      <p:nvGrpSpPr>
        <p:cNvPr id="167" name="Shape 167"/>
        <p:cNvGrpSpPr/>
        <p:nvPr/>
      </p:nvGrpSpPr>
      <p:grpSpPr>
        <a:xfrm>
          <a:off x="0" y="0"/>
          <a:ext cx="0" cy="0"/>
          <a:chOff x="0" y="0"/>
          <a:chExt cx="0" cy="0"/>
        </a:xfrm>
      </p:grpSpPr>
      <p:sp>
        <p:nvSpPr>
          <p:cNvPr id="168" name="Google Shape;16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69" name="Google Shape;169;p25"/>
          <p:cNvSpPr/>
          <p:nvPr/>
        </p:nvSpPr>
        <p:spPr>
          <a:xfrm>
            <a:off x="1082375" y="1143225"/>
            <a:ext cx="3280800" cy="1529400"/>
          </a:xfrm>
          <a:prstGeom prst="roundRect">
            <a:avLst>
              <a:gd fmla="val 10764" name="adj"/>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70" name="Google Shape;170;p25"/>
          <p:cNvSpPr/>
          <p:nvPr/>
        </p:nvSpPr>
        <p:spPr>
          <a:xfrm>
            <a:off x="4780850" y="1143225"/>
            <a:ext cx="3280800" cy="1529400"/>
          </a:xfrm>
          <a:prstGeom prst="roundRect">
            <a:avLst>
              <a:gd fmla="val 11424" name="adj"/>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EF9F0"/>
              </a:solidFill>
            </a:endParaRPr>
          </a:p>
        </p:txBody>
      </p:sp>
      <p:sp>
        <p:nvSpPr>
          <p:cNvPr id="171" name="Google Shape;171;p25"/>
          <p:cNvSpPr/>
          <p:nvPr/>
        </p:nvSpPr>
        <p:spPr>
          <a:xfrm>
            <a:off x="1082375" y="2903075"/>
            <a:ext cx="3280800" cy="1529400"/>
          </a:xfrm>
          <a:prstGeom prst="roundRect">
            <a:avLst>
              <a:gd fmla="val 7063"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4780850" y="2903075"/>
            <a:ext cx="3280800" cy="1529400"/>
          </a:xfrm>
          <a:prstGeom prst="roundRect">
            <a:avLst>
              <a:gd fmla="val 6797" name="adj"/>
            </a:avLst>
          </a:prstGeom>
          <a:solidFill>
            <a:srgbClr val="F7C56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txBox="1"/>
          <p:nvPr>
            <p:ph hasCustomPrompt="1" type="title"/>
          </p:nvPr>
        </p:nvSpPr>
        <p:spPr>
          <a:xfrm>
            <a:off x="1082350" y="290307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4" name="Google Shape;174;p25"/>
          <p:cNvSpPr txBox="1"/>
          <p:nvPr>
            <p:ph hasCustomPrompt="1" idx="2" type="title"/>
          </p:nvPr>
        </p:nvSpPr>
        <p:spPr>
          <a:xfrm>
            <a:off x="4780850" y="114322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75" name="Google Shape;175;p25"/>
          <p:cNvSpPr txBox="1"/>
          <p:nvPr>
            <p:ph hasCustomPrompt="1" idx="3" type="title"/>
          </p:nvPr>
        </p:nvSpPr>
        <p:spPr>
          <a:xfrm>
            <a:off x="5097125" y="3060150"/>
            <a:ext cx="2964600" cy="64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6" name="Google Shape;176;p25"/>
          <p:cNvSpPr txBox="1"/>
          <p:nvPr>
            <p:ph idx="1" type="body"/>
          </p:nvPr>
        </p:nvSpPr>
        <p:spPr>
          <a:xfrm>
            <a:off x="4780850"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177" name="Google Shape;177;p25"/>
          <p:cNvSpPr txBox="1"/>
          <p:nvPr>
            <p:ph idx="4" type="body"/>
          </p:nvPr>
        </p:nvSpPr>
        <p:spPr>
          <a:xfrm>
            <a:off x="1082325"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78" name="Google Shape;178;p25"/>
          <p:cNvSpPr txBox="1"/>
          <p:nvPr>
            <p:ph idx="5" type="body"/>
          </p:nvPr>
        </p:nvSpPr>
        <p:spPr>
          <a:xfrm>
            <a:off x="4780850"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79" name="Google Shape;179;p25"/>
          <p:cNvSpPr txBox="1"/>
          <p:nvPr>
            <p:ph hasCustomPrompt="1" idx="6" type="title"/>
          </p:nvPr>
        </p:nvSpPr>
        <p:spPr>
          <a:xfrm>
            <a:off x="1420125" y="1143225"/>
            <a:ext cx="26052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0" name="Google Shape;180;p25"/>
          <p:cNvSpPr txBox="1"/>
          <p:nvPr>
            <p:ph idx="7" type="body"/>
          </p:nvPr>
        </p:nvSpPr>
        <p:spPr>
          <a:xfrm>
            <a:off x="1082375"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81" name="Google Shape;181;p25"/>
          <p:cNvSpPr/>
          <p:nvPr/>
        </p:nvSpPr>
        <p:spPr>
          <a:xfrm>
            <a:off x="1082375" y="237525"/>
            <a:ext cx="6979200" cy="6423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txBox="1"/>
          <p:nvPr>
            <p:ph idx="8" type="title"/>
          </p:nvPr>
        </p:nvSpPr>
        <p:spPr>
          <a:xfrm>
            <a:off x="0" y="557547"/>
            <a:ext cx="9144000" cy="27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pic>
        <p:nvPicPr>
          <p:cNvPr id="183" name="Google Shape;183;p25"/>
          <p:cNvPicPr preferRelativeResize="0"/>
          <p:nvPr/>
        </p:nvPicPr>
        <p:blipFill>
          <a:blip r:embed="rId2">
            <a:alphaModFix/>
          </a:blip>
          <a:stretch>
            <a:fillRect/>
          </a:stretch>
        </p:blipFill>
        <p:spPr>
          <a:xfrm>
            <a:off x="454975" y="4663225"/>
            <a:ext cx="1001051" cy="1529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CUSTOM_5">
    <p:spTree>
      <p:nvGrpSpPr>
        <p:cNvPr id="184" name="Shape 184"/>
        <p:cNvGrpSpPr/>
        <p:nvPr/>
      </p:nvGrpSpPr>
      <p:grpSpPr>
        <a:xfrm>
          <a:off x="0" y="0"/>
          <a:ext cx="0" cy="0"/>
          <a:chOff x="0" y="0"/>
          <a:chExt cx="0" cy="0"/>
        </a:xfrm>
      </p:grpSpPr>
      <p:sp>
        <p:nvSpPr>
          <p:cNvPr id="185" name="Google Shape;185;p26"/>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86" name="Google Shape;186;p26"/>
          <p:cNvSpPr txBox="1"/>
          <p:nvPr>
            <p:ph type="title"/>
          </p:nvPr>
        </p:nvSpPr>
        <p:spPr>
          <a:xfrm>
            <a:off x="204675" y="201125"/>
            <a:ext cx="86277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7" name="Google Shape;187;p26"/>
          <p:cNvSpPr/>
          <p:nvPr/>
        </p:nvSpPr>
        <p:spPr>
          <a:xfrm>
            <a:off x="2425675"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88" name="Google Shape;188;p26"/>
          <p:cNvSpPr txBox="1"/>
          <p:nvPr>
            <p:ph hasCustomPrompt="1" idx="2" type="title"/>
          </p:nvPr>
        </p:nvSpPr>
        <p:spPr>
          <a:xfrm>
            <a:off x="204675" y="1320500"/>
            <a:ext cx="19971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9" name="Google Shape;189;p26"/>
          <p:cNvSpPr/>
          <p:nvPr/>
        </p:nvSpPr>
        <p:spPr>
          <a:xfrm>
            <a:off x="4670400"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90" name="Google Shape;190;p26"/>
          <p:cNvSpPr txBox="1"/>
          <p:nvPr>
            <p:ph hasCustomPrompt="1" idx="3" type="title"/>
          </p:nvPr>
        </p:nvSpPr>
        <p:spPr>
          <a:xfrm>
            <a:off x="24183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1" name="Google Shape;191;p26"/>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92" name="Google Shape;192;p26"/>
          <p:cNvSpPr txBox="1"/>
          <p:nvPr>
            <p:ph hasCustomPrompt="1" idx="4" type="title"/>
          </p:nvPr>
        </p:nvSpPr>
        <p:spPr>
          <a:xfrm>
            <a:off x="46702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3" name="Google Shape;193;p26"/>
          <p:cNvSpPr txBox="1"/>
          <p:nvPr>
            <p:ph hasCustomPrompt="1" idx="5" type="title"/>
          </p:nvPr>
        </p:nvSpPr>
        <p:spPr>
          <a:xfrm>
            <a:off x="691512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pic>
        <p:nvPicPr>
          <p:cNvPr id="194" name="Google Shape;194;p2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CUSTOM_4">
    <p:bg>
      <p:bgPr>
        <a:solidFill>
          <a:schemeClr val="accent1"/>
        </a:solidFill>
      </p:bgPr>
    </p:bg>
    <p:spTree>
      <p:nvGrpSpPr>
        <p:cNvPr id="195" name="Shape 195"/>
        <p:cNvGrpSpPr/>
        <p:nvPr/>
      </p:nvGrpSpPr>
      <p:grpSpPr>
        <a:xfrm>
          <a:off x="0" y="0"/>
          <a:ext cx="0" cy="0"/>
          <a:chOff x="0" y="0"/>
          <a:chExt cx="0" cy="0"/>
        </a:xfrm>
      </p:grpSpPr>
      <p:pic>
        <p:nvPicPr>
          <p:cNvPr id="196" name="Google Shape;196;p27"/>
          <p:cNvPicPr preferRelativeResize="0"/>
          <p:nvPr/>
        </p:nvPicPr>
        <p:blipFill>
          <a:blip r:embed="rId2">
            <a:alphaModFix/>
          </a:blip>
          <a:stretch>
            <a:fillRect/>
          </a:stretch>
        </p:blipFill>
        <p:spPr>
          <a:xfrm>
            <a:off x="1427725" y="3967975"/>
            <a:ext cx="7716275" cy="11755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CAPTION_ONLY">
    <p:bg>
      <p:bgPr>
        <a:solidFill>
          <a:schemeClr val="lt1"/>
        </a:solidFill>
      </p:bgPr>
    </p:bg>
    <p:spTree>
      <p:nvGrpSpPr>
        <p:cNvPr id="197" name="Shape 19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Clean_1_1">
    <p:spTree>
      <p:nvGrpSpPr>
        <p:cNvPr id="198" name="Shape 198"/>
        <p:cNvGrpSpPr/>
        <p:nvPr/>
      </p:nvGrpSpPr>
      <p:grpSpPr>
        <a:xfrm>
          <a:off x="0" y="0"/>
          <a:ext cx="0" cy="0"/>
          <a:chOff x="0" y="0"/>
          <a:chExt cx="0" cy="0"/>
        </a:xfrm>
      </p:grpSpPr>
      <p:pic>
        <p:nvPicPr>
          <p:cNvPr id="199" name="Google Shape;199;p29"/>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00" name="Google Shape;200;p29"/>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9"/>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202" name="Google Shape;202;p29"/>
          <p:cNvPicPr preferRelativeResize="0"/>
          <p:nvPr/>
        </p:nvPicPr>
        <p:blipFill>
          <a:blip r:embed="rId3">
            <a:alphaModFix/>
          </a:blip>
          <a:stretch>
            <a:fillRect/>
          </a:stretch>
        </p:blipFill>
        <p:spPr>
          <a:xfrm>
            <a:off x="4" y="0"/>
            <a:ext cx="2591725" cy="3161975"/>
          </a:xfrm>
          <a:prstGeom prst="rect">
            <a:avLst/>
          </a:prstGeom>
          <a:noFill/>
          <a:ln>
            <a:noFill/>
          </a:ln>
        </p:spPr>
      </p:pic>
      <p:pic>
        <p:nvPicPr>
          <p:cNvPr id="203" name="Google Shape;203;p29"/>
          <p:cNvPicPr preferRelativeResize="0"/>
          <p:nvPr/>
        </p:nvPicPr>
        <p:blipFill>
          <a:blip r:embed="rId4">
            <a:alphaModFix/>
          </a:blip>
          <a:stretch>
            <a:fillRect/>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p:cSld name="Clean_2">
    <p:spTree>
      <p:nvGrpSpPr>
        <p:cNvPr id="204" name="Shape 204"/>
        <p:cNvGrpSpPr/>
        <p:nvPr/>
      </p:nvGrpSpPr>
      <p:grpSpPr>
        <a:xfrm>
          <a:off x="0" y="0"/>
          <a:ext cx="0" cy="0"/>
          <a:chOff x="0" y="0"/>
          <a:chExt cx="0" cy="0"/>
        </a:xfrm>
      </p:grpSpPr>
      <p:sp>
        <p:nvSpPr>
          <p:cNvPr id="205" name="Google Shape;205;p30"/>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1">
  <p:cSld name="CUSTOM_1_1_1_1">
    <p:bg>
      <p:bgPr>
        <a:solidFill>
          <a:schemeClr val="lt1"/>
        </a:solidFill>
      </p:bgPr>
    </p:bg>
    <p:spTree>
      <p:nvGrpSpPr>
        <p:cNvPr id="16"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b="7826" l="88048" r="0" t="9350"/>
          <a:stretch/>
        </p:blipFill>
        <p:spPr>
          <a:xfrm>
            <a:off x="7933800" y="-100"/>
            <a:ext cx="1210199" cy="5143499"/>
          </a:xfrm>
          <a:prstGeom prst="rect">
            <a:avLst/>
          </a:prstGeom>
          <a:noFill/>
          <a:ln>
            <a:noFill/>
          </a:ln>
        </p:spPr>
      </p:pic>
      <p:sp>
        <p:nvSpPr>
          <p:cNvPr id="18" name="Google Shape;18;p4"/>
          <p:cNvSpPr/>
          <p:nvPr/>
        </p:nvSpPr>
        <p:spPr>
          <a:xfrm>
            <a:off x="0" y="-100"/>
            <a:ext cx="7933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type="ctrTitle"/>
          </p:nvPr>
        </p:nvSpPr>
        <p:spPr>
          <a:xfrm>
            <a:off x="197500" y="1512500"/>
            <a:ext cx="68514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6000"/>
              <a:buNone/>
              <a:defRPr b="1" sz="6000">
                <a:solidFill>
                  <a:schemeClr val="lt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pic>
        <p:nvPicPr>
          <p:cNvPr id="20" name="Google Shape;20;p4"/>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21" name="Google Shape;21;p4"/>
          <p:cNvPicPr preferRelativeResize="0"/>
          <p:nvPr/>
        </p:nvPicPr>
        <p:blipFill>
          <a:blip r:embed="rId4">
            <a:alphaModFix/>
          </a:blip>
          <a:stretch>
            <a:fillRect/>
          </a:stretch>
        </p:blipFill>
        <p:spPr>
          <a:xfrm>
            <a:off x="365225" y="711150"/>
            <a:ext cx="2599624" cy="396050"/>
          </a:xfrm>
          <a:prstGeom prst="rect">
            <a:avLst/>
          </a:prstGeom>
          <a:noFill/>
          <a:ln>
            <a:noFill/>
          </a:ln>
        </p:spPr>
      </p:pic>
      <p:sp>
        <p:nvSpPr>
          <p:cNvPr id="22" name="Google Shape;22;p4"/>
          <p:cNvSpPr txBox="1"/>
          <p:nvPr>
            <p:ph idx="2" type="ctrTitle"/>
          </p:nvPr>
        </p:nvSpPr>
        <p:spPr>
          <a:xfrm>
            <a:off x="197500" y="3763400"/>
            <a:ext cx="6152700" cy="5181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CUSTOM_1_1_1">
    <p:bg>
      <p:bgPr>
        <a:solidFill>
          <a:schemeClr val="lt1"/>
        </a:solidFill>
      </p:bgPr>
    </p:bg>
    <p:spTree>
      <p:nvGrpSpPr>
        <p:cNvPr id="23"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5" name="Google Shape;25;p5"/>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txBox="1"/>
          <p:nvPr>
            <p:ph type="ctrTitle"/>
          </p:nvPr>
        </p:nvSpPr>
        <p:spPr>
          <a:xfrm>
            <a:off x="197500" y="1650225"/>
            <a:ext cx="44649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pic>
        <p:nvPicPr>
          <p:cNvPr id="27" name="Google Shape;27;p5"/>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_2">
    <p:bg>
      <p:bgPr>
        <a:solidFill>
          <a:schemeClr val="accent1"/>
        </a:solidFill>
      </p:bgPr>
    </p:bg>
    <p:spTree>
      <p:nvGrpSpPr>
        <p:cNvPr id="28" name="Shape 28"/>
        <p:cNvGrpSpPr/>
        <p:nvPr/>
      </p:nvGrpSpPr>
      <p:grpSpPr>
        <a:xfrm>
          <a:off x="0" y="0"/>
          <a:ext cx="0" cy="0"/>
          <a:chOff x="0" y="0"/>
          <a:chExt cx="0" cy="0"/>
        </a:xfrm>
      </p:grpSpPr>
      <p:sp>
        <p:nvSpPr>
          <p:cNvPr id="29" name="Google Shape;29;p6"/>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txBox="1"/>
          <p:nvPr>
            <p:ph idx="1" type="body"/>
          </p:nvPr>
        </p:nvSpPr>
        <p:spPr>
          <a:xfrm>
            <a:off x="1474850" y="2416925"/>
            <a:ext cx="6032100" cy="2588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solidFill>
                  <a:schemeClr val="accent1"/>
                </a:solidFill>
              </a:defRPr>
            </a:lvl1pPr>
            <a:lvl2pPr indent="-304800" lvl="1" marL="914400" rtl="0">
              <a:spcBef>
                <a:spcPts val="0"/>
              </a:spcBef>
              <a:spcAft>
                <a:spcPts val="0"/>
              </a:spcAft>
              <a:buClr>
                <a:schemeClr val="accent1"/>
              </a:buClr>
              <a:buSzPts val="1200"/>
              <a:buChar char="○"/>
              <a:defRPr>
                <a:solidFill>
                  <a:schemeClr val="accent1"/>
                </a:solidFill>
              </a:defRPr>
            </a:lvl2pPr>
            <a:lvl3pPr indent="-304800" lvl="2" marL="1371600" rtl="0">
              <a:spcBef>
                <a:spcPts val="0"/>
              </a:spcBef>
              <a:spcAft>
                <a:spcPts val="0"/>
              </a:spcAft>
              <a:buClr>
                <a:schemeClr val="accent1"/>
              </a:buClr>
              <a:buSzPts val="1200"/>
              <a:buChar char="■"/>
              <a:defRPr>
                <a:solidFill>
                  <a:schemeClr val="accent1"/>
                </a:solidFill>
              </a:defRPr>
            </a:lvl3pPr>
            <a:lvl4pPr indent="-304800" lvl="3" marL="1828800" rtl="0">
              <a:spcBef>
                <a:spcPts val="0"/>
              </a:spcBef>
              <a:spcAft>
                <a:spcPts val="0"/>
              </a:spcAft>
              <a:buSzPts val="1200"/>
              <a:buChar char="●"/>
              <a:defRPr>
                <a:solidFill>
                  <a:schemeClr val="accent1"/>
                </a:solidFill>
              </a:defRPr>
            </a:lvl4pPr>
            <a:lvl5pPr indent="-304800" lvl="4" marL="2286000" rtl="0">
              <a:spcBef>
                <a:spcPts val="0"/>
              </a:spcBef>
              <a:spcAft>
                <a:spcPts val="0"/>
              </a:spcAft>
              <a:buClr>
                <a:schemeClr val="accent1"/>
              </a:buClr>
              <a:buSzPts val="1200"/>
              <a:buChar char="○"/>
              <a:defRPr>
                <a:solidFill>
                  <a:schemeClr val="accent1"/>
                </a:solidFill>
              </a:defRPr>
            </a:lvl5pPr>
            <a:lvl6pPr indent="-298450" lvl="5" marL="2743200" rtl="0">
              <a:spcBef>
                <a:spcPts val="0"/>
              </a:spcBef>
              <a:spcAft>
                <a:spcPts val="0"/>
              </a:spcAft>
              <a:buClr>
                <a:schemeClr val="accent1"/>
              </a:buClr>
              <a:buSzPts val="1100"/>
              <a:buChar char="■"/>
              <a:defRPr>
                <a:solidFill>
                  <a:schemeClr val="accent1"/>
                </a:solidFill>
              </a:defRPr>
            </a:lvl6pPr>
            <a:lvl7pPr indent="-292100" lvl="6" marL="3200400" rtl="0">
              <a:spcBef>
                <a:spcPts val="0"/>
              </a:spcBef>
              <a:spcAft>
                <a:spcPts val="0"/>
              </a:spcAft>
              <a:buSzPts val="1000"/>
              <a:buChar char="●"/>
              <a:defRPr>
                <a:solidFill>
                  <a:schemeClr val="accent1"/>
                </a:solidFill>
              </a:defRPr>
            </a:lvl7pPr>
            <a:lvl8pPr indent="-292100" lvl="7" marL="3657600" rtl="0">
              <a:spcBef>
                <a:spcPts val="0"/>
              </a:spcBef>
              <a:spcAft>
                <a:spcPts val="0"/>
              </a:spcAft>
              <a:buClr>
                <a:schemeClr val="accent1"/>
              </a:buClr>
              <a:buSzPts val="1000"/>
              <a:buChar char="○"/>
              <a:defRPr>
                <a:solidFill>
                  <a:schemeClr val="accent1"/>
                </a:solidFill>
              </a:defRPr>
            </a:lvl8pPr>
            <a:lvl9pPr indent="-292100" lvl="8" marL="4114800" rtl="0">
              <a:spcBef>
                <a:spcPts val="0"/>
              </a:spcBef>
              <a:spcAft>
                <a:spcPts val="0"/>
              </a:spcAft>
              <a:buClr>
                <a:schemeClr val="accent1"/>
              </a:buClr>
              <a:buSzPts val="1000"/>
              <a:buChar char="■"/>
              <a:defRPr>
                <a:solidFill>
                  <a:schemeClr val="accent1"/>
                </a:solidFill>
              </a:defRPr>
            </a:lvl9pPr>
          </a:lstStyle>
          <a:p/>
        </p:txBody>
      </p:sp>
      <p:sp>
        <p:nvSpPr>
          <p:cNvPr id="31" name="Google Shape;31;p6"/>
          <p:cNvSpPr txBox="1"/>
          <p:nvPr>
            <p:ph type="title"/>
          </p:nvPr>
        </p:nvSpPr>
        <p:spPr>
          <a:xfrm>
            <a:off x="1828800" y="589950"/>
            <a:ext cx="5501100" cy="789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b="0">
                <a:solidFill>
                  <a:schemeClr val="lt1"/>
                </a:solidFill>
              </a:defRPr>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p:txBody>
      </p:sp>
      <p:pic>
        <p:nvPicPr>
          <p:cNvPr id="32" name="Google Shape;32;p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6" name="Google Shape;3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37" name="Google Shape;37;p7"/>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38" name="Google Shape;38;p7"/>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BODY_2">
    <p:spTree>
      <p:nvGrpSpPr>
        <p:cNvPr id="39" name="Shape 39"/>
        <p:cNvGrpSpPr/>
        <p:nvPr/>
      </p:nvGrpSpPr>
      <p:grpSpPr>
        <a:xfrm>
          <a:off x="0" y="0"/>
          <a:ext cx="0" cy="0"/>
          <a:chOff x="0" y="0"/>
          <a:chExt cx="0" cy="0"/>
        </a:xfrm>
      </p:grpSpPr>
      <p:sp>
        <p:nvSpPr>
          <p:cNvPr id="40" name="Google Shape;40;p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8"/>
          <p:cNvSpPr txBox="1"/>
          <p:nvPr>
            <p:ph idx="1" type="body"/>
          </p:nvPr>
        </p:nvSpPr>
        <p:spPr>
          <a:xfrm>
            <a:off x="247500"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2" name="Google Shape;4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43" name="Google Shape;43;p8"/>
          <p:cNvCxnSpPr/>
          <p:nvPr/>
        </p:nvCxnSpPr>
        <p:spPr>
          <a:xfrm flipH="1" rot="10800000">
            <a:off x="10925" y="1462875"/>
            <a:ext cx="9094800" cy="3300"/>
          </a:xfrm>
          <a:prstGeom prst="straightConnector1">
            <a:avLst/>
          </a:prstGeom>
          <a:noFill/>
          <a:ln cap="flat" cmpd="sng" w="19050">
            <a:solidFill>
              <a:schemeClr val="accent1"/>
            </a:solidFill>
            <a:prstDash val="solid"/>
            <a:round/>
            <a:headEnd len="med" w="med" type="none"/>
            <a:tailEnd len="med" w="med" type="none"/>
          </a:ln>
        </p:spPr>
      </p:cxnSp>
      <p:sp>
        <p:nvSpPr>
          <p:cNvPr id="44" name="Google Shape;44;p8"/>
          <p:cNvSpPr txBox="1"/>
          <p:nvPr>
            <p:ph idx="2" type="body"/>
          </p:nvPr>
        </p:nvSpPr>
        <p:spPr>
          <a:xfrm>
            <a:off x="1980552"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5" name="Google Shape;45;p8"/>
          <p:cNvSpPr txBox="1"/>
          <p:nvPr>
            <p:ph idx="3" type="body"/>
          </p:nvPr>
        </p:nvSpPr>
        <p:spPr>
          <a:xfrm>
            <a:off x="3796807"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6" name="Google Shape;46;p8"/>
          <p:cNvSpPr txBox="1"/>
          <p:nvPr>
            <p:ph idx="4" type="body"/>
          </p:nvPr>
        </p:nvSpPr>
        <p:spPr>
          <a:xfrm>
            <a:off x="5613074"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7" name="Google Shape;47;p8"/>
          <p:cNvSpPr txBox="1"/>
          <p:nvPr>
            <p:ph idx="5" type="body"/>
          </p:nvPr>
        </p:nvSpPr>
        <p:spPr>
          <a:xfrm>
            <a:off x="7346126"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pic>
        <p:nvPicPr>
          <p:cNvPr id="48" name="Google Shape;48;p8"/>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49" name="Google Shape;49;p8"/>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0" name="Shape 50"/>
        <p:cNvGrpSpPr/>
        <p:nvPr/>
      </p:nvGrpSpPr>
      <p:grpSpPr>
        <a:xfrm>
          <a:off x="0" y="0"/>
          <a:ext cx="0" cy="0"/>
          <a:chOff x="0" y="0"/>
          <a:chExt cx="0" cy="0"/>
        </a:xfrm>
      </p:grpSpPr>
      <p:sp>
        <p:nvSpPr>
          <p:cNvPr id="51" name="Google Shape;51;p9"/>
          <p:cNvSpPr txBox="1"/>
          <p:nvPr>
            <p:ph idx="1" type="body"/>
          </p:nvPr>
        </p:nvSpPr>
        <p:spPr>
          <a:xfrm>
            <a:off x="311700" y="1597900"/>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04800" lvl="1" marL="914400" rtl="0">
              <a:spcBef>
                <a:spcPts val="0"/>
              </a:spcBef>
              <a:spcAft>
                <a:spcPts val="0"/>
              </a:spcAft>
              <a:buSzPts val="1200"/>
              <a:buChar char="○"/>
              <a:defRPr/>
            </a:lvl2pPr>
            <a:lvl3pPr indent="-304800" lvl="2" marL="1371600" rtl="0">
              <a:spcBef>
                <a:spcPts val="0"/>
              </a:spcBef>
              <a:spcAft>
                <a:spcPts val="0"/>
              </a:spcAft>
              <a:buSzPts val="1200"/>
              <a:buChar char="■"/>
              <a:defRPr/>
            </a:lvl3pPr>
            <a:lvl4pPr indent="-304800" lvl="3" marL="1828800" rtl="0">
              <a:spcBef>
                <a:spcPts val="0"/>
              </a:spcBef>
              <a:spcAft>
                <a:spcPts val="0"/>
              </a:spcAft>
              <a:buSzPts val="1200"/>
              <a:buChar char="●"/>
              <a:defRPr/>
            </a:lvl4pPr>
            <a:lvl5pPr indent="-304800" lvl="4" marL="2286000" rtl="0">
              <a:spcBef>
                <a:spcPts val="0"/>
              </a:spcBef>
              <a:spcAft>
                <a:spcPts val="0"/>
              </a:spcAft>
              <a:buSzPts val="1200"/>
              <a:buChar char="○"/>
              <a:defRPr/>
            </a:lvl5pPr>
            <a:lvl6pPr indent="-298450" lvl="5" marL="2743200" rtl="0">
              <a:spcBef>
                <a:spcPts val="0"/>
              </a:spcBef>
              <a:spcAft>
                <a:spcPts val="0"/>
              </a:spcAft>
              <a:buSzPts val="1100"/>
              <a:buChar char="■"/>
              <a:defRPr/>
            </a:lvl6pPr>
            <a:lvl7pPr indent="-292100" lvl="6" marL="3200400" rtl="0">
              <a:spcBef>
                <a:spcPts val="0"/>
              </a:spcBef>
              <a:spcAft>
                <a:spcPts val="0"/>
              </a:spcAft>
              <a:buSzPts val="1000"/>
              <a:buChar char="●"/>
              <a:defRPr/>
            </a:lvl7pPr>
            <a:lvl8pPr indent="-292100" lvl="7" marL="3657600" rtl="0">
              <a:spcBef>
                <a:spcPts val="0"/>
              </a:spcBef>
              <a:spcAft>
                <a:spcPts val="0"/>
              </a:spcAft>
              <a:buSzPts val="1000"/>
              <a:buChar char="○"/>
              <a:defRPr/>
            </a:lvl8pPr>
            <a:lvl9pPr indent="-292100" lvl="8" marL="4114800" rtl="0">
              <a:spcBef>
                <a:spcPts val="0"/>
              </a:spcBef>
              <a:spcAft>
                <a:spcPts val="0"/>
              </a:spcAft>
              <a:buSzPts val="1000"/>
              <a:buChar char="■"/>
              <a:defRPr/>
            </a:lvl9pPr>
          </a:lstStyle>
          <a:p/>
        </p:txBody>
      </p:sp>
      <p:sp>
        <p:nvSpPr>
          <p:cNvPr id="52" name="Google Shape;5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53" name="Google Shape;53;p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 name="Google Shape;54;p9"/>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5" name="Google Shape;55;p9"/>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56" name="Google Shape;56;p9"/>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7" name="Shape 57"/>
        <p:cNvGrpSpPr/>
        <p:nvPr/>
      </p:nvGrpSpPr>
      <p:grpSpPr>
        <a:xfrm>
          <a:off x="0" y="0"/>
          <a:ext cx="0" cy="0"/>
          <a:chOff x="0" y="0"/>
          <a:chExt cx="0" cy="0"/>
        </a:xfrm>
      </p:grpSpPr>
      <p:sp>
        <p:nvSpPr>
          <p:cNvPr id="58" name="Google Shape;58;p1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9" name="Google Shape;59;p1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0" name="Google Shape;60;p1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1" name="Google Shape;6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62" name="Google Shape;62;p10"/>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1pPr>
            <a:lvl2pPr lvl="1">
              <a:spcBef>
                <a:spcPts val="0"/>
              </a:spcBef>
              <a:spcAft>
                <a:spcPts val="0"/>
              </a:spcAft>
              <a:buClr>
                <a:schemeClr val="dk1"/>
              </a:buClr>
              <a:buSzPts val="2800"/>
              <a:buNone/>
              <a:defRPr b="1" sz="2800">
                <a:solidFill>
                  <a:schemeClr val="dk1"/>
                </a:solidFill>
              </a:defRPr>
            </a:lvl2pPr>
            <a:lvl3pPr lvl="2">
              <a:spcBef>
                <a:spcPts val="0"/>
              </a:spcBef>
              <a:spcAft>
                <a:spcPts val="0"/>
              </a:spcAft>
              <a:buClr>
                <a:schemeClr val="dk1"/>
              </a:buClr>
              <a:buSzPts val="2800"/>
              <a:buNone/>
              <a:defRPr b="1" sz="2800">
                <a:solidFill>
                  <a:schemeClr val="dk1"/>
                </a:solidFill>
              </a:defRPr>
            </a:lvl3pPr>
            <a:lvl4pPr lvl="3">
              <a:spcBef>
                <a:spcPts val="0"/>
              </a:spcBef>
              <a:spcAft>
                <a:spcPts val="0"/>
              </a:spcAft>
              <a:buClr>
                <a:schemeClr val="dk1"/>
              </a:buClr>
              <a:buSzPts val="2800"/>
              <a:buNone/>
              <a:defRPr b="1" sz="2800">
                <a:solidFill>
                  <a:schemeClr val="dk1"/>
                </a:solidFill>
              </a:defRPr>
            </a:lvl4pPr>
            <a:lvl5pPr lvl="4">
              <a:spcBef>
                <a:spcPts val="0"/>
              </a:spcBef>
              <a:spcAft>
                <a:spcPts val="0"/>
              </a:spcAft>
              <a:buClr>
                <a:schemeClr val="dk1"/>
              </a:buClr>
              <a:buSzPts val="2800"/>
              <a:buNone/>
              <a:defRPr b="1" sz="2800">
                <a:solidFill>
                  <a:schemeClr val="dk1"/>
                </a:solidFill>
              </a:defRPr>
            </a:lvl5pPr>
            <a:lvl6pPr lvl="5">
              <a:spcBef>
                <a:spcPts val="0"/>
              </a:spcBef>
              <a:spcAft>
                <a:spcPts val="0"/>
              </a:spcAft>
              <a:buClr>
                <a:schemeClr val="dk1"/>
              </a:buClr>
              <a:buSzPts val="2800"/>
              <a:buNone/>
              <a:defRPr b="1" sz="2800">
                <a:solidFill>
                  <a:schemeClr val="dk1"/>
                </a:solidFill>
              </a:defRPr>
            </a:lvl6pPr>
            <a:lvl7pPr lvl="6">
              <a:spcBef>
                <a:spcPts val="0"/>
              </a:spcBef>
              <a:spcAft>
                <a:spcPts val="0"/>
              </a:spcAft>
              <a:buClr>
                <a:schemeClr val="dk1"/>
              </a:buClr>
              <a:buSzPts val="2800"/>
              <a:buNone/>
              <a:defRPr b="1" sz="2800">
                <a:solidFill>
                  <a:schemeClr val="dk1"/>
                </a:solidFill>
              </a:defRPr>
            </a:lvl7pPr>
            <a:lvl8pPr lvl="7">
              <a:spcBef>
                <a:spcPts val="0"/>
              </a:spcBef>
              <a:spcAft>
                <a:spcPts val="0"/>
              </a:spcAft>
              <a:buClr>
                <a:schemeClr val="dk1"/>
              </a:buClr>
              <a:buSzPts val="2800"/>
              <a:buNone/>
              <a:defRPr b="1" sz="2800">
                <a:solidFill>
                  <a:schemeClr val="dk1"/>
                </a:solidFill>
              </a:defRPr>
            </a:lvl8pPr>
            <a:lvl9pPr lvl="8">
              <a:spcBef>
                <a:spcPts val="0"/>
              </a:spcBef>
              <a:spcAft>
                <a:spcPts val="0"/>
              </a:spcAft>
              <a:buClr>
                <a:schemeClr val="dk1"/>
              </a:buClr>
              <a:buSzPts val="2800"/>
              <a:buNone/>
              <a:defRPr b="1"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indent="-304800" lvl="1" marL="9144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2pPr>
            <a:lvl3pPr indent="-304800" lvl="2" marL="13716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3pPr>
            <a:lvl4pPr indent="-304800" lvl="3" marL="18288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4pPr>
            <a:lvl5pPr indent="-304800" lvl="4" marL="22860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5pPr>
            <a:lvl6pPr indent="-298450" lvl="5" marL="2743200">
              <a:lnSpc>
                <a:spcPct val="115000"/>
              </a:lnSpc>
              <a:spcBef>
                <a:spcPts val="0"/>
              </a:spcBef>
              <a:spcAft>
                <a:spcPts val="0"/>
              </a:spcAft>
              <a:buClr>
                <a:schemeClr val="dk1"/>
              </a:buClr>
              <a:buSzPts val="1100"/>
              <a:buFont typeface="DM Sans"/>
              <a:buChar char="■"/>
              <a:defRPr sz="1100">
                <a:solidFill>
                  <a:schemeClr val="dk1"/>
                </a:solidFill>
                <a:latin typeface="DM Sans"/>
                <a:ea typeface="DM Sans"/>
                <a:cs typeface="DM Sans"/>
                <a:sym typeface="DM Sans"/>
              </a:defRPr>
            </a:lvl6pPr>
            <a:lvl7pPr indent="-292100" lvl="6" marL="32004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7pPr>
            <a:lvl8pPr indent="-292100" lvl="7" marL="36576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8pPr>
            <a:lvl9pPr indent="-292100" lvl="8" marL="41148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44.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5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 Id="rId3" Type="http://schemas.openxmlformats.org/officeDocument/2006/relationships/image" Target="../media/image5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comments" Target="../comments/commen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comments" Target="../comments/commen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1.xml"/><Relationship Id="rId3" Type="http://schemas.openxmlformats.org/officeDocument/2006/relationships/image" Target="../media/image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49.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5.xml"/><Relationship Id="rId3" Type="http://schemas.openxmlformats.org/officeDocument/2006/relationships/image" Target="../media/image5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7.xml"/><Relationship Id="rId3" Type="http://schemas.openxmlformats.org/officeDocument/2006/relationships/image" Target="../media/image6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 Id="rId3" Type="http://schemas.openxmlformats.org/officeDocument/2006/relationships/image" Target="../media/image51.png"/><Relationship Id="rId4" Type="http://schemas.openxmlformats.org/officeDocument/2006/relationships/image" Target="../media/image49.png"/><Relationship Id="rId9" Type="http://schemas.openxmlformats.org/officeDocument/2006/relationships/image" Target="../media/image54.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47.png"/><Relationship Id="rId8" Type="http://schemas.openxmlformats.org/officeDocument/2006/relationships/image" Target="../media/image50.png"/><Relationship Id="rId10"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2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 Id="rId3" Type="http://schemas.openxmlformats.org/officeDocument/2006/relationships/image" Target="../media/image5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2.xml"/><Relationship Id="rId3"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20" Type="http://schemas.openxmlformats.org/officeDocument/2006/relationships/image" Target="../media/image27.png"/><Relationship Id="rId22" Type="http://schemas.openxmlformats.org/officeDocument/2006/relationships/image" Target="../media/image37.png"/><Relationship Id="rId21" Type="http://schemas.openxmlformats.org/officeDocument/2006/relationships/image" Target="../media/image33.png"/><Relationship Id="rId24" Type="http://schemas.openxmlformats.org/officeDocument/2006/relationships/image" Target="../media/image22.png"/><Relationship Id="rId23" Type="http://schemas.openxmlformats.org/officeDocument/2006/relationships/image" Target="../media/image45.png"/><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11.png"/><Relationship Id="rId9" Type="http://schemas.openxmlformats.org/officeDocument/2006/relationships/image" Target="../media/image7.png"/><Relationship Id="rId26" Type="http://schemas.openxmlformats.org/officeDocument/2006/relationships/image" Target="../media/image38.png"/><Relationship Id="rId25" Type="http://schemas.openxmlformats.org/officeDocument/2006/relationships/image" Target="../media/image20.png"/><Relationship Id="rId28" Type="http://schemas.openxmlformats.org/officeDocument/2006/relationships/image" Target="../media/image29.png"/><Relationship Id="rId27" Type="http://schemas.openxmlformats.org/officeDocument/2006/relationships/image" Target="../media/image43.png"/><Relationship Id="rId5" Type="http://schemas.openxmlformats.org/officeDocument/2006/relationships/image" Target="../media/image13.png"/><Relationship Id="rId6" Type="http://schemas.openxmlformats.org/officeDocument/2006/relationships/image" Target="../media/image19.png"/><Relationship Id="rId29" Type="http://schemas.openxmlformats.org/officeDocument/2006/relationships/image" Target="../media/image41.png"/><Relationship Id="rId7" Type="http://schemas.openxmlformats.org/officeDocument/2006/relationships/image" Target="../media/image32.png"/><Relationship Id="rId8" Type="http://schemas.openxmlformats.org/officeDocument/2006/relationships/image" Target="../media/image12.png"/><Relationship Id="rId31" Type="http://schemas.openxmlformats.org/officeDocument/2006/relationships/image" Target="../media/image46.png"/><Relationship Id="rId30" Type="http://schemas.openxmlformats.org/officeDocument/2006/relationships/image" Target="../media/image42.png"/><Relationship Id="rId11" Type="http://schemas.openxmlformats.org/officeDocument/2006/relationships/image" Target="../media/image36.png"/><Relationship Id="rId10" Type="http://schemas.openxmlformats.org/officeDocument/2006/relationships/image" Target="../media/image23.png"/><Relationship Id="rId32" Type="http://schemas.openxmlformats.org/officeDocument/2006/relationships/image" Target="../media/image57.png"/><Relationship Id="rId13" Type="http://schemas.openxmlformats.org/officeDocument/2006/relationships/image" Target="../media/image24.png"/><Relationship Id="rId12" Type="http://schemas.openxmlformats.org/officeDocument/2006/relationships/image" Target="../media/image10.png"/><Relationship Id="rId15" Type="http://schemas.openxmlformats.org/officeDocument/2006/relationships/image" Target="../media/image39.png"/><Relationship Id="rId14" Type="http://schemas.openxmlformats.org/officeDocument/2006/relationships/image" Target="../media/image26.png"/><Relationship Id="rId17" Type="http://schemas.openxmlformats.org/officeDocument/2006/relationships/image" Target="../media/image34.png"/><Relationship Id="rId16" Type="http://schemas.openxmlformats.org/officeDocument/2006/relationships/image" Target="../media/image28.png"/><Relationship Id="rId19" Type="http://schemas.openxmlformats.org/officeDocument/2006/relationships/image" Target="../media/image30.png"/><Relationship Id="rId18"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44.png"/><Relationship Id="rId5"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44.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31"/>
          <p:cNvSpPr txBox="1"/>
          <p:nvPr/>
        </p:nvSpPr>
        <p:spPr>
          <a:xfrm>
            <a:off x="307450" y="1154588"/>
            <a:ext cx="8619900" cy="861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t/>
            </a:r>
            <a:endParaRPr b="1" sz="4400">
              <a:solidFill>
                <a:schemeClr val="lt1"/>
              </a:solidFill>
              <a:latin typeface="DM Sans"/>
              <a:ea typeface="DM Sans"/>
              <a:cs typeface="DM Sans"/>
              <a:sym typeface="DM Sans"/>
            </a:endParaRPr>
          </a:p>
        </p:txBody>
      </p:sp>
      <p:sp>
        <p:nvSpPr>
          <p:cNvPr id="211" name="Google Shape;211;p31"/>
          <p:cNvSpPr txBox="1"/>
          <p:nvPr/>
        </p:nvSpPr>
        <p:spPr>
          <a:xfrm>
            <a:off x="216650" y="3527213"/>
            <a:ext cx="57909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b="1" lang="en" sz="1800">
                <a:solidFill>
                  <a:srgbClr val="FFFCF8"/>
                </a:solidFill>
                <a:latin typeface="DM Sans"/>
                <a:ea typeface="DM Sans"/>
                <a:cs typeface="DM Sans"/>
                <a:sym typeface="DM Sans"/>
              </a:rPr>
              <a:t>Luke Metzger,</a:t>
            </a:r>
            <a:r>
              <a:rPr lang="en" sz="1800">
                <a:solidFill>
                  <a:srgbClr val="FFFCF8"/>
                </a:solidFill>
                <a:latin typeface="DM Sans"/>
                <a:ea typeface="DM Sans"/>
                <a:cs typeface="DM Sans"/>
                <a:sym typeface="DM Sans"/>
              </a:rPr>
              <a:t> Workiva   &amp; </a:t>
            </a:r>
            <a:r>
              <a:rPr b="1" lang="en" sz="1800">
                <a:solidFill>
                  <a:srgbClr val="FFFCF8"/>
                </a:solidFill>
                <a:latin typeface="DM Sans"/>
                <a:ea typeface="DM Sans"/>
                <a:cs typeface="DM Sans"/>
                <a:sym typeface="DM Sans"/>
              </a:rPr>
              <a:t>Jordan Akers, </a:t>
            </a:r>
            <a:r>
              <a:rPr lang="en" sz="1800">
                <a:solidFill>
                  <a:srgbClr val="FFFCF8"/>
                </a:solidFill>
                <a:latin typeface="DM Sans"/>
                <a:ea typeface="DM Sans"/>
                <a:cs typeface="DM Sans"/>
                <a:sym typeface="DM Sans"/>
              </a:rPr>
              <a:t>Planful</a:t>
            </a:r>
            <a:endParaRPr sz="1800">
              <a:solidFill>
                <a:schemeClr val="lt1"/>
              </a:solidFill>
              <a:latin typeface="DM Sans"/>
              <a:ea typeface="DM Sans"/>
              <a:cs typeface="DM Sans"/>
              <a:sym typeface="DM Sans"/>
            </a:endParaRPr>
          </a:p>
        </p:txBody>
      </p:sp>
      <p:sp>
        <p:nvSpPr>
          <p:cNvPr id="212" name="Google Shape;212;p31"/>
          <p:cNvSpPr txBox="1"/>
          <p:nvPr>
            <p:ph type="ctrTitle"/>
          </p:nvPr>
        </p:nvSpPr>
        <p:spPr>
          <a:xfrm>
            <a:off x="197500" y="1512500"/>
            <a:ext cx="77694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800">
                <a:solidFill>
                  <a:srgbClr val="FFFCF8"/>
                </a:solidFill>
              </a:rPr>
              <a:t>Transform Management and External Reporting with Workiva and Planful Combined for Accuracy, Detail and Speed</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0"/>
          <p:cNvSpPr txBox="1"/>
          <p:nvPr/>
        </p:nvSpPr>
        <p:spPr>
          <a:xfrm>
            <a:off x="2384750" y="1865950"/>
            <a:ext cx="5409000" cy="72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3500"/>
          </a:p>
        </p:txBody>
      </p:sp>
      <p:sp>
        <p:nvSpPr>
          <p:cNvPr id="359" name="Google Shape;359;p40"/>
          <p:cNvSpPr txBox="1"/>
          <p:nvPr>
            <p:ph type="title"/>
          </p:nvPr>
        </p:nvSpPr>
        <p:spPr>
          <a:xfrm>
            <a:off x="269925" y="38365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Poll time!</a:t>
            </a:r>
            <a:endParaRPr/>
          </a:p>
        </p:txBody>
      </p:sp>
      <p:sp>
        <p:nvSpPr>
          <p:cNvPr id="360" name="Google Shape;360;p4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000">
                <a:latin typeface="Arial"/>
                <a:ea typeface="Arial"/>
                <a:cs typeface="Arial"/>
                <a:sym typeface="Arial"/>
              </a:rPr>
              <a:t>Does anyone have ESG, Financial Reporting, GRC reporting requirements today? </a:t>
            </a:r>
            <a:endParaRPr sz="3000">
              <a:latin typeface="Arial"/>
              <a:ea typeface="Arial"/>
              <a:cs typeface="Arial"/>
              <a:sym typeface="Arial"/>
            </a:endParaRPr>
          </a:p>
          <a:p>
            <a:pPr indent="0" lvl="0" marL="0" rtl="0" algn="l">
              <a:spcBef>
                <a:spcPts val="1200"/>
              </a:spcBef>
              <a:spcAft>
                <a:spcPts val="1200"/>
              </a:spcAft>
              <a:buNone/>
            </a:pPr>
            <a:r>
              <a:t/>
            </a:r>
            <a:endParaRPr b="1"/>
          </a:p>
        </p:txBody>
      </p:sp>
      <p:pic>
        <p:nvPicPr>
          <p:cNvPr id="361" name="Google Shape;361;p40"/>
          <p:cNvPicPr preferRelativeResize="0"/>
          <p:nvPr/>
        </p:nvPicPr>
        <p:blipFill>
          <a:blip r:embed="rId3">
            <a:alphaModFix/>
          </a:blip>
          <a:stretch>
            <a:fillRect/>
          </a:stretch>
        </p:blipFill>
        <p:spPr>
          <a:xfrm>
            <a:off x="7923850" y="3959228"/>
            <a:ext cx="852649" cy="852649"/>
          </a:xfrm>
          <a:prstGeom prst="rect">
            <a:avLst/>
          </a:prstGeom>
          <a:noFill/>
          <a:ln>
            <a:noFill/>
          </a:ln>
        </p:spPr>
      </p:pic>
      <p:pic>
        <p:nvPicPr>
          <p:cNvPr id="362" name="Google Shape;362;p40"/>
          <p:cNvPicPr preferRelativeResize="0"/>
          <p:nvPr/>
        </p:nvPicPr>
        <p:blipFill>
          <a:blip r:embed="rId4">
            <a:alphaModFix/>
          </a:blip>
          <a:stretch>
            <a:fillRect/>
          </a:stretch>
        </p:blipFill>
        <p:spPr>
          <a:xfrm>
            <a:off x="355299" y="937434"/>
            <a:ext cx="3874452" cy="38744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1"/>
          <p:cNvSpPr txBox="1"/>
          <p:nvPr>
            <p:ph type="title"/>
          </p:nvPr>
        </p:nvSpPr>
        <p:spPr>
          <a:xfrm>
            <a:off x="2783250" y="2159700"/>
            <a:ext cx="3577500" cy="8241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Fireside Chat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2"/>
          <p:cNvSpPr txBox="1"/>
          <p:nvPr>
            <p:ph type="title"/>
          </p:nvPr>
        </p:nvSpPr>
        <p:spPr>
          <a:xfrm>
            <a:off x="2675550" y="1357500"/>
            <a:ext cx="5534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7200"/>
              <a:t>Demo</a:t>
            </a:r>
            <a:endParaRPr sz="7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6" name="Shape 376"/>
        <p:cNvGrpSpPr/>
        <p:nvPr/>
      </p:nvGrpSpPr>
      <p:grpSpPr>
        <a:xfrm>
          <a:off x="0" y="0"/>
          <a:ext cx="0" cy="0"/>
          <a:chOff x="0" y="0"/>
          <a:chExt cx="0" cy="0"/>
        </a:xfrm>
      </p:grpSpPr>
      <p:sp>
        <p:nvSpPr>
          <p:cNvPr id="377" name="Google Shape;377;p43"/>
          <p:cNvSpPr txBox="1"/>
          <p:nvPr/>
        </p:nvSpPr>
        <p:spPr>
          <a:xfrm>
            <a:off x="534500" y="2187000"/>
            <a:ext cx="2811600" cy="769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800">
                <a:solidFill>
                  <a:schemeClr val="lt1"/>
                </a:solidFill>
                <a:latin typeface="DM Sans"/>
                <a:ea typeface="DM Sans"/>
                <a:cs typeface="DM Sans"/>
                <a:sym typeface="DM Sans"/>
              </a:rPr>
              <a:t>Thank you!</a:t>
            </a:r>
            <a:endParaRPr b="1" sz="3800">
              <a:solidFill>
                <a:schemeClr val="lt1"/>
              </a:solidFill>
              <a:latin typeface="DM Sans"/>
              <a:ea typeface="DM Sans"/>
              <a:cs typeface="DM Sans"/>
              <a:sym typeface="DM Sans"/>
            </a:endParaRPr>
          </a:p>
        </p:txBody>
      </p:sp>
      <p:sp>
        <p:nvSpPr>
          <p:cNvPr id="378" name="Google Shape;378;p43"/>
          <p:cNvSpPr txBox="1"/>
          <p:nvPr/>
        </p:nvSpPr>
        <p:spPr>
          <a:xfrm>
            <a:off x="3810725" y="1258200"/>
            <a:ext cx="2811600" cy="369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200">
                <a:solidFill>
                  <a:schemeClr val="lt1"/>
                </a:solidFill>
                <a:latin typeface="DM Sans"/>
                <a:ea typeface="DM Sans"/>
                <a:cs typeface="DM Sans"/>
                <a:sym typeface="DM Sans"/>
              </a:rPr>
              <a:t>Up Next</a:t>
            </a:r>
            <a:endParaRPr sz="1200">
              <a:solidFill>
                <a:schemeClr val="lt1"/>
              </a:solidFill>
              <a:latin typeface="DM Sans"/>
              <a:ea typeface="DM Sans"/>
              <a:cs typeface="DM Sans"/>
              <a:sym typeface="DM Sans"/>
            </a:endParaRPr>
          </a:p>
        </p:txBody>
      </p:sp>
      <p:sp>
        <p:nvSpPr>
          <p:cNvPr id="379" name="Google Shape;379;p43"/>
          <p:cNvSpPr txBox="1"/>
          <p:nvPr/>
        </p:nvSpPr>
        <p:spPr>
          <a:xfrm>
            <a:off x="3810725" y="1627500"/>
            <a:ext cx="4662600" cy="281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lang="en" sz="3000">
                <a:solidFill>
                  <a:schemeClr val="lt1"/>
                </a:solidFill>
                <a:latin typeface="DM Sans"/>
                <a:ea typeface="DM Sans"/>
                <a:cs typeface="DM Sans"/>
                <a:sym typeface="DM Sans"/>
              </a:rPr>
              <a:t>Financial Storytelling with data, KPIs and metrics in a Volatile Economy</a:t>
            </a:r>
            <a:endParaRPr sz="3000">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t/>
            </a:r>
            <a:endParaRPr sz="1100">
              <a:solidFill>
                <a:srgbClr val="2C3242"/>
              </a:solidFill>
              <a:highlight>
                <a:srgbClr val="FFFFFF"/>
              </a:highlight>
            </a:endParaRPr>
          </a:p>
          <a:p>
            <a:pPr indent="0" lvl="0" marL="0" marR="0" rtl="0" algn="l">
              <a:lnSpc>
                <a:spcPct val="100000"/>
              </a:lnSpc>
              <a:spcBef>
                <a:spcPts val="0"/>
              </a:spcBef>
              <a:spcAft>
                <a:spcPts val="0"/>
              </a:spcAft>
              <a:buNone/>
            </a:pPr>
            <a:r>
              <a:t/>
            </a:r>
            <a:endParaRPr sz="2900">
              <a:solidFill>
                <a:schemeClr val="lt1"/>
              </a:solidFill>
            </a:endParaRPr>
          </a:p>
          <a:p>
            <a:pPr indent="0" lvl="0" marL="0" rtl="0" algn="l">
              <a:spcBef>
                <a:spcPts val="0"/>
              </a:spcBef>
              <a:spcAft>
                <a:spcPts val="0"/>
              </a:spcAft>
              <a:buClr>
                <a:schemeClr val="dk1"/>
              </a:buClr>
              <a:buSzPts val="1100"/>
              <a:buFont typeface="Arial"/>
              <a:buNone/>
            </a:pPr>
            <a:r>
              <a:t/>
            </a:r>
            <a:endParaRPr sz="1100">
              <a:solidFill>
                <a:srgbClr val="2C3242"/>
              </a:solidFill>
              <a:highlight>
                <a:srgbClr val="FFFFFF"/>
              </a:highlight>
            </a:endParaRPr>
          </a:p>
          <a:p>
            <a:pPr indent="0" lvl="0" marL="0" rtl="0" algn="l">
              <a:spcBef>
                <a:spcPts val="0"/>
              </a:spcBef>
              <a:spcAft>
                <a:spcPts val="0"/>
              </a:spcAft>
              <a:buNone/>
            </a:pPr>
            <a:r>
              <a:t/>
            </a:r>
            <a:endParaRPr b="1" sz="3000">
              <a:solidFill>
                <a:srgbClr val="FFFCF8"/>
              </a:solidFill>
              <a:latin typeface="DM Sans"/>
              <a:ea typeface="DM Sans"/>
              <a:cs typeface="DM Sans"/>
              <a:sym typeface="DM Sans"/>
            </a:endParaRPr>
          </a:p>
        </p:txBody>
      </p:sp>
      <p:sp>
        <p:nvSpPr>
          <p:cNvPr id="380" name="Google Shape;380;p43"/>
          <p:cNvSpPr txBox="1"/>
          <p:nvPr/>
        </p:nvSpPr>
        <p:spPr>
          <a:xfrm>
            <a:off x="3810725" y="3197400"/>
            <a:ext cx="3000000" cy="74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650">
                <a:solidFill>
                  <a:schemeClr val="lt1"/>
                </a:solidFill>
                <a:latin typeface="DM Sans"/>
                <a:ea typeface="DM Sans"/>
                <a:cs typeface="DM Sans"/>
                <a:sym typeface="DM Sans"/>
              </a:rPr>
              <a:t>Erik Nakamura, </a:t>
            </a:r>
            <a:r>
              <a:rPr lang="en" sz="1700">
                <a:solidFill>
                  <a:schemeClr val="lt1"/>
                </a:solidFill>
                <a:latin typeface="DM Sans"/>
                <a:ea typeface="DM Sans"/>
                <a:cs typeface="DM Sans"/>
                <a:sym typeface="DM Sans"/>
              </a:rPr>
              <a:t>CFO | Orange Comet</a:t>
            </a:r>
            <a:endParaRPr sz="1650">
              <a:solidFill>
                <a:schemeClr val="lt1"/>
              </a:solidFill>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384" name="Shape 384"/>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8" name="Shape 388"/>
        <p:cNvGrpSpPr/>
        <p:nvPr/>
      </p:nvGrpSpPr>
      <p:grpSpPr>
        <a:xfrm>
          <a:off x="0" y="0"/>
          <a:ext cx="0" cy="0"/>
          <a:chOff x="0" y="0"/>
          <a:chExt cx="0" cy="0"/>
        </a:xfrm>
      </p:grpSpPr>
      <p:sp>
        <p:nvSpPr>
          <p:cNvPr id="389" name="Google Shape;389;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Q&amp;A Structure</a:t>
            </a:r>
            <a:endParaRPr/>
          </a:p>
        </p:txBody>
      </p:sp>
      <p:sp>
        <p:nvSpPr>
          <p:cNvPr id="390" name="Google Shape;390;p45"/>
          <p:cNvSpPr txBox="1"/>
          <p:nvPr>
            <p:ph idx="1" type="body"/>
          </p:nvPr>
        </p:nvSpPr>
        <p:spPr>
          <a:xfrm>
            <a:off x="311700" y="1152475"/>
            <a:ext cx="8520600" cy="36984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lang="en"/>
              <a:t>Life Prior to Planful?</a:t>
            </a:r>
            <a:endParaRPr/>
          </a:p>
          <a:p>
            <a:pPr indent="-291465" lvl="0" marL="457200" rtl="0" algn="l">
              <a:spcBef>
                <a:spcPts val="1200"/>
              </a:spcBef>
              <a:spcAft>
                <a:spcPts val="0"/>
              </a:spcAft>
              <a:buSzPct val="100000"/>
              <a:buChar char="●"/>
            </a:pPr>
            <a:r>
              <a:rPr lang="en"/>
              <a:t>How did you interact with your team? </a:t>
            </a:r>
            <a:endParaRPr/>
          </a:p>
          <a:p>
            <a:pPr indent="-291465" lvl="0" marL="457200" rtl="0" algn="l">
              <a:spcBef>
                <a:spcPts val="0"/>
              </a:spcBef>
              <a:spcAft>
                <a:spcPts val="0"/>
              </a:spcAft>
              <a:buSzPct val="100000"/>
              <a:buChar char="●"/>
            </a:pPr>
            <a:r>
              <a:rPr lang="en"/>
              <a:t>What was the feeling towards the data?</a:t>
            </a:r>
            <a:endParaRPr/>
          </a:p>
          <a:p>
            <a:pPr indent="-291465" lvl="0" marL="457200" rtl="0" algn="l">
              <a:spcBef>
                <a:spcPts val="0"/>
              </a:spcBef>
              <a:spcAft>
                <a:spcPts val="0"/>
              </a:spcAft>
              <a:buSzPct val="100000"/>
              <a:buChar char="●"/>
            </a:pPr>
            <a:r>
              <a:rPr lang="en"/>
              <a:t>Was there items you couldn’t get to due to </a:t>
            </a:r>
            <a:r>
              <a:rPr lang="en"/>
              <a:t>inefficient</a:t>
            </a:r>
            <a:r>
              <a:rPr lang="en"/>
              <a:t> process?</a:t>
            </a:r>
            <a:endParaRPr/>
          </a:p>
          <a:p>
            <a:pPr indent="-291465" lvl="0" marL="457200" rtl="0" algn="l">
              <a:spcBef>
                <a:spcPts val="0"/>
              </a:spcBef>
              <a:spcAft>
                <a:spcPts val="0"/>
              </a:spcAft>
              <a:buSzPct val="100000"/>
              <a:buChar char="●"/>
            </a:pPr>
            <a:r>
              <a:rPr lang="en"/>
              <a:t>Slide and data comparisons? </a:t>
            </a:r>
            <a:endParaRPr/>
          </a:p>
          <a:p>
            <a:pPr indent="0" lvl="0" marL="0" rtl="0" algn="l">
              <a:spcBef>
                <a:spcPts val="1200"/>
              </a:spcBef>
              <a:spcAft>
                <a:spcPts val="0"/>
              </a:spcAft>
              <a:buNone/>
            </a:pPr>
            <a:r>
              <a:rPr lang="en"/>
              <a:t>Why you Selected Planful?</a:t>
            </a:r>
            <a:endParaRPr/>
          </a:p>
          <a:p>
            <a:pPr indent="-291465" lvl="0" marL="457200" rtl="0" algn="l">
              <a:spcBef>
                <a:spcPts val="1200"/>
              </a:spcBef>
              <a:spcAft>
                <a:spcPts val="0"/>
              </a:spcAft>
              <a:buSzPct val="100000"/>
              <a:buChar char="●"/>
            </a:pPr>
            <a:r>
              <a:rPr lang="en"/>
              <a:t>How did you feel about the </a:t>
            </a:r>
            <a:r>
              <a:rPr lang="en"/>
              <a:t>maintenance</a:t>
            </a:r>
            <a:r>
              <a:rPr lang="en"/>
              <a:t> of the tool?</a:t>
            </a:r>
            <a:endParaRPr/>
          </a:p>
          <a:p>
            <a:pPr indent="-291465" lvl="0" marL="457200" rtl="0" algn="l">
              <a:spcBef>
                <a:spcPts val="0"/>
              </a:spcBef>
              <a:spcAft>
                <a:spcPts val="0"/>
              </a:spcAft>
              <a:buSzPct val="100000"/>
              <a:buChar char="●"/>
            </a:pPr>
            <a:r>
              <a:rPr lang="en"/>
              <a:t>What were the </a:t>
            </a:r>
            <a:r>
              <a:rPr lang="en"/>
              <a:t>future</a:t>
            </a:r>
            <a:r>
              <a:rPr lang="en"/>
              <a:t> needs you were considering?</a:t>
            </a:r>
            <a:endParaRPr/>
          </a:p>
          <a:p>
            <a:pPr indent="0" lvl="0" marL="0" rtl="0" algn="l">
              <a:spcBef>
                <a:spcPts val="1200"/>
              </a:spcBef>
              <a:spcAft>
                <a:spcPts val="0"/>
              </a:spcAft>
              <a:buNone/>
            </a:pPr>
            <a:r>
              <a:rPr lang="en"/>
              <a:t>How do you us Planful today?</a:t>
            </a:r>
            <a:endParaRPr/>
          </a:p>
          <a:p>
            <a:pPr indent="-291465" lvl="0" marL="457200" rtl="0" algn="l">
              <a:spcBef>
                <a:spcPts val="1200"/>
              </a:spcBef>
              <a:spcAft>
                <a:spcPts val="0"/>
              </a:spcAft>
              <a:buSzPct val="100000"/>
              <a:buChar char="●"/>
            </a:pPr>
            <a:r>
              <a:rPr lang="en"/>
              <a:t>Integration to systems </a:t>
            </a:r>
            <a:endParaRPr/>
          </a:p>
          <a:p>
            <a:pPr indent="-291465" lvl="0" marL="457200" rtl="0" algn="l">
              <a:spcBef>
                <a:spcPts val="0"/>
              </a:spcBef>
              <a:spcAft>
                <a:spcPts val="0"/>
              </a:spcAft>
              <a:buSzPct val="100000"/>
              <a:buChar char="●"/>
            </a:pPr>
            <a:r>
              <a:rPr lang="en"/>
              <a:t>Forecasting and Growth Plans</a:t>
            </a:r>
            <a:endParaRPr/>
          </a:p>
          <a:p>
            <a:pPr indent="-270510" lvl="1" marL="914400" rtl="0" algn="l">
              <a:spcBef>
                <a:spcPts val="0"/>
              </a:spcBef>
              <a:spcAft>
                <a:spcPts val="0"/>
              </a:spcAft>
              <a:buSzPct val="100000"/>
              <a:buChar char="○"/>
            </a:pPr>
            <a:r>
              <a:rPr lang="en"/>
              <a:t>Rolling forecast 24 month opposed to single year</a:t>
            </a:r>
            <a:endParaRPr/>
          </a:p>
          <a:p>
            <a:pPr indent="-270510" lvl="1" marL="914400" rtl="0" algn="l">
              <a:spcBef>
                <a:spcPts val="0"/>
              </a:spcBef>
              <a:spcAft>
                <a:spcPts val="0"/>
              </a:spcAft>
              <a:buSzPct val="100000"/>
              <a:buChar char="○"/>
            </a:pPr>
            <a:r>
              <a:rPr lang="en"/>
              <a:t>Long term forecast for growth plan 5 year plan</a:t>
            </a:r>
            <a:endParaRPr/>
          </a:p>
          <a:p>
            <a:pPr indent="-291465" lvl="0" marL="457200" rtl="0" algn="l">
              <a:spcBef>
                <a:spcPts val="0"/>
              </a:spcBef>
              <a:spcAft>
                <a:spcPts val="0"/>
              </a:spcAft>
              <a:buSzPct val="100000"/>
              <a:buChar char="●"/>
            </a:pPr>
            <a:r>
              <a:rPr lang="en"/>
              <a:t>How have you been able to “level up” your reporting?</a:t>
            </a:r>
            <a:endParaRPr/>
          </a:p>
          <a:p>
            <a:pPr indent="-270510" lvl="1" marL="914400" rtl="0" algn="l">
              <a:spcBef>
                <a:spcPts val="0"/>
              </a:spcBef>
              <a:spcAft>
                <a:spcPts val="0"/>
              </a:spcAft>
              <a:buSzPct val="100000"/>
              <a:buChar char="○"/>
            </a:pPr>
            <a:r>
              <a:rPr lang="en"/>
              <a:t>Massaging data in Workiva for 10K and Forecast</a:t>
            </a:r>
            <a:endParaRPr/>
          </a:p>
          <a:p>
            <a:pPr indent="-270510" lvl="1" marL="914400" rtl="0" algn="l">
              <a:spcBef>
                <a:spcPts val="0"/>
              </a:spcBef>
              <a:spcAft>
                <a:spcPts val="0"/>
              </a:spcAft>
              <a:buSzPct val="100000"/>
              <a:buChar char="○"/>
            </a:pPr>
            <a:r>
              <a:rPr lang="en"/>
              <a:t>Extra level of data validation with integration of actuals</a:t>
            </a:r>
            <a:endParaRPr/>
          </a:p>
          <a:p>
            <a:pPr indent="-270510" lvl="1" marL="914400" rtl="0" algn="l">
              <a:spcBef>
                <a:spcPts val="0"/>
              </a:spcBef>
              <a:spcAft>
                <a:spcPts val="0"/>
              </a:spcAft>
              <a:buSzPct val="100000"/>
              <a:buChar char="○"/>
            </a:pPr>
            <a:r>
              <a:rPr lang="en"/>
              <a:t>Management</a:t>
            </a:r>
            <a:r>
              <a:rPr lang="en"/>
              <a:t> reporting - extra adjustment ability </a:t>
            </a:r>
            <a:endParaRPr/>
          </a:p>
          <a:p>
            <a:pPr indent="-291465" lvl="0" marL="457200" rtl="0" algn="l">
              <a:spcBef>
                <a:spcPts val="0"/>
              </a:spcBef>
              <a:spcAft>
                <a:spcPts val="0"/>
              </a:spcAft>
              <a:buSzPct val="100000"/>
              <a:buChar char="●"/>
            </a:pPr>
            <a:r>
              <a:rPr lang="en"/>
              <a:t>What are you doing today you were not able to prior to Planful? </a:t>
            </a:r>
            <a:endParaRPr/>
          </a:p>
          <a:p>
            <a:pPr indent="-270510" lvl="1" marL="914400" rtl="0" algn="l">
              <a:spcBef>
                <a:spcPts val="0"/>
              </a:spcBef>
              <a:spcAft>
                <a:spcPts val="0"/>
              </a:spcAft>
              <a:buSzPct val="100000"/>
              <a:buChar char="○"/>
            </a:pPr>
            <a:r>
              <a:rPr lang="en"/>
              <a:t>How has your perspective changed </a:t>
            </a:r>
            <a:endParaRPr/>
          </a:p>
          <a:p>
            <a:pPr indent="-270510" lvl="2" marL="1371600" rtl="0" algn="l">
              <a:spcBef>
                <a:spcPts val="0"/>
              </a:spcBef>
              <a:spcAft>
                <a:spcPts val="0"/>
              </a:spcAft>
              <a:buSzPct val="100000"/>
              <a:buChar char="■"/>
            </a:pPr>
            <a:r>
              <a:rPr lang="en"/>
              <a:t>Getting away from pivot table </a:t>
            </a:r>
            <a:r>
              <a:rPr lang="en"/>
              <a:t>galore</a:t>
            </a:r>
            <a:r>
              <a:rPr lang="en"/>
              <a:t> </a:t>
            </a:r>
            <a:endParaRPr/>
          </a:p>
          <a:p>
            <a:pPr indent="-270510" lvl="1" marL="914400" rtl="0" algn="l">
              <a:spcBef>
                <a:spcPts val="0"/>
              </a:spcBef>
              <a:spcAft>
                <a:spcPts val="0"/>
              </a:spcAft>
              <a:buSzPct val="100000"/>
              <a:buChar char="○"/>
            </a:pPr>
            <a:r>
              <a:rPr lang="en"/>
              <a:t>Budget deck level of data</a:t>
            </a:r>
            <a:endParaRPr/>
          </a:p>
          <a:p>
            <a:pPr indent="-270510" lvl="1" marL="914400" rtl="0" algn="l">
              <a:spcBef>
                <a:spcPts val="0"/>
              </a:spcBef>
              <a:spcAft>
                <a:spcPts val="0"/>
              </a:spcAft>
              <a:buSzPct val="100000"/>
              <a:buChar char="○"/>
            </a:pPr>
            <a:r>
              <a:rPr lang="en"/>
              <a:t>Action items vs. busy work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6"/>
          <p:cNvSpPr txBox="1"/>
          <p:nvPr/>
        </p:nvSpPr>
        <p:spPr>
          <a:xfrm>
            <a:off x="1261075" y="1200"/>
            <a:ext cx="6334800" cy="498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DM Sans"/>
                <a:ea typeface="DM Sans"/>
                <a:cs typeface="DM Sans"/>
                <a:sym typeface="DM Sans"/>
              </a:rPr>
              <a:t>Intro - 5 </a:t>
            </a:r>
            <a:r>
              <a:rPr lang="en" sz="1200">
                <a:latin typeface="DM Sans"/>
                <a:ea typeface="DM Sans"/>
                <a:cs typeface="DM Sans"/>
                <a:sym typeface="DM Sans"/>
              </a:rPr>
              <a:t>minutes</a:t>
            </a:r>
            <a:endParaRPr sz="1200">
              <a:latin typeface="DM Sans"/>
              <a:ea typeface="DM Sans"/>
              <a:cs typeface="DM Sans"/>
              <a:sym typeface="DM Sans"/>
            </a:endParaRPr>
          </a:p>
          <a:p>
            <a:pPr indent="-304800" lvl="0" marL="457200" rtl="0" algn="l">
              <a:spcBef>
                <a:spcPts val="0"/>
              </a:spcBef>
              <a:spcAft>
                <a:spcPts val="0"/>
              </a:spcAft>
              <a:buSzPts val="1200"/>
              <a:buFont typeface="DM Sans"/>
              <a:buChar char="●"/>
            </a:pPr>
            <a:r>
              <a:rPr lang="en" sz="1200">
                <a:latin typeface="DM Sans"/>
                <a:ea typeface="DM Sans"/>
                <a:cs typeface="DM Sans"/>
                <a:sym typeface="DM Sans"/>
              </a:rPr>
              <a:t>Know things are being done offline out of system</a:t>
            </a:r>
            <a:endParaRPr sz="1200">
              <a:latin typeface="DM Sans"/>
              <a:ea typeface="DM Sans"/>
              <a:cs typeface="DM Sans"/>
              <a:sym typeface="DM Sans"/>
            </a:endParaRPr>
          </a:p>
          <a:p>
            <a:pPr indent="-304800" lvl="1" marL="1371600" rtl="0" algn="l">
              <a:spcBef>
                <a:spcPts val="0"/>
              </a:spcBef>
              <a:spcAft>
                <a:spcPts val="0"/>
              </a:spcAft>
              <a:buSzPts val="1200"/>
              <a:buFont typeface="DM Sans"/>
              <a:buChar char="○"/>
            </a:pPr>
            <a:r>
              <a:rPr lang="en" sz="1200">
                <a:latin typeface="DM Sans"/>
                <a:ea typeface="DM Sans"/>
                <a:cs typeface="DM Sans"/>
                <a:sym typeface="DM Sans"/>
              </a:rPr>
              <a:t>Pro forma, or adjustments for presentations</a:t>
            </a:r>
            <a:endParaRPr sz="1200">
              <a:latin typeface="DM Sans"/>
              <a:ea typeface="DM Sans"/>
              <a:cs typeface="DM Sans"/>
              <a:sym typeface="DM Sans"/>
            </a:endParaRPr>
          </a:p>
          <a:p>
            <a:pPr indent="-304800" lvl="1" marL="1371600" rtl="0" algn="l">
              <a:spcBef>
                <a:spcPts val="0"/>
              </a:spcBef>
              <a:spcAft>
                <a:spcPts val="0"/>
              </a:spcAft>
              <a:buSzPts val="1200"/>
              <a:buFont typeface="DM Sans"/>
              <a:buChar char="○"/>
            </a:pPr>
            <a:r>
              <a:rPr lang="en" sz="1200">
                <a:latin typeface="DM Sans"/>
                <a:ea typeface="DM Sans"/>
                <a:cs typeface="DM Sans"/>
                <a:sym typeface="DM Sans"/>
              </a:rPr>
              <a:t>Small non material variances that don’t need to be shown</a:t>
            </a:r>
            <a:endParaRPr sz="1200">
              <a:latin typeface="DM Sans"/>
              <a:ea typeface="DM Sans"/>
              <a:cs typeface="DM Sans"/>
              <a:sym typeface="DM Sans"/>
            </a:endParaRPr>
          </a:p>
          <a:p>
            <a:pPr indent="-304800" lvl="2" marL="1828800" rtl="0" algn="l">
              <a:spcBef>
                <a:spcPts val="0"/>
              </a:spcBef>
              <a:spcAft>
                <a:spcPts val="0"/>
              </a:spcAft>
              <a:buSzPts val="1200"/>
              <a:buFont typeface="DM Sans"/>
              <a:buChar char="■"/>
            </a:pPr>
            <a:r>
              <a:rPr lang="en" sz="1200">
                <a:latin typeface="DM Sans"/>
                <a:ea typeface="DM Sans"/>
                <a:cs typeface="DM Sans"/>
                <a:sym typeface="DM Sans"/>
              </a:rPr>
              <a:t>Matter at department level but not higher level </a:t>
            </a:r>
            <a:endParaRPr sz="1200">
              <a:latin typeface="DM Sans"/>
              <a:ea typeface="DM Sans"/>
              <a:cs typeface="DM Sans"/>
              <a:sym typeface="DM Sans"/>
            </a:endParaRPr>
          </a:p>
          <a:p>
            <a:pPr indent="-304800" lvl="2" marL="1828800" rtl="0" algn="l">
              <a:spcBef>
                <a:spcPts val="0"/>
              </a:spcBef>
              <a:spcAft>
                <a:spcPts val="0"/>
              </a:spcAft>
              <a:buSzPts val="1200"/>
              <a:buFont typeface="DM Sans"/>
              <a:buChar char="■"/>
            </a:pPr>
            <a:r>
              <a:rPr lang="en" sz="1200">
                <a:latin typeface="DM Sans"/>
                <a:ea typeface="DM Sans"/>
                <a:cs typeface="DM Sans"/>
                <a:sym typeface="DM Sans"/>
              </a:rPr>
              <a:t>Want it to be cleaner to tell a good story </a:t>
            </a:r>
            <a:endParaRPr sz="1200">
              <a:latin typeface="DM Sans"/>
              <a:ea typeface="DM Sans"/>
              <a:cs typeface="DM Sans"/>
              <a:sym typeface="DM Sans"/>
            </a:endParaRPr>
          </a:p>
          <a:p>
            <a:pPr indent="-304800" lvl="0" marL="914400" rtl="0" algn="l">
              <a:spcBef>
                <a:spcPts val="0"/>
              </a:spcBef>
              <a:spcAft>
                <a:spcPts val="0"/>
              </a:spcAft>
              <a:buSzPts val="1200"/>
              <a:buFont typeface="DM Sans"/>
              <a:buChar char="●"/>
            </a:pPr>
            <a:r>
              <a:rPr lang="en" sz="1200">
                <a:latin typeface="DM Sans"/>
                <a:ea typeface="DM Sans"/>
                <a:cs typeface="DM Sans"/>
                <a:sym typeface="DM Sans"/>
              </a:rPr>
              <a:t>Poll - Are you doing these things manually??</a:t>
            </a:r>
            <a:endParaRPr sz="1200">
              <a:latin typeface="DM Sans"/>
              <a:ea typeface="DM Sans"/>
              <a:cs typeface="DM Sans"/>
              <a:sym typeface="DM Sans"/>
            </a:endParaRPr>
          </a:p>
          <a:p>
            <a:pPr indent="0" lvl="0" marL="0" rtl="0" algn="l">
              <a:spcBef>
                <a:spcPts val="0"/>
              </a:spcBef>
              <a:spcAft>
                <a:spcPts val="0"/>
              </a:spcAft>
              <a:buNone/>
            </a:pPr>
            <a:r>
              <a:rPr lang="en" sz="1200">
                <a:latin typeface="DM Sans"/>
                <a:ea typeface="DM Sans"/>
                <a:cs typeface="DM Sans"/>
                <a:sym typeface="DM Sans"/>
              </a:rPr>
              <a:t>Start off with Panel conversation with Luke - 25 minutes</a:t>
            </a:r>
            <a:endParaRPr sz="1200">
              <a:latin typeface="DM Sans"/>
              <a:ea typeface="DM Sans"/>
              <a:cs typeface="DM Sans"/>
              <a:sym typeface="DM Sans"/>
            </a:endParaRPr>
          </a:p>
          <a:p>
            <a:pPr indent="-304800" lvl="0" marL="457200" rtl="0" algn="l">
              <a:spcBef>
                <a:spcPts val="0"/>
              </a:spcBef>
              <a:spcAft>
                <a:spcPts val="0"/>
              </a:spcAft>
              <a:buSzPts val="1200"/>
              <a:buFont typeface="DM Sans"/>
              <a:buChar char="●"/>
            </a:pPr>
            <a:r>
              <a:rPr lang="en" sz="1200">
                <a:latin typeface="DM Sans"/>
                <a:ea typeface="DM Sans"/>
                <a:cs typeface="DM Sans"/>
                <a:sym typeface="DM Sans"/>
              </a:rPr>
              <a:t>Process prior to Planful </a:t>
            </a:r>
            <a:endParaRPr sz="1200">
              <a:latin typeface="DM Sans"/>
              <a:ea typeface="DM Sans"/>
              <a:cs typeface="DM Sans"/>
              <a:sym typeface="DM Sans"/>
            </a:endParaRPr>
          </a:p>
          <a:p>
            <a:pPr indent="-304800" lvl="1" marL="914400" rtl="0" algn="l">
              <a:spcBef>
                <a:spcPts val="0"/>
              </a:spcBef>
              <a:spcAft>
                <a:spcPts val="0"/>
              </a:spcAft>
              <a:buSzPts val="1200"/>
              <a:buFont typeface="DM Sans"/>
              <a:buChar char="○"/>
            </a:pPr>
            <a:r>
              <a:rPr lang="en" sz="1200">
                <a:latin typeface="DM Sans"/>
                <a:ea typeface="DM Sans"/>
                <a:cs typeface="DM Sans"/>
                <a:sym typeface="DM Sans"/>
              </a:rPr>
              <a:t>What were some of your pain points</a:t>
            </a:r>
            <a:endParaRPr sz="1200">
              <a:latin typeface="DM Sans"/>
              <a:ea typeface="DM Sans"/>
              <a:cs typeface="DM Sans"/>
              <a:sym typeface="DM Sans"/>
            </a:endParaRPr>
          </a:p>
          <a:p>
            <a:pPr indent="-304800" lvl="1" marL="914400" rtl="0" algn="l">
              <a:spcBef>
                <a:spcPts val="0"/>
              </a:spcBef>
              <a:spcAft>
                <a:spcPts val="0"/>
              </a:spcAft>
              <a:buSzPts val="1200"/>
              <a:buFont typeface="DM Sans"/>
              <a:buChar char="○"/>
            </a:pPr>
            <a:r>
              <a:rPr lang="en" sz="1200">
                <a:latin typeface="DM Sans"/>
                <a:ea typeface="DM Sans"/>
                <a:cs typeface="DM Sans"/>
                <a:sym typeface="DM Sans"/>
              </a:rPr>
              <a:t>Initiative that drove to looking for a solution</a:t>
            </a:r>
            <a:endParaRPr sz="1200">
              <a:latin typeface="DM Sans"/>
              <a:ea typeface="DM Sans"/>
              <a:cs typeface="DM Sans"/>
              <a:sym typeface="DM Sans"/>
            </a:endParaRPr>
          </a:p>
          <a:p>
            <a:pPr indent="-304800" lvl="0" marL="457200" rtl="0" algn="l">
              <a:spcBef>
                <a:spcPts val="0"/>
              </a:spcBef>
              <a:spcAft>
                <a:spcPts val="0"/>
              </a:spcAft>
              <a:buSzPts val="1200"/>
              <a:buFont typeface="DM Sans"/>
              <a:buChar char="●"/>
            </a:pPr>
            <a:r>
              <a:rPr lang="en" sz="1200">
                <a:latin typeface="DM Sans"/>
                <a:ea typeface="DM Sans"/>
                <a:cs typeface="DM Sans"/>
                <a:sym typeface="DM Sans"/>
              </a:rPr>
              <a:t>Why you selected Planful</a:t>
            </a:r>
            <a:endParaRPr sz="1200">
              <a:latin typeface="DM Sans"/>
              <a:ea typeface="DM Sans"/>
              <a:cs typeface="DM Sans"/>
              <a:sym typeface="DM Sans"/>
            </a:endParaRPr>
          </a:p>
          <a:p>
            <a:pPr indent="-304800" lvl="0" marL="457200" rtl="0" algn="l">
              <a:spcBef>
                <a:spcPts val="0"/>
              </a:spcBef>
              <a:spcAft>
                <a:spcPts val="0"/>
              </a:spcAft>
              <a:buSzPts val="1200"/>
              <a:buFont typeface="DM Sans"/>
              <a:buChar char="●"/>
            </a:pPr>
            <a:r>
              <a:rPr lang="en" sz="1200">
                <a:latin typeface="DM Sans"/>
                <a:ea typeface="DM Sans"/>
                <a:cs typeface="DM Sans"/>
                <a:sym typeface="DM Sans"/>
              </a:rPr>
              <a:t>Main values you have seen from Planful </a:t>
            </a:r>
            <a:endParaRPr sz="1200">
              <a:latin typeface="DM Sans"/>
              <a:ea typeface="DM Sans"/>
              <a:cs typeface="DM Sans"/>
              <a:sym typeface="DM Sans"/>
            </a:endParaRPr>
          </a:p>
          <a:p>
            <a:pPr indent="-304800" lvl="1" marL="914400" rtl="0" algn="l">
              <a:spcBef>
                <a:spcPts val="0"/>
              </a:spcBef>
              <a:spcAft>
                <a:spcPts val="0"/>
              </a:spcAft>
              <a:buSzPts val="1200"/>
              <a:buFont typeface="DM Sans"/>
              <a:buChar char="○"/>
            </a:pPr>
            <a:r>
              <a:rPr lang="en" sz="1200">
                <a:latin typeface="DM Sans"/>
                <a:ea typeface="DM Sans"/>
                <a:cs typeface="DM Sans"/>
                <a:sym typeface="DM Sans"/>
              </a:rPr>
              <a:t>What has that meant to the organization and you personally </a:t>
            </a:r>
            <a:endParaRPr sz="1200">
              <a:latin typeface="DM Sans"/>
              <a:ea typeface="DM Sans"/>
              <a:cs typeface="DM Sans"/>
              <a:sym typeface="DM Sans"/>
            </a:endParaRPr>
          </a:p>
          <a:p>
            <a:pPr indent="0" lvl="0" marL="0" rtl="0" algn="l">
              <a:spcBef>
                <a:spcPts val="0"/>
              </a:spcBef>
              <a:spcAft>
                <a:spcPts val="0"/>
              </a:spcAft>
              <a:buNone/>
            </a:pPr>
            <a:r>
              <a:rPr lang="en" sz="1200">
                <a:latin typeface="DM Sans"/>
                <a:ea typeface="DM Sans"/>
                <a:cs typeface="DM Sans"/>
                <a:sym typeface="DM Sans"/>
              </a:rPr>
              <a:t>Demo items Luke touched on - 10 minutes</a:t>
            </a:r>
            <a:endParaRPr sz="1200">
              <a:latin typeface="DM Sans"/>
              <a:ea typeface="DM Sans"/>
              <a:cs typeface="DM Sans"/>
              <a:sym typeface="DM Sans"/>
            </a:endParaRPr>
          </a:p>
          <a:p>
            <a:pPr indent="-304800" lvl="0" marL="457200" rtl="0" algn="l">
              <a:spcBef>
                <a:spcPts val="0"/>
              </a:spcBef>
              <a:spcAft>
                <a:spcPts val="0"/>
              </a:spcAft>
              <a:buSzPts val="1200"/>
              <a:buFont typeface="DM Sans"/>
              <a:buChar char="●"/>
            </a:pPr>
            <a:r>
              <a:rPr lang="en" sz="1200">
                <a:latin typeface="DM Sans"/>
                <a:ea typeface="DM Sans"/>
                <a:cs typeface="DM Sans"/>
                <a:sym typeface="DM Sans"/>
              </a:rPr>
              <a:t>Reporting and WK integration</a:t>
            </a:r>
            <a:endParaRPr sz="1200">
              <a:latin typeface="DM Sans"/>
              <a:ea typeface="DM Sans"/>
              <a:cs typeface="DM Sans"/>
              <a:sym typeface="DM Sans"/>
            </a:endParaRPr>
          </a:p>
          <a:p>
            <a:pPr indent="0" lvl="0" marL="0" rtl="0" algn="l">
              <a:spcBef>
                <a:spcPts val="0"/>
              </a:spcBef>
              <a:spcAft>
                <a:spcPts val="0"/>
              </a:spcAft>
              <a:buNone/>
            </a:pPr>
            <a:r>
              <a:rPr lang="en" sz="1200">
                <a:latin typeface="DM Sans"/>
                <a:ea typeface="DM Sans"/>
                <a:cs typeface="DM Sans"/>
                <a:sym typeface="DM Sans"/>
              </a:rPr>
              <a:t>Closing</a:t>
            </a:r>
            <a:endParaRPr sz="1200">
              <a:latin typeface="DM Sans"/>
              <a:ea typeface="DM Sans"/>
              <a:cs typeface="DM Sans"/>
              <a:sym typeface="DM Sans"/>
            </a:endParaRPr>
          </a:p>
          <a:p>
            <a:pPr indent="-304800" lvl="0" marL="457200" rtl="0" algn="l">
              <a:spcBef>
                <a:spcPts val="0"/>
              </a:spcBef>
              <a:spcAft>
                <a:spcPts val="0"/>
              </a:spcAft>
              <a:buSzPts val="1200"/>
              <a:buFont typeface="DM Sans"/>
              <a:buChar char="●"/>
            </a:pPr>
            <a:r>
              <a:rPr lang="en" sz="1200">
                <a:latin typeface="DM Sans"/>
                <a:ea typeface="DM Sans"/>
                <a:cs typeface="DM Sans"/>
                <a:sym typeface="DM Sans"/>
              </a:rPr>
              <a:t>Just pitch WK </a:t>
            </a:r>
            <a:endParaRPr sz="1200">
              <a:latin typeface="DM Sans"/>
              <a:ea typeface="DM Sans"/>
              <a:cs typeface="DM Sans"/>
              <a:sym typeface="DM Sans"/>
            </a:endParaRPr>
          </a:p>
          <a:p>
            <a:pPr indent="0" lvl="0" marL="0" rtl="0" algn="l">
              <a:spcBef>
                <a:spcPts val="0"/>
              </a:spcBef>
              <a:spcAft>
                <a:spcPts val="0"/>
              </a:spcAft>
              <a:buNone/>
            </a:pPr>
            <a:r>
              <a:rPr lang="en" sz="1200">
                <a:latin typeface="DM Sans"/>
                <a:ea typeface="DM Sans"/>
                <a:cs typeface="DM Sans"/>
                <a:sym typeface="DM Sans"/>
              </a:rPr>
              <a:t>Q&amp;A - 5 minutes</a:t>
            </a:r>
            <a:endParaRPr sz="1200">
              <a:latin typeface="DM Sans"/>
              <a:ea typeface="DM Sans"/>
              <a:cs typeface="DM Sans"/>
              <a:sym typeface="DM Sans"/>
            </a:endParaRPr>
          </a:p>
          <a:p>
            <a:pPr indent="0" lvl="0" marL="0" rtl="0" algn="l">
              <a:spcBef>
                <a:spcPts val="0"/>
              </a:spcBef>
              <a:spcAft>
                <a:spcPts val="0"/>
              </a:spcAft>
              <a:buNone/>
            </a:pPr>
            <a:r>
              <a:rPr lang="en" sz="1200">
                <a:latin typeface="DM Sans"/>
                <a:ea typeface="DM Sans"/>
                <a:cs typeface="DM Sans"/>
                <a:sym typeface="DM Sans"/>
              </a:rPr>
              <a:t>Talking points</a:t>
            </a:r>
            <a:endParaRPr sz="1200">
              <a:latin typeface="DM Sans"/>
              <a:ea typeface="DM Sans"/>
              <a:cs typeface="DM Sans"/>
              <a:sym typeface="DM Sans"/>
            </a:endParaRPr>
          </a:p>
          <a:p>
            <a:pPr indent="-304800" lvl="0" marL="457200" rtl="0" algn="l">
              <a:spcBef>
                <a:spcPts val="0"/>
              </a:spcBef>
              <a:spcAft>
                <a:spcPts val="0"/>
              </a:spcAft>
              <a:buSzPts val="1200"/>
              <a:buFont typeface="DM Sans"/>
              <a:buChar char="●"/>
            </a:pPr>
            <a:r>
              <a:rPr lang="en" sz="1200">
                <a:latin typeface="DM Sans"/>
                <a:ea typeface="DM Sans"/>
                <a:cs typeface="DM Sans"/>
                <a:sym typeface="DM Sans"/>
              </a:rPr>
              <a:t>Workiva using Planful for reporting</a:t>
            </a:r>
            <a:endParaRPr sz="1200">
              <a:latin typeface="DM Sans"/>
              <a:ea typeface="DM Sans"/>
              <a:cs typeface="DM Sans"/>
              <a:sym typeface="DM Sans"/>
            </a:endParaRPr>
          </a:p>
          <a:p>
            <a:pPr indent="-304800" lvl="1" marL="914400" rtl="0" algn="l">
              <a:spcBef>
                <a:spcPts val="0"/>
              </a:spcBef>
              <a:spcAft>
                <a:spcPts val="0"/>
              </a:spcAft>
              <a:buSzPts val="1200"/>
              <a:buFont typeface="DM Sans"/>
              <a:buChar char="○"/>
            </a:pPr>
            <a:r>
              <a:rPr lang="en" sz="1200">
                <a:latin typeface="DM Sans"/>
                <a:ea typeface="DM Sans"/>
                <a:cs typeface="DM Sans"/>
                <a:sym typeface="DM Sans"/>
              </a:rPr>
              <a:t>Needs as a public company </a:t>
            </a:r>
            <a:endParaRPr sz="1200">
              <a:latin typeface="DM Sans"/>
              <a:ea typeface="DM Sans"/>
              <a:cs typeface="DM Sans"/>
              <a:sym typeface="DM Sans"/>
            </a:endParaRPr>
          </a:p>
          <a:p>
            <a:pPr indent="-304800" lvl="1" marL="914400" rtl="0" algn="l">
              <a:spcBef>
                <a:spcPts val="0"/>
              </a:spcBef>
              <a:spcAft>
                <a:spcPts val="0"/>
              </a:spcAft>
              <a:buSzPts val="1200"/>
              <a:buFont typeface="DM Sans"/>
              <a:buChar char="○"/>
            </a:pPr>
            <a:r>
              <a:rPr lang="en" sz="1200">
                <a:latin typeface="DM Sans"/>
                <a:ea typeface="DM Sans"/>
                <a:cs typeface="DM Sans"/>
                <a:sym typeface="DM Sans"/>
              </a:rPr>
              <a:t>Link from Planful to Workiva </a:t>
            </a:r>
            <a:endParaRPr sz="1200">
              <a:latin typeface="DM Sans"/>
              <a:ea typeface="DM Sans"/>
              <a:cs typeface="DM Sans"/>
              <a:sym typeface="DM Sans"/>
            </a:endParaRPr>
          </a:p>
          <a:p>
            <a:pPr indent="-304800" lvl="1" marL="914400" rtl="0" algn="l">
              <a:spcBef>
                <a:spcPts val="0"/>
              </a:spcBef>
              <a:spcAft>
                <a:spcPts val="0"/>
              </a:spcAft>
              <a:buSzPts val="1200"/>
              <a:buFont typeface="DM Sans"/>
              <a:buChar char="○"/>
            </a:pPr>
            <a:r>
              <a:rPr lang="en" sz="1200">
                <a:latin typeface="DM Sans"/>
                <a:ea typeface="DM Sans"/>
                <a:cs typeface="DM Sans"/>
                <a:sym typeface="DM Sans"/>
              </a:rPr>
              <a:t>Last minutes changes and adjustments happen</a:t>
            </a:r>
            <a:endParaRPr sz="1200">
              <a:latin typeface="DM Sans"/>
              <a:ea typeface="DM Sans"/>
              <a:cs typeface="DM Sans"/>
              <a:sym typeface="DM Sans"/>
            </a:endParaRPr>
          </a:p>
          <a:p>
            <a:pPr indent="-304800" lvl="2" marL="1371600" rtl="0" algn="l">
              <a:spcBef>
                <a:spcPts val="0"/>
              </a:spcBef>
              <a:spcAft>
                <a:spcPts val="0"/>
              </a:spcAft>
              <a:buSzPts val="1200"/>
              <a:buFont typeface="DM Sans"/>
              <a:buChar char="■"/>
            </a:pPr>
            <a:r>
              <a:rPr lang="en" sz="1200">
                <a:latin typeface="DM Sans"/>
                <a:ea typeface="DM Sans"/>
                <a:cs typeface="DM Sans"/>
                <a:sym typeface="DM Sans"/>
              </a:rPr>
              <a:t>Confidence it is updated everywhere</a:t>
            </a:r>
            <a:endParaRPr sz="1200">
              <a:latin typeface="DM Sans"/>
              <a:ea typeface="DM Sans"/>
              <a:cs typeface="DM Sans"/>
              <a:sym typeface="DM Sans"/>
            </a:endParaRPr>
          </a:p>
          <a:p>
            <a:pPr indent="-304800" lvl="1" marL="914400" rtl="0" algn="l">
              <a:spcBef>
                <a:spcPts val="0"/>
              </a:spcBef>
              <a:spcAft>
                <a:spcPts val="0"/>
              </a:spcAft>
              <a:buSzPts val="1200"/>
              <a:buFont typeface="DM Sans"/>
              <a:buChar char="○"/>
            </a:pPr>
            <a:r>
              <a:rPr lang="en" sz="1200">
                <a:latin typeface="DM Sans"/>
                <a:ea typeface="DM Sans"/>
                <a:cs typeface="DM Sans"/>
                <a:sym typeface="DM Sans"/>
              </a:rPr>
              <a:t>Substitution</a:t>
            </a:r>
            <a:r>
              <a:rPr lang="en" sz="1200">
                <a:latin typeface="DM Sans"/>
                <a:ea typeface="DM Sans"/>
                <a:cs typeface="DM Sans"/>
                <a:sym typeface="DM Sans"/>
              </a:rPr>
              <a:t> variables, report sets, link to WK</a:t>
            </a:r>
            <a:endParaRPr sz="1200">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Life Prior to Planful?</a:t>
            </a:r>
            <a:endParaRPr/>
          </a:p>
        </p:txBody>
      </p:sp>
      <p:sp>
        <p:nvSpPr>
          <p:cNvPr id="401" name="Google Shape;401;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Luke’s Response: </a:t>
            </a:r>
            <a:r>
              <a:rPr lang="en" sz="1200"/>
              <a:t>Excel modeling and MySQL Database Server.  Pivot Table Connections for reporting.</a:t>
            </a:r>
            <a:endParaRPr sz="1200"/>
          </a:p>
          <a:p>
            <a:pPr indent="-304800" lvl="0" marL="457200" rtl="0" algn="l">
              <a:spcBef>
                <a:spcPts val="1200"/>
              </a:spcBef>
              <a:spcAft>
                <a:spcPts val="0"/>
              </a:spcAft>
              <a:buSzPts val="1200"/>
              <a:buChar char="●"/>
            </a:pPr>
            <a:r>
              <a:rPr lang="en" sz="1200"/>
              <a:t>I set up models for each analyst in excel to be able to </a:t>
            </a:r>
            <a:r>
              <a:rPr lang="en" sz="1200"/>
              <a:t>upload to our database but formulas break and spent time validating and fixing issues  </a:t>
            </a:r>
            <a:endParaRPr sz="1200"/>
          </a:p>
          <a:p>
            <a:pPr indent="-304800" lvl="0" marL="457200" rtl="0" algn="l">
              <a:spcBef>
                <a:spcPts val="0"/>
              </a:spcBef>
              <a:spcAft>
                <a:spcPts val="0"/>
              </a:spcAft>
              <a:buSzPts val="1200"/>
              <a:buChar char="●"/>
            </a:pPr>
            <a:r>
              <a:rPr lang="en" sz="1200"/>
              <a:t>Data wasn’t live,  Team wasn’t confident if the data was right.  </a:t>
            </a:r>
            <a:endParaRPr sz="1200"/>
          </a:p>
          <a:p>
            <a:pPr indent="-304800" lvl="0" marL="457200" rtl="0" algn="l">
              <a:spcBef>
                <a:spcPts val="0"/>
              </a:spcBef>
              <a:spcAft>
                <a:spcPts val="0"/>
              </a:spcAft>
              <a:buSzPts val="1200"/>
              <a:buChar char="●"/>
            </a:pPr>
            <a:r>
              <a:rPr lang="en" sz="1200"/>
              <a:t>Ended up taking over the whole forecast at the end and just asked for inputs form team,  not scalable </a:t>
            </a:r>
            <a:endParaRPr sz="1200"/>
          </a:p>
          <a:p>
            <a:pPr indent="0" lvl="0" marL="0" rtl="0" algn="l">
              <a:spcBef>
                <a:spcPts val="1200"/>
              </a:spcBef>
              <a:spcAft>
                <a:spcPts val="1200"/>
              </a:spcAft>
              <a:buNone/>
            </a:pPr>
            <a:r>
              <a:t/>
            </a:r>
            <a:endParaRPr sz="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You Selected Planful?</a:t>
            </a:r>
            <a:endParaRPr/>
          </a:p>
        </p:txBody>
      </p:sp>
      <p:sp>
        <p:nvSpPr>
          <p:cNvPr id="407" name="Google Shape;407;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Luke’s Response:</a:t>
            </a:r>
            <a:endParaRPr/>
          </a:p>
          <a:p>
            <a:pPr indent="-304800" lvl="0" marL="457200" rtl="0" algn="l">
              <a:spcBef>
                <a:spcPts val="1200"/>
              </a:spcBef>
              <a:spcAft>
                <a:spcPts val="0"/>
              </a:spcAft>
              <a:buSzPts val="1200"/>
              <a:buChar char="●"/>
            </a:pPr>
            <a:r>
              <a:rPr lang="en" sz="1200"/>
              <a:t>We development a scored of what was need from our FP&amp;A Software, and was the most consistent on the scoring</a:t>
            </a:r>
            <a:endParaRPr sz="1200"/>
          </a:p>
          <a:p>
            <a:pPr indent="-304800" lvl="1" marL="914400" rtl="0" algn="l">
              <a:spcBef>
                <a:spcPts val="0"/>
              </a:spcBef>
              <a:spcAft>
                <a:spcPts val="0"/>
              </a:spcAft>
              <a:buSzPts val="1200"/>
              <a:buChar char="○"/>
            </a:pPr>
            <a:r>
              <a:rPr lang="en" sz="1200"/>
              <a:t>Easy adoption for our Analyst, </a:t>
            </a:r>
            <a:r>
              <a:rPr lang="en" sz="1200"/>
              <a:t>familiar</a:t>
            </a:r>
            <a:r>
              <a:rPr lang="en" sz="1200"/>
              <a:t> with Excel </a:t>
            </a:r>
            <a:endParaRPr sz="1200"/>
          </a:p>
          <a:p>
            <a:pPr indent="-304800" lvl="1" marL="914400" rtl="0" algn="l">
              <a:spcBef>
                <a:spcPts val="0"/>
              </a:spcBef>
              <a:spcAft>
                <a:spcPts val="0"/>
              </a:spcAft>
              <a:buSzPts val="1200"/>
              <a:buChar char="○"/>
            </a:pPr>
            <a:r>
              <a:rPr lang="en" sz="1200"/>
              <a:t>Maintenance</a:t>
            </a:r>
            <a:r>
              <a:rPr lang="en" sz="1200"/>
              <a:t> on models and </a:t>
            </a:r>
            <a:r>
              <a:rPr lang="en" sz="1200"/>
              <a:t>structure</a:t>
            </a:r>
            <a:r>
              <a:rPr lang="en" sz="1200"/>
              <a:t> was something we could maintain in-house vs hiring consultants</a:t>
            </a:r>
            <a:endParaRPr sz="1200"/>
          </a:p>
          <a:p>
            <a:pPr indent="-304800" lvl="1" marL="914400" rtl="0" algn="l">
              <a:spcBef>
                <a:spcPts val="0"/>
              </a:spcBef>
              <a:spcAft>
                <a:spcPts val="0"/>
              </a:spcAft>
              <a:buSzPts val="1200"/>
              <a:buChar char="○"/>
            </a:pPr>
            <a:r>
              <a:rPr lang="en"/>
              <a:t>Support our </a:t>
            </a:r>
            <a:r>
              <a:rPr lang="en"/>
              <a:t>Matrix</a:t>
            </a:r>
            <a:r>
              <a:rPr lang="en"/>
              <a:t> Operational </a:t>
            </a:r>
            <a:r>
              <a:rPr lang="en"/>
              <a:t>Hierarchies</a:t>
            </a:r>
            <a:endParaRPr/>
          </a:p>
          <a:p>
            <a:pPr indent="-304800" lvl="1" marL="914400" rtl="0" algn="l">
              <a:spcBef>
                <a:spcPts val="0"/>
              </a:spcBef>
              <a:spcAft>
                <a:spcPts val="0"/>
              </a:spcAft>
              <a:buSzPts val="1200"/>
              <a:buChar char="○"/>
            </a:pPr>
            <a:r>
              <a:rPr lang="en"/>
              <a:t>Standard Reporting and </a:t>
            </a:r>
            <a:r>
              <a:rPr lang="en"/>
              <a:t>Ad Hoc</a:t>
            </a:r>
            <a:r>
              <a:rPr lang="en"/>
              <a:t> Reporting</a:t>
            </a:r>
            <a:endParaRPr/>
          </a:p>
          <a:p>
            <a:pPr indent="-304800" lvl="1" marL="914400" rtl="0" algn="l">
              <a:spcBef>
                <a:spcPts val="0"/>
              </a:spcBef>
              <a:spcAft>
                <a:spcPts val="0"/>
              </a:spcAft>
              <a:buSzPts val="1200"/>
              <a:buChar char="○"/>
            </a:pPr>
            <a:r>
              <a:rPr lang="en"/>
              <a:t>Rolling Forecast and Multiple Scenarios</a:t>
            </a:r>
            <a:endParaRPr/>
          </a:p>
          <a:p>
            <a:pPr indent="-304800" lvl="1" marL="914400" rtl="0" algn="l">
              <a:spcBef>
                <a:spcPts val="0"/>
              </a:spcBef>
              <a:spcAft>
                <a:spcPts val="0"/>
              </a:spcAft>
              <a:buSzPts val="1200"/>
              <a:buChar char="○"/>
            </a:pPr>
            <a:r>
              <a:rPr lang="en"/>
              <a:t>Multi-</a:t>
            </a:r>
            <a:r>
              <a:rPr lang="en"/>
              <a:t>Currency</a:t>
            </a:r>
            <a:r>
              <a:rPr lang="en"/>
              <a:t> Management</a:t>
            </a:r>
            <a:endParaRPr/>
          </a:p>
          <a:p>
            <a:pPr indent="-304800" lvl="2" marL="1371600" rtl="0" algn="l">
              <a:spcBef>
                <a:spcPts val="0"/>
              </a:spcBef>
              <a:spcAft>
                <a:spcPts val="0"/>
              </a:spcAft>
              <a:buSzPts val="1200"/>
              <a:buChar char="■"/>
            </a:pPr>
            <a:r>
              <a:rPr lang="en"/>
              <a:t>Doing constant currencies with Euro and Pound dropping </a:t>
            </a:r>
            <a:endParaRPr/>
          </a:p>
          <a:p>
            <a:pPr indent="-304800" lvl="0" marL="457200" rtl="0" algn="l">
              <a:spcBef>
                <a:spcPts val="0"/>
              </a:spcBef>
              <a:spcAft>
                <a:spcPts val="0"/>
              </a:spcAft>
              <a:buSzPts val="1200"/>
              <a:buChar char="●"/>
            </a:pPr>
            <a:r>
              <a:rPr lang="en" sz="1200"/>
              <a:t>Lastly one of Workiva’s Partners and longest partners.  To build this working relationship</a:t>
            </a:r>
            <a:endParaRPr sz="1200"/>
          </a:p>
          <a:p>
            <a:pPr indent="-304800" lvl="0" marL="457200" rtl="0" algn="l">
              <a:spcBef>
                <a:spcPts val="0"/>
              </a:spcBef>
              <a:spcAft>
                <a:spcPts val="0"/>
              </a:spcAft>
              <a:buSzPts val="1200"/>
              <a:buChar char="●"/>
            </a:pPr>
            <a:r>
              <a:t/>
            </a:r>
            <a:endParaRPr sz="1200"/>
          </a:p>
          <a:p>
            <a:pPr indent="0" lvl="0" marL="457200" rtl="0" algn="l">
              <a:spcBef>
                <a:spcPts val="1200"/>
              </a:spcBef>
              <a:spcAft>
                <a:spcPts val="1200"/>
              </a:spcAft>
              <a:buNone/>
            </a:pPr>
            <a:r>
              <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You Use Planful Today?</a:t>
            </a:r>
            <a:endParaRPr/>
          </a:p>
        </p:txBody>
      </p:sp>
      <p:sp>
        <p:nvSpPr>
          <p:cNvPr id="413" name="Google Shape;413;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Luke’s Response:  </a:t>
            </a:r>
            <a:endParaRPr/>
          </a:p>
          <a:p>
            <a:pPr indent="-304800" lvl="0" marL="457200" rtl="0" algn="l">
              <a:spcBef>
                <a:spcPts val="1200"/>
              </a:spcBef>
              <a:spcAft>
                <a:spcPts val="0"/>
              </a:spcAft>
              <a:buSzPts val="1200"/>
              <a:buChar char="●"/>
            </a:pPr>
            <a:r>
              <a:rPr lang="en" sz="1200"/>
              <a:t>You use this for our Workforce Planning, OpEx Planning and Overall Central Source for Reporting</a:t>
            </a:r>
            <a:endParaRPr sz="1200"/>
          </a:p>
          <a:p>
            <a:pPr indent="-304800" lvl="1" marL="914400" rtl="0" algn="l">
              <a:spcBef>
                <a:spcPts val="0"/>
              </a:spcBef>
              <a:spcAft>
                <a:spcPts val="0"/>
              </a:spcAft>
              <a:buSzPts val="1200"/>
              <a:buChar char="○"/>
            </a:pPr>
            <a:r>
              <a:rPr lang="en"/>
              <a:t>We use </a:t>
            </a:r>
            <a:r>
              <a:rPr lang="en"/>
              <a:t>Structured</a:t>
            </a:r>
            <a:r>
              <a:rPr lang="en"/>
              <a:t> Planning &amp; WFP for </a:t>
            </a:r>
            <a:r>
              <a:rPr lang="en"/>
              <a:t>majority</a:t>
            </a:r>
            <a:r>
              <a:rPr lang="en"/>
              <a:t> and still have outside modeling done using Spreadsheets in Excel and Workiva Platform, that we big back into Planful.</a:t>
            </a:r>
            <a:endParaRPr/>
          </a:p>
          <a:p>
            <a:pPr indent="-304800" lvl="1" marL="914400" rtl="0" algn="l">
              <a:spcBef>
                <a:spcPts val="0"/>
              </a:spcBef>
              <a:spcAft>
                <a:spcPts val="0"/>
              </a:spcAft>
              <a:buSzPts val="1200"/>
              <a:buChar char="○"/>
            </a:pPr>
            <a:r>
              <a:rPr lang="en"/>
              <a:t>Main benefit we have seen with Planful is Reporting, we</a:t>
            </a:r>
            <a:r>
              <a:rPr lang="en"/>
              <a:t> can standardize reporting with flexible report sets &amp; substitution variables to ensure reporting is accurate. </a:t>
            </a:r>
            <a:endParaRPr/>
          </a:p>
          <a:p>
            <a:pPr indent="-304800" lvl="3" marL="1828800" rtl="0" algn="l">
              <a:spcBef>
                <a:spcPts val="0"/>
              </a:spcBef>
              <a:spcAft>
                <a:spcPts val="0"/>
              </a:spcAft>
              <a:buSzPts val="1200"/>
              <a:buChar char="●"/>
            </a:pPr>
            <a:r>
              <a:rPr lang="en"/>
              <a:t>Substitution</a:t>
            </a:r>
            <a:r>
              <a:rPr lang="en"/>
              <a:t> Variables</a:t>
            </a:r>
            <a:endParaRPr/>
          </a:p>
          <a:p>
            <a:pPr indent="-304800" lvl="3" marL="1828800" rtl="0" algn="l">
              <a:spcBef>
                <a:spcPts val="0"/>
              </a:spcBef>
              <a:spcAft>
                <a:spcPts val="0"/>
              </a:spcAft>
              <a:buSzPts val="1200"/>
              <a:buChar char="●"/>
            </a:pPr>
            <a:r>
              <a:rPr lang="en"/>
              <a:t>Report Sets</a:t>
            </a:r>
            <a:endParaRPr/>
          </a:p>
          <a:p>
            <a:pPr indent="-304800" lvl="3" marL="1828800" rtl="0" algn="l">
              <a:spcBef>
                <a:spcPts val="0"/>
              </a:spcBef>
              <a:spcAft>
                <a:spcPts val="0"/>
              </a:spcAft>
              <a:buSzPts val="1200"/>
              <a:buChar char="●"/>
            </a:pPr>
            <a:r>
              <a:rPr lang="en"/>
              <a:t>Calculated</a:t>
            </a:r>
            <a:r>
              <a:rPr lang="en"/>
              <a:t> Members</a:t>
            </a:r>
            <a:endParaRPr/>
          </a:p>
          <a:p>
            <a:pPr indent="-304800" lvl="3" marL="1828800" rtl="0" algn="l">
              <a:spcBef>
                <a:spcPts val="0"/>
              </a:spcBef>
              <a:spcAft>
                <a:spcPts val="0"/>
              </a:spcAft>
              <a:buSzPts val="1200"/>
              <a:buChar char="●"/>
            </a:pPr>
            <a:r>
              <a:rPr lang="en"/>
              <a:t>Report Collections</a:t>
            </a:r>
            <a:endParaRPr/>
          </a:p>
          <a:p>
            <a:pPr indent="-304800" lvl="1" marL="914400" rtl="0" algn="l">
              <a:spcBef>
                <a:spcPts val="0"/>
              </a:spcBef>
              <a:spcAft>
                <a:spcPts val="0"/>
              </a:spcAft>
              <a:buSzPts val="1200"/>
              <a:buChar char="○"/>
            </a:pPr>
            <a:r>
              <a:rPr lang="en"/>
              <a:t>Using Planful Reporting as backbone of reporting building and combining that with Workiva to produce Management Reporting and also </a:t>
            </a:r>
            <a:r>
              <a:rPr lang="en"/>
              <a:t>collaborative</a:t>
            </a:r>
            <a:r>
              <a:rPr lang="en"/>
              <a:t> models, like are Growth Plan</a:t>
            </a:r>
            <a:endParaRPr/>
          </a:p>
          <a:p>
            <a:pPr indent="-304800" lvl="1" marL="914400" rtl="0" algn="l">
              <a:spcBef>
                <a:spcPts val="0"/>
              </a:spcBef>
              <a:spcAft>
                <a:spcPts val="0"/>
              </a:spcAft>
              <a:buSzPts val="1200"/>
              <a:buChar char="○"/>
            </a:pPr>
            <a:r>
              <a:rPr lang="en"/>
              <a:t>10Q + Forecast</a:t>
            </a:r>
            <a:endParaRPr/>
          </a:p>
          <a:p>
            <a:pPr indent="-304800" lvl="1" marL="914400" rtl="0" algn="l">
              <a:spcBef>
                <a:spcPts val="0"/>
              </a:spcBef>
              <a:spcAft>
                <a:spcPts val="0"/>
              </a:spcAft>
              <a:buSzPts val="1200"/>
              <a:buChar char="○"/>
            </a:pPr>
            <a:r>
              <a:rPr lang="en"/>
              <a:t>Integration with Actuals </a:t>
            </a:r>
            <a:endParaRPr/>
          </a:p>
          <a:p>
            <a:pPr indent="0" lvl="0" marL="137160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2"/>
          <p:cNvPicPr preferRelativeResize="0"/>
          <p:nvPr/>
        </p:nvPicPr>
        <p:blipFill rotWithShape="1">
          <a:blip r:embed="rId3">
            <a:alphaModFix/>
          </a:blip>
          <a:srcRect b="0" l="0" r="0" t="0"/>
          <a:stretch/>
        </p:blipFill>
        <p:spPr>
          <a:xfrm>
            <a:off x="3183520" y="4132193"/>
            <a:ext cx="2745899" cy="532538"/>
          </a:xfrm>
          <a:prstGeom prst="rect">
            <a:avLst/>
          </a:prstGeom>
          <a:noFill/>
          <a:ln>
            <a:noFill/>
          </a:ln>
        </p:spPr>
      </p:pic>
      <p:sp>
        <p:nvSpPr>
          <p:cNvPr id="218" name="Google Shape;218;p32"/>
          <p:cNvSpPr txBox="1"/>
          <p:nvPr/>
        </p:nvSpPr>
        <p:spPr>
          <a:xfrm>
            <a:off x="790161" y="700708"/>
            <a:ext cx="7532700" cy="3578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0" lang="en" sz="3000" u="none" cap="none" strike="noStrike">
                <a:solidFill>
                  <a:schemeClr val="dk1"/>
                </a:solidFill>
                <a:latin typeface="DM Sans"/>
                <a:ea typeface="DM Sans"/>
                <a:cs typeface="DM Sans"/>
                <a:sym typeface="DM Sans"/>
              </a:rPr>
              <a:t>In-Person Event Attendees | CPE Information</a:t>
            </a:r>
            <a:endParaRPr sz="1100">
              <a:latin typeface="DM Sans"/>
              <a:ea typeface="DM Sans"/>
              <a:cs typeface="DM Sans"/>
              <a:sym typeface="DM Sans"/>
            </a:endParaRPr>
          </a:p>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a:p>
            <a:pPr indent="-247650" lvl="0" marL="254000" marR="0" rtl="0" algn="l">
              <a:spcBef>
                <a:spcPts val="0"/>
              </a:spcBef>
              <a:spcAft>
                <a:spcPts val="0"/>
              </a:spcAft>
              <a:buClr>
                <a:schemeClr val="dk1"/>
              </a:buClr>
              <a:buSzPts val="2100"/>
              <a:buFont typeface="DM Sans"/>
              <a:buAutoNum type="arabicPeriod"/>
            </a:pPr>
            <a:r>
              <a:rPr lang="en" sz="2100">
                <a:solidFill>
                  <a:schemeClr val="dk1"/>
                </a:solidFill>
                <a:latin typeface="DM Sans"/>
                <a:ea typeface="DM Sans"/>
                <a:cs typeface="DM Sans"/>
                <a:sym typeface="DM Sans"/>
              </a:rPr>
              <a:t>Scan your badge/complete the sign-in sheet for each CPE-eligible session you attend.</a:t>
            </a:r>
            <a:endParaRPr sz="1100">
              <a:latin typeface="DM Sans"/>
              <a:ea typeface="DM Sans"/>
              <a:cs typeface="DM Sans"/>
              <a:sym typeface="DM Sans"/>
            </a:endParaRPr>
          </a:p>
          <a:p>
            <a:pPr indent="-247650" lvl="0" marL="254000" marR="0" rtl="0" algn="l">
              <a:spcBef>
                <a:spcPts val="0"/>
              </a:spcBef>
              <a:spcAft>
                <a:spcPts val="0"/>
              </a:spcAft>
              <a:buClr>
                <a:schemeClr val="dk1"/>
              </a:buClr>
              <a:buSzPts val="2100"/>
              <a:buFont typeface="DM Sans"/>
              <a:buAutoNum type="arabicPeriod"/>
            </a:pPr>
            <a:r>
              <a:rPr lang="en" sz="2100">
                <a:solidFill>
                  <a:schemeClr val="dk1"/>
                </a:solidFill>
                <a:latin typeface="DM Sans"/>
                <a:ea typeface="DM Sans"/>
                <a:cs typeface="DM Sans"/>
                <a:sym typeface="DM Sans"/>
              </a:rPr>
              <a:t>Don’t leave your session early! You must say in the session for the whole duration.</a:t>
            </a:r>
            <a:endParaRPr sz="1100">
              <a:latin typeface="DM Sans"/>
              <a:ea typeface="DM Sans"/>
              <a:cs typeface="DM Sans"/>
              <a:sym typeface="DM Sans"/>
            </a:endParaRPr>
          </a:p>
          <a:p>
            <a:pPr indent="-247650" lvl="0" marL="254000" marR="0" rtl="0" algn="l">
              <a:spcBef>
                <a:spcPts val="0"/>
              </a:spcBef>
              <a:spcAft>
                <a:spcPts val="0"/>
              </a:spcAft>
              <a:buClr>
                <a:schemeClr val="dk1"/>
              </a:buClr>
              <a:buSzPts val="2100"/>
              <a:buFont typeface="DM Sans"/>
              <a:buAutoNum type="arabicPeriod"/>
            </a:pPr>
            <a:r>
              <a:rPr lang="en" sz="2100">
                <a:solidFill>
                  <a:schemeClr val="dk1"/>
                </a:solidFill>
                <a:latin typeface="DM Sans"/>
                <a:ea typeface="DM Sans"/>
                <a:cs typeface="DM Sans"/>
                <a:sym typeface="DM Sans"/>
              </a:rPr>
              <a:t>CPE Certificates will be sent to your event registration email shortly after the event.</a:t>
            </a:r>
            <a:endParaRPr sz="1100">
              <a:latin typeface="DM Sans"/>
              <a:ea typeface="DM Sans"/>
              <a:cs typeface="DM Sans"/>
              <a:sym typeface="DM Sans"/>
            </a:endParaRPr>
          </a:p>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219" name="Google Shape;219;p32"/>
          <p:cNvSpPr txBox="1"/>
          <p:nvPr/>
        </p:nvSpPr>
        <p:spPr>
          <a:xfrm>
            <a:off x="4029076" y="3855194"/>
            <a:ext cx="23073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CPE Provided By:</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7" name="Shape 417"/>
        <p:cNvGrpSpPr/>
        <p:nvPr/>
      </p:nvGrpSpPr>
      <p:grpSpPr>
        <a:xfrm>
          <a:off x="0" y="0"/>
          <a:ext cx="0" cy="0"/>
          <a:chOff x="0" y="0"/>
          <a:chExt cx="0" cy="0"/>
        </a:xfrm>
      </p:grpSpPr>
      <p:sp>
        <p:nvSpPr>
          <p:cNvPr id="418" name="Google Shape;418;p50"/>
          <p:cNvSpPr txBox="1"/>
          <p:nvPr>
            <p:ph type="title"/>
          </p:nvPr>
        </p:nvSpPr>
        <p:spPr>
          <a:xfrm>
            <a:off x="2675550" y="1357500"/>
            <a:ext cx="5534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7200"/>
              <a:t>The Why</a:t>
            </a:r>
            <a:endParaRPr sz="7200"/>
          </a:p>
        </p:txBody>
      </p:sp>
      <p:sp>
        <p:nvSpPr>
          <p:cNvPr id="419" name="Google Shape;419;p50"/>
          <p:cNvSpPr txBox="1"/>
          <p:nvPr>
            <p:ph idx="1" type="body"/>
          </p:nvPr>
        </p:nvSpPr>
        <p:spPr>
          <a:xfrm>
            <a:off x="2890375" y="2750325"/>
            <a:ext cx="5844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Why did we start using Planful reporting?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423" name="Shape 423"/>
        <p:cNvGrpSpPr/>
        <p:nvPr/>
      </p:nvGrpSpPr>
      <p:grpSpPr>
        <a:xfrm>
          <a:off x="0" y="0"/>
          <a:ext cx="0" cy="0"/>
          <a:chOff x="0" y="0"/>
          <a:chExt cx="0" cy="0"/>
        </a:xfrm>
      </p:grpSpPr>
      <p:sp>
        <p:nvSpPr>
          <p:cNvPr id="424" name="Google Shape;424;p51"/>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1"/>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1"/>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1"/>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1"/>
          <p:cNvSpPr txBox="1"/>
          <p:nvPr/>
        </p:nvSpPr>
        <p:spPr>
          <a:xfrm>
            <a:off x="3000400" y="399000"/>
            <a:ext cx="2811600" cy="369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200">
                <a:solidFill>
                  <a:schemeClr val="dk1"/>
                </a:solidFill>
                <a:latin typeface="DM Sans"/>
                <a:ea typeface="DM Sans"/>
                <a:cs typeface="DM Sans"/>
                <a:sym typeface="DM Sans"/>
              </a:rPr>
              <a:t>Overview</a:t>
            </a:r>
            <a:endParaRPr sz="1200">
              <a:solidFill>
                <a:schemeClr val="dk1"/>
              </a:solidFill>
              <a:latin typeface="DM Sans"/>
              <a:ea typeface="DM Sans"/>
              <a:cs typeface="DM Sans"/>
              <a:sym typeface="DM Sans"/>
            </a:endParaRPr>
          </a:p>
        </p:txBody>
      </p:sp>
      <p:sp>
        <p:nvSpPr>
          <p:cNvPr id="429" name="Google Shape;429;p51"/>
          <p:cNvSpPr txBox="1"/>
          <p:nvPr/>
        </p:nvSpPr>
        <p:spPr>
          <a:xfrm>
            <a:off x="1348200" y="824175"/>
            <a:ext cx="6447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dk1"/>
                </a:solidFill>
                <a:latin typeface="DM Sans"/>
                <a:ea typeface="DM Sans"/>
                <a:cs typeface="DM Sans"/>
                <a:sym typeface="DM Sans"/>
              </a:rPr>
              <a:t>Final Mile of Reporting</a:t>
            </a:r>
            <a:endParaRPr b="1" sz="2400">
              <a:solidFill>
                <a:schemeClr val="dk1"/>
              </a:solidFill>
              <a:latin typeface="DM Sans"/>
              <a:ea typeface="DM Sans"/>
              <a:cs typeface="DM Sans"/>
              <a:sym typeface="DM Sans"/>
            </a:endParaRPr>
          </a:p>
        </p:txBody>
      </p:sp>
      <p:sp>
        <p:nvSpPr>
          <p:cNvPr id="430" name="Google Shape;430;p51"/>
          <p:cNvSpPr txBox="1"/>
          <p:nvPr>
            <p:ph idx="4294967295" type="title"/>
          </p:nvPr>
        </p:nvSpPr>
        <p:spPr>
          <a:xfrm>
            <a:off x="398300" y="2684850"/>
            <a:ext cx="2416800" cy="799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800"/>
              <a:t>1 Day</a:t>
            </a:r>
            <a:r>
              <a:rPr b="1" lang="en" sz="3800"/>
              <a:t> </a:t>
            </a:r>
            <a:endParaRPr b="1" sz="3800"/>
          </a:p>
        </p:txBody>
      </p:sp>
      <p:sp>
        <p:nvSpPr>
          <p:cNvPr id="431" name="Google Shape;431;p51"/>
          <p:cNvSpPr txBox="1"/>
          <p:nvPr>
            <p:ph idx="4294967295" type="body"/>
          </p:nvPr>
        </p:nvSpPr>
        <p:spPr>
          <a:xfrm>
            <a:off x="398318" y="3544525"/>
            <a:ext cx="2416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Books close and Actuals are ready</a:t>
            </a:r>
            <a:endParaRPr/>
          </a:p>
        </p:txBody>
      </p:sp>
      <p:sp>
        <p:nvSpPr>
          <p:cNvPr id="432" name="Google Shape;432;p51"/>
          <p:cNvSpPr txBox="1"/>
          <p:nvPr>
            <p:ph idx="4294967295" type="title"/>
          </p:nvPr>
        </p:nvSpPr>
        <p:spPr>
          <a:xfrm>
            <a:off x="3340913" y="2684850"/>
            <a:ext cx="2416800" cy="799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800">
                <a:solidFill>
                  <a:schemeClr val="lt1"/>
                </a:solidFill>
              </a:rPr>
              <a:t>100%</a:t>
            </a:r>
            <a:r>
              <a:rPr b="1" lang="en" sz="3800">
                <a:solidFill>
                  <a:schemeClr val="lt1"/>
                </a:solidFill>
              </a:rPr>
              <a:t> </a:t>
            </a:r>
            <a:endParaRPr b="1" sz="3800">
              <a:solidFill>
                <a:schemeClr val="lt1"/>
              </a:solidFill>
            </a:endParaRPr>
          </a:p>
        </p:txBody>
      </p:sp>
      <p:sp>
        <p:nvSpPr>
          <p:cNvPr id="433" name="Google Shape;433;p51"/>
          <p:cNvSpPr txBox="1"/>
          <p:nvPr>
            <p:ph idx="4294967295" type="body"/>
          </p:nvPr>
        </p:nvSpPr>
        <p:spPr>
          <a:xfrm>
            <a:off x="3340931" y="3544525"/>
            <a:ext cx="2416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lt1"/>
                </a:solidFill>
              </a:rPr>
              <a:t>Data accuracy </a:t>
            </a:r>
            <a:r>
              <a:rPr i="1" lang="en">
                <a:solidFill>
                  <a:schemeClr val="lt1"/>
                </a:solidFill>
              </a:rPr>
              <a:t>and </a:t>
            </a:r>
            <a:r>
              <a:rPr lang="en">
                <a:solidFill>
                  <a:schemeClr val="lt1"/>
                </a:solidFill>
              </a:rPr>
              <a:t>visibility</a:t>
            </a:r>
            <a:endParaRPr>
              <a:solidFill>
                <a:schemeClr val="lt1"/>
              </a:solidFill>
            </a:endParaRPr>
          </a:p>
        </p:txBody>
      </p:sp>
      <p:sp>
        <p:nvSpPr>
          <p:cNvPr id="434" name="Google Shape;434;p51"/>
          <p:cNvSpPr txBox="1"/>
          <p:nvPr>
            <p:ph idx="4294967295" type="title"/>
          </p:nvPr>
        </p:nvSpPr>
        <p:spPr>
          <a:xfrm>
            <a:off x="6283538" y="2649900"/>
            <a:ext cx="2416800" cy="79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120"/>
              <a:t>Automated</a:t>
            </a:r>
            <a:r>
              <a:rPr b="1" lang="en" sz="3120"/>
              <a:t> </a:t>
            </a:r>
            <a:endParaRPr b="1" sz="3120"/>
          </a:p>
        </p:txBody>
      </p:sp>
      <p:sp>
        <p:nvSpPr>
          <p:cNvPr id="435" name="Google Shape;435;p51"/>
          <p:cNvSpPr txBox="1"/>
          <p:nvPr>
            <p:ph idx="4294967295" type="body"/>
          </p:nvPr>
        </p:nvSpPr>
        <p:spPr>
          <a:xfrm>
            <a:off x="6283556" y="3509575"/>
            <a:ext cx="2416800" cy="8400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1200"/>
              </a:spcAft>
              <a:buNone/>
            </a:pPr>
            <a:r>
              <a:rPr lang="en"/>
              <a:t>Final reports in spreadsheets, documents, and slide decks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439" name="Shape 439"/>
        <p:cNvGrpSpPr/>
        <p:nvPr/>
      </p:nvGrpSpPr>
      <p:grpSpPr>
        <a:xfrm>
          <a:off x="0" y="0"/>
          <a:ext cx="0" cy="0"/>
          <a:chOff x="0" y="0"/>
          <a:chExt cx="0" cy="0"/>
        </a:xfrm>
      </p:grpSpPr>
      <p:sp>
        <p:nvSpPr>
          <p:cNvPr id="440" name="Google Shape;440;p52"/>
          <p:cNvSpPr txBox="1"/>
          <p:nvPr>
            <p:ph idx="6" type="title"/>
          </p:nvPr>
        </p:nvSpPr>
        <p:spPr>
          <a:xfrm>
            <a:off x="1420125" y="1143225"/>
            <a:ext cx="26052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88 </a:t>
            </a:r>
            <a:endParaRPr/>
          </a:p>
        </p:txBody>
      </p:sp>
      <p:sp>
        <p:nvSpPr>
          <p:cNvPr id="441" name="Google Shape;441;p52"/>
          <p:cNvSpPr txBox="1"/>
          <p:nvPr>
            <p:ph idx="4294967295" type="body"/>
          </p:nvPr>
        </p:nvSpPr>
        <p:spPr>
          <a:xfrm>
            <a:off x="4780850" y="2002900"/>
            <a:ext cx="32808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Sessions</a:t>
            </a:r>
            <a:endParaRPr/>
          </a:p>
        </p:txBody>
      </p:sp>
      <p:sp>
        <p:nvSpPr>
          <p:cNvPr id="442" name="Google Shape;442;p52"/>
          <p:cNvSpPr txBox="1"/>
          <p:nvPr>
            <p:ph type="title"/>
          </p:nvPr>
        </p:nvSpPr>
        <p:spPr>
          <a:xfrm>
            <a:off x="1082350" y="2903075"/>
            <a:ext cx="32808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50</a:t>
            </a:r>
            <a:endParaRPr/>
          </a:p>
        </p:txBody>
      </p:sp>
      <p:sp>
        <p:nvSpPr>
          <p:cNvPr id="443" name="Google Shape;443;p52"/>
          <p:cNvSpPr txBox="1"/>
          <p:nvPr>
            <p:ph idx="2" type="title"/>
          </p:nvPr>
        </p:nvSpPr>
        <p:spPr>
          <a:xfrm>
            <a:off x="4780850" y="1143225"/>
            <a:ext cx="3280800" cy="79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11</a:t>
            </a:r>
            <a:endParaRPr/>
          </a:p>
        </p:txBody>
      </p:sp>
      <p:sp>
        <p:nvSpPr>
          <p:cNvPr id="444" name="Google Shape;444;p52"/>
          <p:cNvSpPr txBox="1"/>
          <p:nvPr>
            <p:ph idx="3" type="title"/>
          </p:nvPr>
        </p:nvSpPr>
        <p:spPr>
          <a:xfrm>
            <a:off x="5097125" y="3060150"/>
            <a:ext cx="2964600" cy="64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88%</a:t>
            </a:r>
            <a:endParaRPr/>
          </a:p>
        </p:txBody>
      </p:sp>
      <p:sp>
        <p:nvSpPr>
          <p:cNvPr id="445" name="Google Shape;445;p52"/>
          <p:cNvSpPr txBox="1"/>
          <p:nvPr>
            <p:ph idx="4294967295" type="body"/>
          </p:nvPr>
        </p:nvSpPr>
        <p:spPr>
          <a:xfrm>
            <a:off x="1082375" y="2002900"/>
            <a:ext cx="3280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Sessions </a:t>
            </a:r>
            <a:endParaRPr/>
          </a:p>
        </p:txBody>
      </p:sp>
      <p:sp>
        <p:nvSpPr>
          <p:cNvPr id="446" name="Google Shape;446;p52"/>
          <p:cNvSpPr txBox="1"/>
          <p:nvPr>
            <p:ph idx="4294967295" type="body"/>
          </p:nvPr>
        </p:nvSpPr>
        <p:spPr>
          <a:xfrm>
            <a:off x="1082325" y="3762750"/>
            <a:ext cx="3280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New Employees</a:t>
            </a:r>
            <a:endParaRPr/>
          </a:p>
        </p:txBody>
      </p:sp>
      <p:sp>
        <p:nvSpPr>
          <p:cNvPr id="447" name="Google Shape;447;p52"/>
          <p:cNvSpPr txBox="1"/>
          <p:nvPr>
            <p:ph idx="4294967295" type="body"/>
          </p:nvPr>
        </p:nvSpPr>
        <p:spPr>
          <a:xfrm>
            <a:off x="4780850" y="3762750"/>
            <a:ext cx="3280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Improvement</a:t>
            </a:r>
            <a:endParaRPr/>
          </a:p>
        </p:txBody>
      </p:sp>
      <p:sp>
        <p:nvSpPr>
          <p:cNvPr id="448" name="Google Shape;448;p52"/>
          <p:cNvSpPr txBox="1"/>
          <p:nvPr>
            <p:ph idx="1" type="body"/>
          </p:nvPr>
        </p:nvSpPr>
        <p:spPr>
          <a:xfrm>
            <a:off x="4780850" y="2002900"/>
            <a:ext cx="3280800" cy="840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800"/>
              <a:t>Items</a:t>
            </a:r>
            <a:endParaRPr sz="1800"/>
          </a:p>
        </p:txBody>
      </p:sp>
      <p:sp>
        <p:nvSpPr>
          <p:cNvPr id="449" name="Google Shape;449;p52"/>
          <p:cNvSpPr txBox="1"/>
          <p:nvPr>
            <p:ph idx="8" type="title"/>
          </p:nvPr>
        </p:nvSpPr>
        <p:spPr>
          <a:xfrm>
            <a:off x="0" y="557547"/>
            <a:ext cx="9144000" cy="27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Stat Overview</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3" name="Shape 453"/>
        <p:cNvGrpSpPr/>
        <p:nvPr/>
      </p:nvGrpSpPr>
      <p:grpSpPr>
        <a:xfrm>
          <a:off x="0" y="0"/>
          <a:ext cx="0" cy="0"/>
          <a:chOff x="0" y="0"/>
          <a:chExt cx="0" cy="0"/>
        </a:xfrm>
      </p:grpSpPr>
      <p:sp>
        <p:nvSpPr>
          <p:cNvPr id="454" name="Google Shape;454;p53"/>
          <p:cNvSpPr txBox="1"/>
          <p:nvPr>
            <p:ph type="title"/>
          </p:nvPr>
        </p:nvSpPr>
        <p:spPr>
          <a:xfrm>
            <a:off x="5674000" y="269975"/>
            <a:ext cx="30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One column</a:t>
            </a:r>
            <a:endParaRPr/>
          </a:p>
        </p:txBody>
      </p:sp>
      <p:sp>
        <p:nvSpPr>
          <p:cNvPr id="455" name="Google Shape;455;p53"/>
          <p:cNvSpPr txBox="1"/>
          <p:nvPr>
            <p:ph idx="1" type="body"/>
          </p:nvPr>
        </p:nvSpPr>
        <p:spPr>
          <a:xfrm>
            <a:off x="5749050" y="940350"/>
            <a:ext cx="3311100" cy="3795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Lorem ipsum dolor sit amet, consectetur adipiscing elit, sed do eiusmod tempor incididunt ut labore et dolore magna aliqua. </a:t>
            </a:r>
            <a:endParaRPr sz="1400"/>
          </a:p>
          <a:p>
            <a:pPr indent="-317500" lvl="0" marL="457200" rtl="0" algn="l">
              <a:spcBef>
                <a:spcPts val="0"/>
              </a:spcBef>
              <a:spcAft>
                <a:spcPts val="0"/>
              </a:spcAft>
              <a:buSzPts val="1400"/>
              <a:buChar char="●"/>
            </a:pPr>
            <a:r>
              <a:rPr lang="en" sz="1400"/>
              <a:t>Ut enim ad minim veniam, quis nostrud exercitation ullamco laboris nisi ut aliquip ex ea commodo consequat. </a:t>
            </a:r>
            <a:endParaRPr sz="1400"/>
          </a:p>
          <a:p>
            <a:pPr indent="-317500" lvl="0" marL="457200" rtl="0" algn="l">
              <a:spcBef>
                <a:spcPts val="0"/>
              </a:spcBef>
              <a:spcAft>
                <a:spcPts val="0"/>
              </a:spcAft>
              <a:buSzPts val="1400"/>
              <a:buChar char="●"/>
            </a:pPr>
            <a:r>
              <a:rPr lang="en" sz="1400"/>
              <a:t>Duis aute irure dolor in reprehenderit in voluptate velit esse cillum </a:t>
            </a:r>
            <a:endParaRPr sz="1400"/>
          </a:p>
        </p:txBody>
      </p:sp>
      <p:pic>
        <p:nvPicPr>
          <p:cNvPr id="456" name="Google Shape;456;p53"/>
          <p:cNvPicPr preferRelativeResize="0"/>
          <p:nvPr/>
        </p:nvPicPr>
        <p:blipFill rotWithShape="1">
          <a:blip r:embed="rId3">
            <a:alphaModFix/>
          </a:blip>
          <a:srcRect b="12250" l="10485" r="7277" t="8201"/>
          <a:stretch/>
        </p:blipFill>
        <p:spPr>
          <a:xfrm>
            <a:off x="728150" y="851626"/>
            <a:ext cx="3556326" cy="3440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0" name="Shape 460"/>
        <p:cNvGrpSpPr/>
        <p:nvPr/>
      </p:nvGrpSpPr>
      <p:grpSpPr>
        <a:xfrm>
          <a:off x="0" y="0"/>
          <a:ext cx="0" cy="0"/>
          <a:chOff x="0" y="0"/>
          <a:chExt cx="0" cy="0"/>
        </a:xfrm>
      </p:grpSpPr>
      <p:sp>
        <p:nvSpPr>
          <p:cNvPr id="461" name="Google Shape;461;p54"/>
          <p:cNvSpPr txBox="1"/>
          <p:nvPr>
            <p:ph type="title"/>
          </p:nvPr>
        </p:nvSpPr>
        <p:spPr>
          <a:xfrm>
            <a:off x="311700" y="887300"/>
            <a:ext cx="8520600" cy="287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“An amazing quote about Planful and why we love it”</a:t>
            </a:r>
            <a:endParaRPr sz="6000"/>
          </a:p>
        </p:txBody>
      </p:sp>
      <p:sp>
        <p:nvSpPr>
          <p:cNvPr id="462" name="Google Shape;462;p54"/>
          <p:cNvSpPr txBox="1"/>
          <p:nvPr>
            <p:ph idx="1" type="body"/>
          </p:nvPr>
        </p:nvSpPr>
        <p:spPr>
          <a:xfrm>
            <a:off x="311700" y="3842700"/>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–Attribution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466" name="Shape 466"/>
        <p:cNvGrpSpPr/>
        <p:nvPr/>
      </p:nvGrpSpPr>
      <p:grpSpPr>
        <a:xfrm>
          <a:off x="0" y="0"/>
          <a:ext cx="0" cy="0"/>
          <a:chOff x="0" y="0"/>
          <a:chExt cx="0" cy="0"/>
        </a:xfrm>
      </p:grpSpPr>
      <p:sp>
        <p:nvSpPr>
          <p:cNvPr id="467" name="Google Shape;467;p55"/>
          <p:cNvSpPr txBox="1"/>
          <p:nvPr>
            <p:ph type="title"/>
          </p:nvPr>
        </p:nvSpPr>
        <p:spPr>
          <a:xfrm>
            <a:off x="311700" y="12953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70%</a:t>
            </a:r>
            <a:endParaRPr/>
          </a:p>
        </p:txBody>
      </p:sp>
      <p:sp>
        <p:nvSpPr>
          <p:cNvPr id="468" name="Google Shape;468;p55"/>
          <p:cNvSpPr txBox="1"/>
          <p:nvPr>
            <p:ph idx="1" type="body"/>
          </p:nvPr>
        </p:nvSpPr>
        <p:spPr>
          <a:xfrm>
            <a:off x="311700" y="2028600"/>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469" name="Google Shape;469;p55"/>
          <p:cNvSpPr txBox="1"/>
          <p:nvPr>
            <p:ph idx="2" type="title"/>
          </p:nvPr>
        </p:nvSpPr>
        <p:spPr>
          <a:xfrm>
            <a:off x="3005400" y="12953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30%</a:t>
            </a:r>
            <a:endParaRPr/>
          </a:p>
        </p:txBody>
      </p:sp>
      <p:sp>
        <p:nvSpPr>
          <p:cNvPr id="470" name="Google Shape;470;p55"/>
          <p:cNvSpPr txBox="1"/>
          <p:nvPr>
            <p:ph idx="3" type="title"/>
          </p:nvPr>
        </p:nvSpPr>
        <p:spPr>
          <a:xfrm>
            <a:off x="5813275" y="12953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400</a:t>
            </a:r>
            <a:endParaRPr/>
          </a:p>
        </p:txBody>
      </p:sp>
      <p:sp>
        <p:nvSpPr>
          <p:cNvPr id="471" name="Google Shape;471;p55"/>
          <p:cNvSpPr txBox="1"/>
          <p:nvPr>
            <p:ph idx="4" type="title"/>
          </p:nvPr>
        </p:nvSpPr>
        <p:spPr>
          <a:xfrm>
            <a:off x="311700" y="29955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3x</a:t>
            </a:r>
            <a:endParaRPr/>
          </a:p>
        </p:txBody>
      </p:sp>
      <p:sp>
        <p:nvSpPr>
          <p:cNvPr id="472" name="Google Shape;472;p55"/>
          <p:cNvSpPr txBox="1"/>
          <p:nvPr>
            <p:ph idx="5" type="title"/>
          </p:nvPr>
        </p:nvSpPr>
        <p:spPr>
          <a:xfrm>
            <a:off x="3005400" y="29955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+730</a:t>
            </a:r>
            <a:endParaRPr/>
          </a:p>
        </p:txBody>
      </p:sp>
      <p:sp>
        <p:nvSpPr>
          <p:cNvPr id="473" name="Google Shape;473;p55"/>
          <p:cNvSpPr txBox="1"/>
          <p:nvPr>
            <p:ph idx="6" type="title"/>
          </p:nvPr>
        </p:nvSpPr>
        <p:spPr>
          <a:xfrm>
            <a:off x="5813275" y="2995500"/>
            <a:ext cx="2693700" cy="89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9/10</a:t>
            </a:r>
            <a:endParaRPr/>
          </a:p>
        </p:txBody>
      </p:sp>
      <p:sp>
        <p:nvSpPr>
          <p:cNvPr id="474" name="Google Shape;474;p55"/>
          <p:cNvSpPr txBox="1"/>
          <p:nvPr>
            <p:ph idx="7" type="body"/>
          </p:nvPr>
        </p:nvSpPr>
        <p:spPr>
          <a:xfrm>
            <a:off x="3005400" y="2028600"/>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475" name="Google Shape;475;p55"/>
          <p:cNvSpPr txBox="1"/>
          <p:nvPr>
            <p:ph idx="8" type="body"/>
          </p:nvPr>
        </p:nvSpPr>
        <p:spPr>
          <a:xfrm>
            <a:off x="5699100" y="2028600"/>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476" name="Google Shape;476;p55"/>
          <p:cNvSpPr txBox="1"/>
          <p:nvPr>
            <p:ph idx="9" type="body"/>
          </p:nvPr>
        </p:nvSpPr>
        <p:spPr>
          <a:xfrm>
            <a:off x="311700" y="3823225"/>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477" name="Google Shape;477;p55"/>
          <p:cNvSpPr txBox="1"/>
          <p:nvPr>
            <p:ph idx="13" type="body"/>
          </p:nvPr>
        </p:nvSpPr>
        <p:spPr>
          <a:xfrm>
            <a:off x="3005400" y="3823225"/>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478" name="Google Shape;478;p55"/>
          <p:cNvSpPr txBox="1"/>
          <p:nvPr>
            <p:ph idx="14" type="body"/>
          </p:nvPr>
        </p:nvSpPr>
        <p:spPr>
          <a:xfrm>
            <a:off x="5699100" y="3823225"/>
            <a:ext cx="21699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Value</a:t>
            </a:r>
            <a:endParaRPr/>
          </a:p>
        </p:txBody>
      </p:sp>
      <p:sp>
        <p:nvSpPr>
          <p:cNvPr id="479" name="Google Shape;479;p55"/>
          <p:cNvSpPr txBox="1"/>
          <p:nvPr>
            <p:ph idx="15" type="title"/>
          </p:nvPr>
        </p:nvSpPr>
        <p:spPr>
          <a:xfrm>
            <a:off x="311700" y="220975"/>
            <a:ext cx="55017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500"/>
              <a:t>Numbers Slide</a:t>
            </a:r>
            <a:endParaRPr sz="25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3" name="Shape 483"/>
        <p:cNvGrpSpPr/>
        <p:nvPr/>
      </p:nvGrpSpPr>
      <p:grpSpPr>
        <a:xfrm>
          <a:off x="0" y="0"/>
          <a:ext cx="0" cy="0"/>
          <a:chOff x="0" y="0"/>
          <a:chExt cx="0" cy="0"/>
        </a:xfrm>
      </p:grpSpPr>
      <p:sp>
        <p:nvSpPr>
          <p:cNvPr id="484" name="Google Shape;484;p56"/>
          <p:cNvSpPr txBox="1"/>
          <p:nvPr>
            <p:ph idx="3" type="title"/>
          </p:nvPr>
        </p:nvSpPr>
        <p:spPr>
          <a:xfrm>
            <a:off x="0" y="21900"/>
            <a:ext cx="9144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Stat breakdown</a:t>
            </a:r>
            <a:endParaRPr/>
          </a:p>
        </p:txBody>
      </p:sp>
      <p:sp>
        <p:nvSpPr>
          <p:cNvPr id="485" name="Google Shape;485;p56"/>
          <p:cNvSpPr txBox="1"/>
          <p:nvPr>
            <p:ph type="title"/>
          </p:nvPr>
        </p:nvSpPr>
        <p:spPr>
          <a:xfrm>
            <a:off x="548600" y="1837163"/>
            <a:ext cx="1374900" cy="79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99%</a:t>
            </a:r>
            <a:endParaRPr/>
          </a:p>
        </p:txBody>
      </p:sp>
      <p:sp>
        <p:nvSpPr>
          <p:cNvPr id="486" name="Google Shape;486;p56"/>
          <p:cNvSpPr txBox="1"/>
          <p:nvPr>
            <p:ph idx="2" type="title"/>
          </p:nvPr>
        </p:nvSpPr>
        <p:spPr>
          <a:xfrm>
            <a:off x="3315650" y="1837163"/>
            <a:ext cx="1374900" cy="79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70%</a:t>
            </a:r>
            <a:endParaRPr/>
          </a:p>
        </p:txBody>
      </p:sp>
      <p:sp>
        <p:nvSpPr>
          <p:cNvPr id="487" name="Google Shape;487;p56"/>
          <p:cNvSpPr txBox="1"/>
          <p:nvPr>
            <p:ph idx="4" type="title"/>
          </p:nvPr>
        </p:nvSpPr>
        <p:spPr>
          <a:xfrm>
            <a:off x="6082700" y="1837163"/>
            <a:ext cx="1374900" cy="79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60%</a:t>
            </a:r>
            <a:endParaRPr/>
          </a:p>
        </p:txBody>
      </p:sp>
      <p:sp>
        <p:nvSpPr>
          <p:cNvPr id="488" name="Google Shape;488;p56"/>
          <p:cNvSpPr txBox="1"/>
          <p:nvPr>
            <p:ph idx="1" type="subTitle"/>
          </p:nvPr>
        </p:nvSpPr>
        <p:spPr>
          <a:xfrm>
            <a:off x="623400" y="1552975"/>
            <a:ext cx="2394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Title</a:t>
            </a:r>
            <a:endParaRPr/>
          </a:p>
        </p:txBody>
      </p:sp>
      <p:sp>
        <p:nvSpPr>
          <p:cNvPr id="489" name="Google Shape;489;p56"/>
          <p:cNvSpPr txBox="1"/>
          <p:nvPr>
            <p:ph idx="5" type="subTitle"/>
          </p:nvPr>
        </p:nvSpPr>
        <p:spPr>
          <a:xfrm>
            <a:off x="3285988" y="1552975"/>
            <a:ext cx="2394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Title</a:t>
            </a:r>
            <a:endParaRPr/>
          </a:p>
        </p:txBody>
      </p:sp>
      <p:sp>
        <p:nvSpPr>
          <p:cNvPr id="490" name="Google Shape;490;p56"/>
          <p:cNvSpPr txBox="1"/>
          <p:nvPr>
            <p:ph idx="6" type="subTitle"/>
          </p:nvPr>
        </p:nvSpPr>
        <p:spPr>
          <a:xfrm>
            <a:off x="6025538" y="1552975"/>
            <a:ext cx="2394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Title</a:t>
            </a:r>
            <a:endParaRPr/>
          </a:p>
        </p:txBody>
      </p:sp>
      <p:sp>
        <p:nvSpPr>
          <p:cNvPr id="491" name="Google Shape;491;p56"/>
          <p:cNvSpPr txBox="1"/>
          <p:nvPr>
            <p:ph idx="7" type="body"/>
          </p:nvPr>
        </p:nvSpPr>
        <p:spPr>
          <a:xfrm>
            <a:off x="495450" y="3167375"/>
            <a:ext cx="8067300" cy="84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5" name="Shape 495"/>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accent1"/>
        </a:solidFill>
      </p:bgPr>
    </p:bg>
    <p:spTree>
      <p:nvGrpSpPr>
        <p:cNvPr id="499" name="Shape 499"/>
        <p:cNvGrpSpPr/>
        <p:nvPr/>
      </p:nvGrpSpPr>
      <p:grpSpPr>
        <a:xfrm>
          <a:off x="0" y="0"/>
          <a:ext cx="0" cy="0"/>
          <a:chOff x="0" y="0"/>
          <a:chExt cx="0" cy="0"/>
        </a:xfrm>
      </p:grpSpPr>
      <p:sp>
        <p:nvSpPr>
          <p:cNvPr id="500" name="Google Shape;500;p58"/>
          <p:cNvSpPr txBox="1"/>
          <p:nvPr>
            <p:ph type="title"/>
          </p:nvPr>
        </p:nvSpPr>
        <p:spPr>
          <a:xfrm>
            <a:off x="5674000" y="269975"/>
            <a:ext cx="30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Chart</a:t>
            </a:r>
            <a:endParaRPr>
              <a:solidFill>
                <a:schemeClr val="lt1"/>
              </a:solidFill>
            </a:endParaRPr>
          </a:p>
        </p:txBody>
      </p:sp>
      <p:sp>
        <p:nvSpPr>
          <p:cNvPr id="501" name="Google Shape;501;p58"/>
          <p:cNvSpPr txBox="1"/>
          <p:nvPr>
            <p:ph idx="1" type="body"/>
          </p:nvPr>
        </p:nvSpPr>
        <p:spPr>
          <a:xfrm>
            <a:off x="5725975" y="1967225"/>
            <a:ext cx="3311100" cy="130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solidFill>
                  <a:schemeClr val="lt1"/>
                </a:solidFill>
              </a:rPr>
              <a:t>Summary of Chart</a:t>
            </a:r>
            <a:endParaRPr sz="16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5" name="Shape 505"/>
        <p:cNvGrpSpPr/>
        <p:nvPr/>
      </p:nvGrpSpPr>
      <p:grpSpPr>
        <a:xfrm>
          <a:off x="0" y="0"/>
          <a:ext cx="0" cy="0"/>
          <a:chOff x="0" y="0"/>
          <a:chExt cx="0" cy="0"/>
        </a:xfrm>
      </p:grpSpPr>
      <p:sp>
        <p:nvSpPr>
          <p:cNvPr id="506" name="Google Shape;506;p59"/>
          <p:cNvSpPr txBox="1"/>
          <p:nvPr>
            <p:ph type="title"/>
          </p:nvPr>
        </p:nvSpPr>
        <p:spPr>
          <a:xfrm>
            <a:off x="7264575" y="269975"/>
            <a:ext cx="1444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Big Chart</a:t>
            </a:r>
            <a:endParaRPr/>
          </a:p>
        </p:txBody>
      </p:sp>
      <p:sp>
        <p:nvSpPr>
          <p:cNvPr id="507" name="Google Shape;507;p59"/>
          <p:cNvSpPr txBox="1"/>
          <p:nvPr>
            <p:ph idx="1" type="body"/>
          </p:nvPr>
        </p:nvSpPr>
        <p:spPr>
          <a:xfrm>
            <a:off x="7319525" y="1967225"/>
            <a:ext cx="1824300" cy="130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Description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3"/>
          <p:cNvPicPr preferRelativeResize="0"/>
          <p:nvPr/>
        </p:nvPicPr>
        <p:blipFill rotWithShape="1">
          <a:blip r:embed="rId3">
            <a:alphaModFix/>
          </a:blip>
          <a:srcRect b="0" l="0" r="0" t="0"/>
          <a:stretch/>
        </p:blipFill>
        <p:spPr>
          <a:xfrm>
            <a:off x="3183520" y="4132193"/>
            <a:ext cx="2745899" cy="532538"/>
          </a:xfrm>
          <a:prstGeom prst="rect">
            <a:avLst/>
          </a:prstGeom>
          <a:noFill/>
          <a:ln>
            <a:noFill/>
          </a:ln>
        </p:spPr>
      </p:pic>
      <p:sp>
        <p:nvSpPr>
          <p:cNvPr id="225" name="Google Shape;225;p33"/>
          <p:cNvSpPr txBox="1"/>
          <p:nvPr/>
        </p:nvSpPr>
        <p:spPr>
          <a:xfrm>
            <a:off x="790161" y="700708"/>
            <a:ext cx="7532700" cy="3117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3000">
                <a:solidFill>
                  <a:schemeClr val="dk1"/>
                </a:solidFill>
                <a:latin typeface="DM Sans"/>
                <a:ea typeface="DM Sans"/>
                <a:cs typeface="DM Sans"/>
                <a:sym typeface="DM Sans"/>
              </a:rPr>
              <a:t>Virtual Event Attendees | CPE Information</a:t>
            </a:r>
            <a:endParaRPr sz="1100">
              <a:latin typeface="DM Sans"/>
              <a:ea typeface="DM Sans"/>
              <a:cs typeface="DM Sans"/>
              <a:sym typeface="DM Sans"/>
            </a:endParaRPr>
          </a:p>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a:p>
            <a:pPr indent="-247650" lvl="0" marL="254000" marR="0" rtl="0" algn="l">
              <a:spcBef>
                <a:spcPts val="0"/>
              </a:spcBef>
              <a:spcAft>
                <a:spcPts val="0"/>
              </a:spcAft>
              <a:buClr>
                <a:schemeClr val="dk1"/>
              </a:buClr>
              <a:buSzPts val="2100"/>
              <a:buFont typeface="DM Sans"/>
              <a:buAutoNum type="arabicPeriod"/>
            </a:pPr>
            <a:r>
              <a:rPr lang="en" sz="2100">
                <a:solidFill>
                  <a:schemeClr val="dk1"/>
                </a:solidFill>
                <a:latin typeface="DM Sans"/>
                <a:ea typeface="DM Sans"/>
                <a:cs typeface="DM Sans"/>
                <a:sym typeface="DM Sans"/>
              </a:rPr>
              <a:t>Respond to at least 3 polls/check-ins for each CPE-eligible session you attend.</a:t>
            </a:r>
            <a:endParaRPr sz="1100">
              <a:latin typeface="DM Sans"/>
              <a:ea typeface="DM Sans"/>
              <a:cs typeface="DM Sans"/>
              <a:sym typeface="DM Sans"/>
            </a:endParaRPr>
          </a:p>
          <a:p>
            <a:pPr indent="-247650" lvl="0" marL="254000" marR="0" rtl="0" algn="l">
              <a:spcBef>
                <a:spcPts val="0"/>
              </a:spcBef>
              <a:spcAft>
                <a:spcPts val="0"/>
              </a:spcAft>
              <a:buClr>
                <a:schemeClr val="dk1"/>
              </a:buClr>
              <a:buSzPts val="2100"/>
              <a:buFont typeface="DM Sans"/>
              <a:buAutoNum type="arabicPeriod"/>
            </a:pPr>
            <a:r>
              <a:rPr lang="en" sz="2100">
                <a:solidFill>
                  <a:schemeClr val="dk1"/>
                </a:solidFill>
                <a:latin typeface="DM Sans"/>
                <a:ea typeface="DM Sans"/>
                <a:cs typeface="DM Sans"/>
                <a:sym typeface="DM Sans"/>
              </a:rPr>
              <a:t>Don’t leave your session early! You must say in the session for the whole duration.</a:t>
            </a:r>
            <a:endParaRPr sz="1100">
              <a:latin typeface="DM Sans"/>
              <a:ea typeface="DM Sans"/>
              <a:cs typeface="DM Sans"/>
              <a:sym typeface="DM Sans"/>
            </a:endParaRPr>
          </a:p>
          <a:p>
            <a:pPr indent="-247650" lvl="0" marL="254000" marR="0" rtl="0" algn="l">
              <a:spcBef>
                <a:spcPts val="0"/>
              </a:spcBef>
              <a:spcAft>
                <a:spcPts val="0"/>
              </a:spcAft>
              <a:buClr>
                <a:schemeClr val="dk1"/>
              </a:buClr>
              <a:buSzPts val="2100"/>
              <a:buFont typeface="DM Sans"/>
              <a:buAutoNum type="arabicPeriod"/>
            </a:pPr>
            <a:r>
              <a:rPr lang="en" sz="2100">
                <a:solidFill>
                  <a:schemeClr val="dk1"/>
                </a:solidFill>
                <a:latin typeface="DM Sans"/>
                <a:ea typeface="DM Sans"/>
                <a:cs typeface="DM Sans"/>
                <a:sym typeface="DM Sans"/>
              </a:rPr>
              <a:t>CPE Certificates will be sent to your event registration email shortly after the event.</a:t>
            </a:r>
            <a:endParaRPr sz="1100">
              <a:latin typeface="DM Sans"/>
              <a:ea typeface="DM Sans"/>
              <a:cs typeface="DM Sans"/>
              <a:sym typeface="DM Sans"/>
            </a:endParaRPr>
          </a:p>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p:txBody>
      </p:sp>
      <p:sp>
        <p:nvSpPr>
          <p:cNvPr id="226" name="Google Shape;226;p33"/>
          <p:cNvSpPr txBox="1"/>
          <p:nvPr/>
        </p:nvSpPr>
        <p:spPr>
          <a:xfrm>
            <a:off x="4029076" y="3855194"/>
            <a:ext cx="23073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CPE Provided By:</a:t>
            </a:r>
            <a:endParaRPr sz="11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1" name="Shape 511"/>
        <p:cNvGrpSpPr/>
        <p:nvPr/>
      </p:nvGrpSpPr>
      <p:grpSpPr>
        <a:xfrm>
          <a:off x="0" y="0"/>
          <a:ext cx="0" cy="0"/>
          <a:chOff x="0" y="0"/>
          <a:chExt cx="0" cy="0"/>
        </a:xfrm>
      </p:grpSpPr>
      <p:sp>
        <p:nvSpPr>
          <p:cNvPr id="512" name="Google Shape;512;p60"/>
          <p:cNvSpPr txBox="1"/>
          <p:nvPr>
            <p:ph idx="2" type="title"/>
          </p:nvPr>
        </p:nvSpPr>
        <p:spPr>
          <a:xfrm>
            <a:off x="204675" y="1320500"/>
            <a:ext cx="1997100" cy="793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-1</a:t>
            </a:r>
            <a:endParaRPr/>
          </a:p>
        </p:txBody>
      </p:sp>
      <p:sp>
        <p:nvSpPr>
          <p:cNvPr id="513" name="Google Shape;513;p60"/>
          <p:cNvSpPr txBox="1"/>
          <p:nvPr>
            <p:ph idx="4" type="title"/>
          </p:nvPr>
        </p:nvSpPr>
        <p:spPr>
          <a:xfrm>
            <a:off x="4670275" y="1320500"/>
            <a:ext cx="2028000" cy="793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4</a:t>
            </a:r>
            <a:endParaRPr/>
          </a:p>
        </p:txBody>
      </p:sp>
      <p:sp>
        <p:nvSpPr>
          <p:cNvPr id="514" name="Google Shape;514;p60"/>
          <p:cNvSpPr txBox="1"/>
          <p:nvPr>
            <p:ph idx="3" type="title"/>
          </p:nvPr>
        </p:nvSpPr>
        <p:spPr>
          <a:xfrm>
            <a:off x="2418375" y="1320500"/>
            <a:ext cx="2028000" cy="793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2</a:t>
            </a:r>
            <a:endParaRPr/>
          </a:p>
        </p:txBody>
      </p:sp>
      <p:sp>
        <p:nvSpPr>
          <p:cNvPr id="515" name="Google Shape;515;p60"/>
          <p:cNvSpPr txBox="1"/>
          <p:nvPr>
            <p:ph type="title"/>
          </p:nvPr>
        </p:nvSpPr>
        <p:spPr>
          <a:xfrm>
            <a:off x="204675" y="201125"/>
            <a:ext cx="8627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Incremental improvements slide</a:t>
            </a:r>
            <a:endParaRPr/>
          </a:p>
        </p:txBody>
      </p:sp>
      <p:sp>
        <p:nvSpPr>
          <p:cNvPr id="516" name="Google Shape;516;p60"/>
          <p:cNvSpPr txBox="1"/>
          <p:nvPr>
            <p:ph idx="5" type="title"/>
          </p:nvPr>
        </p:nvSpPr>
        <p:spPr>
          <a:xfrm>
            <a:off x="6915125" y="1320500"/>
            <a:ext cx="2028000" cy="793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100</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0" name="Shape 520"/>
        <p:cNvGrpSpPr/>
        <p:nvPr/>
      </p:nvGrpSpPr>
      <p:grpSpPr>
        <a:xfrm>
          <a:off x="0" y="0"/>
          <a:ext cx="0" cy="0"/>
          <a:chOff x="0" y="0"/>
          <a:chExt cx="0" cy="0"/>
        </a:xfrm>
      </p:grpSpPr>
      <p:sp>
        <p:nvSpPr>
          <p:cNvPr id="521" name="Google Shape;521;p61"/>
          <p:cNvSpPr txBox="1"/>
          <p:nvPr>
            <p:ph idx="3" type="title"/>
          </p:nvPr>
        </p:nvSpPr>
        <p:spPr>
          <a:xfrm>
            <a:off x="311700" y="10177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Subtitle</a:t>
            </a:r>
            <a:endParaRPr/>
          </a:p>
        </p:txBody>
      </p:sp>
      <p:sp>
        <p:nvSpPr>
          <p:cNvPr id="522" name="Google Shape;522;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Two Items</a:t>
            </a:r>
            <a:endParaRPr/>
          </a:p>
        </p:txBody>
      </p:sp>
      <p:sp>
        <p:nvSpPr>
          <p:cNvPr id="523" name="Google Shape;523;p61"/>
          <p:cNvSpPr txBox="1"/>
          <p:nvPr>
            <p:ph idx="1" type="body"/>
          </p:nvPr>
        </p:nvSpPr>
        <p:spPr>
          <a:xfrm>
            <a:off x="311700" y="2800450"/>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Item </a:t>
            </a:r>
            <a:endParaRPr/>
          </a:p>
          <a:p>
            <a:pPr indent="-304800" lvl="1" marL="914400" rtl="0" algn="l">
              <a:spcBef>
                <a:spcPts val="0"/>
              </a:spcBef>
              <a:spcAft>
                <a:spcPts val="0"/>
              </a:spcAft>
              <a:buSzPts val="1200"/>
              <a:buChar char="○"/>
            </a:pPr>
            <a:r>
              <a:rPr lang="en"/>
              <a:t>Item</a:t>
            </a:r>
            <a:endParaRPr/>
          </a:p>
          <a:p>
            <a:pPr indent="-304800" lvl="2" marL="1371600" rtl="0" algn="l">
              <a:spcBef>
                <a:spcPts val="0"/>
              </a:spcBef>
              <a:spcAft>
                <a:spcPts val="0"/>
              </a:spcAft>
              <a:buSzPts val="1200"/>
              <a:buChar char="■"/>
            </a:pPr>
            <a:r>
              <a:rPr lang="en"/>
              <a:t>Item</a:t>
            </a:r>
            <a:endParaRPr/>
          </a:p>
          <a:p>
            <a:pPr indent="0" lvl="0" marL="1371600" rtl="0" algn="l">
              <a:spcBef>
                <a:spcPts val="1200"/>
              </a:spcBef>
              <a:spcAft>
                <a:spcPts val="1200"/>
              </a:spcAft>
              <a:buNone/>
            </a:pPr>
            <a:r>
              <a:t/>
            </a:r>
            <a:endParaRPr/>
          </a:p>
        </p:txBody>
      </p:sp>
      <p:sp>
        <p:nvSpPr>
          <p:cNvPr id="524" name="Google Shape;524;p61"/>
          <p:cNvSpPr txBox="1"/>
          <p:nvPr>
            <p:ph idx="2" type="body"/>
          </p:nvPr>
        </p:nvSpPr>
        <p:spPr>
          <a:xfrm>
            <a:off x="4832400" y="2800450"/>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Item </a:t>
            </a:r>
            <a:endParaRPr/>
          </a:p>
          <a:p>
            <a:pPr indent="-304800" lvl="1" marL="914400" rtl="0" algn="l">
              <a:spcBef>
                <a:spcPts val="0"/>
              </a:spcBef>
              <a:spcAft>
                <a:spcPts val="0"/>
              </a:spcAft>
              <a:buSzPts val="1200"/>
              <a:buChar char="○"/>
            </a:pPr>
            <a:r>
              <a:rPr lang="en"/>
              <a:t>Item</a:t>
            </a:r>
            <a:endParaRPr/>
          </a:p>
          <a:p>
            <a:pPr indent="-304800" lvl="2" marL="1371600" rtl="0" algn="l">
              <a:spcBef>
                <a:spcPts val="0"/>
              </a:spcBef>
              <a:spcAft>
                <a:spcPts val="0"/>
              </a:spcAft>
              <a:buSzPts val="1200"/>
              <a:buChar char="■"/>
            </a:pPr>
            <a:r>
              <a:rPr lang="en"/>
              <a:t>Item</a:t>
            </a:r>
            <a:endParaRPr/>
          </a:p>
          <a:p>
            <a:pPr indent="0" lvl="0" marL="137160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525" name="Google Shape;525;p61"/>
          <p:cNvPicPr preferRelativeResize="0"/>
          <p:nvPr/>
        </p:nvPicPr>
        <p:blipFill>
          <a:blip r:embed="rId3">
            <a:alphaModFix/>
          </a:blip>
          <a:stretch>
            <a:fillRect/>
          </a:stretch>
        </p:blipFill>
        <p:spPr>
          <a:xfrm>
            <a:off x="311700" y="1112473"/>
            <a:ext cx="1782723" cy="1782723"/>
          </a:xfrm>
          <a:prstGeom prst="rect">
            <a:avLst/>
          </a:prstGeom>
          <a:noFill/>
          <a:ln>
            <a:noFill/>
          </a:ln>
        </p:spPr>
      </p:pic>
      <p:pic>
        <p:nvPicPr>
          <p:cNvPr id="526" name="Google Shape;526;p61"/>
          <p:cNvPicPr preferRelativeResize="0"/>
          <p:nvPr/>
        </p:nvPicPr>
        <p:blipFill rotWithShape="1">
          <a:blip r:embed="rId4">
            <a:alphaModFix/>
          </a:blip>
          <a:srcRect b="12250" l="10485" r="7277" t="8201"/>
          <a:stretch/>
        </p:blipFill>
        <p:spPr>
          <a:xfrm>
            <a:off x="4460175" y="1075913"/>
            <a:ext cx="1782723" cy="172453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0" name="Shape 530"/>
        <p:cNvGrpSpPr/>
        <p:nvPr/>
      </p:nvGrpSpPr>
      <p:grpSpPr>
        <a:xfrm>
          <a:off x="0" y="0"/>
          <a:ext cx="0" cy="0"/>
          <a:chOff x="0" y="0"/>
          <a:chExt cx="0" cy="0"/>
        </a:xfrm>
      </p:grpSpPr>
      <p:sp>
        <p:nvSpPr>
          <p:cNvPr id="531" name="Google Shape;531;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Timeline Slide</a:t>
            </a:r>
            <a:endParaRPr/>
          </a:p>
        </p:txBody>
      </p:sp>
      <p:sp>
        <p:nvSpPr>
          <p:cNvPr id="532" name="Google Shape;532;p62"/>
          <p:cNvSpPr txBox="1"/>
          <p:nvPr>
            <p:ph idx="1" type="body"/>
          </p:nvPr>
        </p:nvSpPr>
        <p:spPr>
          <a:xfrm>
            <a:off x="247500"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1</a:t>
            </a:r>
            <a:endParaRPr/>
          </a:p>
        </p:txBody>
      </p:sp>
      <p:sp>
        <p:nvSpPr>
          <p:cNvPr id="533" name="Google Shape;533;p62"/>
          <p:cNvSpPr txBox="1"/>
          <p:nvPr>
            <p:ph idx="2" type="body"/>
          </p:nvPr>
        </p:nvSpPr>
        <p:spPr>
          <a:xfrm>
            <a:off x="1980552"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2</a:t>
            </a:r>
            <a:endParaRPr/>
          </a:p>
        </p:txBody>
      </p:sp>
      <p:sp>
        <p:nvSpPr>
          <p:cNvPr id="534" name="Google Shape;534;p62"/>
          <p:cNvSpPr txBox="1"/>
          <p:nvPr>
            <p:ph idx="3" type="body"/>
          </p:nvPr>
        </p:nvSpPr>
        <p:spPr>
          <a:xfrm>
            <a:off x="3796807"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3</a:t>
            </a:r>
            <a:endParaRPr/>
          </a:p>
        </p:txBody>
      </p:sp>
      <p:sp>
        <p:nvSpPr>
          <p:cNvPr id="535" name="Google Shape;535;p62"/>
          <p:cNvSpPr txBox="1"/>
          <p:nvPr>
            <p:ph idx="4" type="body"/>
          </p:nvPr>
        </p:nvSpPr>
        <p:spPr>
          <a:xfrm>
            <a:off x="5613074"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4</a:t>
            </a:r>
            <a:endParaRPr/>
          </a:p>
        </p:txBody>
      </p:sp>
      <p:sp>
        <p:nvSpPr>
          <p:cNvPr id="536" name="Google Shape;536;p62"/>
          <p:cNvSpPr txBox="1"/>
          <p:nvPr>
            <p:ph idx="5" type="body"/>
          </p:nvPr>
        </p:nvSpPr>
        <p:spPr>
          <a:xfrm>
            <a:off x="7346126"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Item 5</a:t>
            </a:r>
            <a:endParaRPr/>
          </a:p>
        </p:txBody>
      </p:sp>
      <p:cxnSp>
        <p:nvCxnSpPr>
          <p:cNvPr id="537" name="Google Shape;537;p62"/>
          <p:cNvCxnSpPr>
            <a:stCxn id="532" idx="0"/>
          </p:cNvCxnSpPr>
          <p:nvPr/>
        </p:nvCxnSpPr>
        <p:spPr>
          <a:xfrm rot="10800000">
            <a:off x="1022700"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538" name="Google Shape;538;p62"/>
          <p:cNvCxnSpPr/>
          <p:nvPr/>
        </p:nvCxnSpPr>
        <p:spPr>
          <a:xfrm rot="10800000">
            <a:off x="2755750"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539" name="Google Shape;539;p62"/>
          <p:cNvCxnSpPr/>
          <p:nvPr/>
        </p:nvCxnSpPr>
        <p:spPr>
          <a:xfrm rot="10800000">
            <a:off x="4572013"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540" name="Google Shape;540;p62"/>
          <p:cNvCxnSpPr/>
          <p:nvPr/>
        </p:nvCxnSpPr>
        <p:spPr>
          <a:xfrm rot="10800000">
            <a:off x="6305063"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541" name="Google Shape;541;p62"/>
          <p:cNvCxnSpPr/>
          <p:nvPr/>
        </p:nvCxnSpPr>
        <p:spPr>
          <a:xfrm rot="10800000">
            <a:off x="8121313" y="1476225"/>
            <a:ext cx="0" cy="5445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5" name="Shape 545"/>
        <p:cNvGrpSpPr/>
        <p:nvPr/>
      </p:nvGrpSpPr>
      <p:grpSpPr>
        <a:xfrm>
          <a:off x="0" y="0"/>
          <a:ext cx="0" cy="0"/>
          <a:chOff x="0" y="0"/>
          <a:chExt cx="0" cy="0"/>
        </a:xfrm>
      </p:grpSpPr>
      <p:sp>
        <p:nvSpPr>
          <p:cNvPr id="546" name="Google Shape;546;p6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Two Items</a:t>
            </a:r>
            <a:endParaRPr/>
          </a:p>
        </p:txBody>
      </p:sp>
      <p:sp>
        <p:nvSpPr>
          <p:cNvPr id="547" name="Google Shape;547;p6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Item </a:t>
            </a:r>
            <a:endParaRPr/>
          </a:p>
          <a:p>
            <a:pPr indent="-304800" lvl="1" marL="914400" rtl="0" algn="l">
              <a:spcBef>
                <a:spcPts val="0"/>
              </a:spcBef>
              <a:spcAft>
                <a:spcPts val="0"/>
              </a:spcAft>
              <a:buSzPts val="1200"/>
              <a:buChar char="○"/>
            </a:pPr>
            <a:r>
              <a:rPr lang="en"/>
              <a:t>Item</a:t>
            </a:r>
            <a:endParaRPr/>
          </a:p>
          <a:p>
            <a:pPr indent="-304800" lvl="2" marL="1371600" rtl="0" algn="l">
              <a:spcBef>
                <a:spcPts val="0"/>
              </a:spcBef>
              <a:spcAft>
                <a:spcPts val="0"/>
              </a:spcAft>
              <a:buSzPts val="1200"/>
              <a:buChar char="■"/>
            </a:pPr>
            <a:r>
              <a:rPr lang="en"/>
              <a:t>Item</a:t>
            </a:r>
            <a:endParaRPr/>
          </a:p>
          <a:p>
            <a:pPr indent="0" lvl="0" marL="1371600" rtl="0" algn="l">
              <a:spcBef>
                <a:spcPts val="1200"/>
              </a:spcBef>
              <a:spcAft>
                <a:spcPts val="1200"/>
              </a:spcAft>
              <a:buNone/>
            </a:pPr>
            <a:r>
              <a:t/>
            </a:r>
            <a:endParaRPr/>
          </a:p>
        </p:txBody>
      </p:sp>
      <p:sp>
        <p:nvSpPr>
          <p:cNvPr id="548" name="Google Shape;548;p6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Subtitle for summary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552" name="Shape 552"/>
        <p:cNvGrpSpPr/>
        <p:nvPr/>
      </p:nvGrpSpPr>
      <p:grpSpPr>
        <a:xfrm>
          <a:off x="0" y="0"/>
          <a:ext cx="0" cy="0"/>
          <a:chOff x="0" y="0"/>
          <a:chExt cx="0" cy="0"/>
        </a:xfrm>
      </p:grpSpPr>
      <p:sp>
        <p:nvSpPr>
          <p:cNvPr id="553" name="Google Shape;553;p64"/>
          <p:cNvSpPr txBox="1"/>
          <p:nvPr>
            <p:ph type="title"/>
          </p:nvPr>
        </p:nvSpPr>
        <p:spPr>
          <a:xfrm>
            <a:off x="311700" y="1106125"/>
            <a:ext cx="8520600" cy="196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Questions?</a:t>
            </a:r>
            <a:endParaRPr>
              <a:solidFill>
                <a:schemeClr val="dk1"/>
              </a:solidFill>
            </a:endParaRPr>
          </a:p>
        </p:txBody>
      </p:sp>
      <p:sp>
        <p:nvSpPr>
          <p:cNvPr id="554" name="Google Shape;554;p6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Q&amp;A with your speaker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558" name="Shape 558"/>
        <p:cNvGrpSpPr/>
        <p:nvPr/>
      </p:nvGrpSpPr>
      <p:grpSpPr>
        <a:xfrm>
          <a:off x="0" y="0"/>
          <a:ext cx="0" cy="0"/>
          <a:chOff x="0" y="0"/>
          <a:chExt cx="0" cy="0"/>
        </a:xfrm>
      </p:grpSpPr>
      <p:sp>
        <p:nvSpPr>
          <p:cNvPr id="559" name="Google Shape;559;p65"/>
          <p:cNvSpPr txBox="1"/>
          <p:nvPr/>
        </p:nvSpPr>
        <p:spPr>
          <a:xfrm>
            <a:off x="534500" y="2187000"/>
            <a:ext cx="2811600" cy="769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800">
                <a:solidFill>
                  <a:schemeClr val="lt1"/>
                </a:solidFill>
                <a:latin typeface="DM Sans"/>
                <a:ea typeface="DM Sans"/>
                <a:cs typeface="DM Sans"/>
                <a:sym typeface="DM Sans"/>
              </a:rPr>
              <a:t>Thank you!</a:t>
            </a:r>
            <a:endParaRPr b="1" sz="3800">
              <a:solidFill>
                <a:schemeClr val="lt1"/>
              </a:solidFill>
              <a:latin typeface="DM Sans"/>
              <a:ea typeface="DM Sans"/>
              <a:cs typeface="DM Sans"/>
              <a:sym typeface="DM Sans"/>
            </a:endParaRPr>
          </a:p>
        </p:txBody>
      </p:sp>
      <p:sp>
        <p:nvSpPr>
          <p:cNvPr id="560" name="Google Shape;560;p65"/>
          <p:cNvSpPr txBox="1"/>
          <p:nvPr/>
        </p:nvSpPr>
        <p:spPr>
          <a:xfrm>
            <a:off x="3810725" y="1258200"/>
            <a:ext cx="2811600" cy="369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200">
                <a:solidFill>
                  <a:schemeClr val="lt1"/>
                </a:solidFill>
                <a:latin typeface="DM Sans"/>
                <a:ea typeface="DM Sans"/>
                <a:cs typeface="DM Sans"/>
                <a:sym typeface="DM Sans"/>
              </a:rPr>
              <a:t>Up Next</a:t>
            </a:r>
            <a:endParaRPr sz="1200">
              <a:solidFill>
                <a:schemeClr val="lt1"/>
              </a:solidFill>
              <a:latin typeface="DM Sans"/>
              <a:ea typeface="DM Sans"/>
              <a:cs typeface="DM Sans"/>
              <a:sym typeface="DM Sans"/>
            </a:endParaRPr>
          </a:p>
        </p:txBody>
      </p:sp>
      <p:sp>
        <p:nvSpPr>
          <p:cNvPr id="561" name="Google Shape;561;p65"/>
          <p:cNvSpPr txBox="1"/>
          <p:nvPr/>
        </p:nvSpPr>
        <p:spPr>
          <a:xfrm>
            <a:off x="3810725" y="1627500"/>
            <a:ext cx="46626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FFFCF8"/>
                </a:solidFill>
                <a:latin typeface="DM Sans"/>
                <a:ea typeface="DM Sans"/>
                <a:cs typeface="DM Sans"/>
                <a:sym typeface="DM Sans"/>
              </a:rPr>
              <a:t>Increasing User Adoption Through Advanced Reporting</a:t>
            </a:r>
            <a:endParaRPr b="1" sz="3000">
              <a:solidFill>
                <a:srgbClr val="FFFCF8"/>
              </a:solidFill>
              <a:latin typeface="DM Sans"/>
              <a:ea typeface="DM Sans"/>
              <a:cs typeface="DM Sans"/>
              <a:sym typeface="DM Sans"/>
            </a:endParaRPr>
          </a:p>
        </p:txBody>
      </p:sp>
      <p:sp>
        <p:nvSpPr>
          <p:cNvPr id="562" name="Google Shape;562;p65"/>
          <p:cNvSpPr txBox="1"/>
          <p:nvPr/>
        </p:nvSpPr>
        <p:spPr>
          <a:xfrm>
            <a:off x="3810725" y="3197400"/>
            <a:ext cx="3000000" cy="68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800">
                <a:solidFill>
                  <a:srgbClr val="FFFCF8"/>
                </a:solidFill>
                <a:latin typeface="DM Sans"/>
                <a:ea typeface="DM Sans"/>
                <a:cs typeface="DM Sans"/>
                <a:sym typeface="DM Sans"/>
              </a:rPr>
              <a:t>Michael Zambetti</a:t>
            </a:r>
            <a:br>
              <a:rPr lang="en" sz="2000">
                <a:solidFill>
                  <a:srgbClr val="FFFCF8"/>
                </a:solidFill>
                <a:latin typeface="DM Sans"/>
                <a:ea typeface="DM Sans"/>
                <a:cs typeface="DM Sans"/>
                <a:sym typeface="DM Sans"/>
              </a:rPr>
            </a:br>
            <a:r>
              <a:rPr lang="en" sz="1200">
                <a:solidFill>
                  <a:srgbClr val="FFFCF8"/>
                </a:solidFill>
                <a:latin typeface="DM Sans"/>
                <a:ea typeface="DM Sans"/>
                <a:cs typeface="DM Sans"/>
                <a:sym typeface="DM Sans"/>
              </a:rPr>
              <a:t>National DCP</a:t>
            </a:r>
            <a:endParaRPr sz="1200">
              <a:solidFill>
                <a:srgbClr val="FFFCF8"/>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6" name="Shape 566"/>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570" name="Shape 570"/>
        <p:cNvGrpSpPr/>
        <p:nvPr/>
      </p:nvGrpSpPr>
      <p:grpSpPr>
        <a:xfrm>
          <a:off x="0" y="0"/>
          <a:ext cx="0" cy="0"/>
          <a:chOff x="0" y="0"/>
          <a:chExt cx="0" cy="0"/>
        </a:xfrm>
      </p:grpSpPr>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574" name="Shape 574"/>
        <p:cNvGrpSpPr/>
        <p:nvPr/>
      </p:nvGrpSpPr>
      <p:grpSpPr>
        <a:xfrm>
          <a:off x="0" y="0"/>
          <a:ext cx="0" cy="0"/>
          <a:chOff x="0" y="0"/>
          <a:chExt cx="0" cy="0"/>
        </a:xfrm>
      </p:grpSpPr>
      <p:sp>
        <p:nvSpPr>
          <p:cNvPr id="575" name="Google Shape;575;p68"/>
          <p:cNvSpPr txBox="1"/>
          <p:nvPr>
            <p:ph type="title"/>
          </p:nvPr>
        </p:nvSpPr>
        <p:spPr>
          <a:xfrm>
            <a:off x="311700" y="1106125"/>
            <a:ext cx="8520600" cy="196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Appendix</a:t>
            </a:r>
            <a:endParaRPr>
              <a:solidFill>
                <a:schemeClr val="dk1"/>
              </a:solidFill>
            </a:endParaRPr>
          </a:p>
        </p:txBody>
      </p:sp>
      <p:sp>
        <p:nvSpPr>
          <p:cNvPr id="576" name="Google Shape;576;p68"/>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Resource bank &amp; tips for success from Planful Creative!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0" name="Shape 580"/>
        <p:cNvGrpSpPr/>
        <p:nvPr/>
      </p:nvGrpSpPr>
      <p:grpSpPr>
        <a:xfrm>
          <a:off x="0" y="0"/>
          <a:ext cx="0" cy="0"/>
          <a:chOff x="0" y="0"/>
          <a:chExt cx="0" cy="0"/>
        </a:xfrm>
      </p:grpSpPr>
      <p:pic>
        <p:nvPicPr>
          <p:cNvPr id="581" name="Google Shape;581;p69"/>
          <p:cNvPicPr preferRelativeResize="0"/>
          <p:nvPr/>
        </p:nvPicPr>
        <p:blipFill>
          <a:blip r:embed="rId3">
            <a:alphaModFix/>
          </a:blip>
          <a:stretch>
            <a:fillRect/>
          </a:stretch>
        </p:blipFill>
        <p:spPr>
          <a:xfrm>
            <a:off x="152400" y="152400"/>
            <a:ext cx="2677100" cy="2677100"/>
          </a:xfrm>
          <a:prstGeom prst="rect">
            <a:avLst/>
          </a:prstGeom>
          <a:noFill/>
          <a:ln>
            <a:noFill/>
          </a:ln>
        </p:spPr>
      </p:pic>
      <p:pic>
        <p:nvPicPr>
          <p:cNvPr id="582" name="Google Shape;582;p69"/>
          <p:cNvPicPr preferRelativeResize="0"/>
          <p:nvPr/>
        </p:nvPicPr>
        <p:blipFill>
          <a:blip r:embed="rId4">
            <a:alphaModFix/>
          </a:blip>
          <a:stretch>
            <a:fillRect/>
          </a:stretch>
        </p:blipFill>
        <p:spPr>
          <a:xfrm>
            <a:off x="2384425" y="397163"/>
            <a:ext cx="2187576" cy="2187576"/>
          </a:xfrm>
          <a:prstGeom prst="rect">
            <a:avLst/>
          </a:prstGeom>
          <a:noFill/>
          <a:ln>
            <a:noFill/>
          </a:ln>
        </p:spPr>
      </p:pic>
      <p:pic>
        <p:nvPicPr>
          <p:cNvPr id="583" name="Google Shape;583;p69"/>
          <p:cNvPicPr preferRelativeResize="0"/>
          <p:nvPr/>
        </p:nvPicPr>
        <p:blipFill rotWithShape="1">
          <a:blip r:embed="rId5">
            <a:alphaModFix/>
          </a:blip>
          <a:srcRect b="12250" l="10485" r="7277" t="8201"/>
          <a:stretch/>
        </p:blipFill>
        <p:spPr>
          <a:xfrm>
            <a:off x="4406050" y="288149"/>
            <a:ext cx="2374098" cy="2296602"/>
          </a:xfrm>
          <a:prstGeom prst="rect">
            <a:avLst/>
          </a:prstGeom>
          <a:noFill/>
          <a:ln>
            <a:noFill/>
          </a:ln>
        </p:spPr>
      </p:pic>
      <p:pic>
        <p:nvPicPr>
          <p:cNvPr id="584" name="Google Shape;584;p69"/>
          <p:cNvPicPr preferRelativeResize="0"/>
          <p:nvPr/>
        </p:nvPicPr>
        <p:blipFill rotWithShape="1">
          <a:blip r:embed="rId6">
            <a:alphaModFix/>
          </a:blip>
          <a:srcRect b="20107" l="12990" r="19945" t="18175"/>
          <a:stretch/>
        </p:blipFill>
        <p:spPr>
          <a:xfrm>
            <a:off x="6687400" y="647400"/>
            <a:ext cx="1854776" cy="1706849"/>
          </a:xfrm>
          <a:prstGeom prst="rect">
            <a:avLst/>
          </a:prstGeom>
          <a:noFill/>
          <a:ln>
            <a:noFill/>
          </a:ln>
        </p:spPr>
      </p:pic>
      <p:pic>
        <p:nvPicPr>
          <p:cNvPr id="585" name="Google Shape;585;p69"/>
          <p:cNvPicPr preferRelativeResize="0"/>
          <p:nvPr/>
        </p:nvPicPr>
        <p:blipFill>
          <a:blip r:embed="rId7">
            <a:alphaModFix/>
          </a:blip>
          <a:stretch>
            <a:fillRect/>
          </a:stretch>
        </p:blipFill>
        <p:spPr>
          <a:xfrm>
            <a:off x="529650" y="2912950"/>
            <a:ext cx="1854776" cy="1312272"/>
          </a:xfrm>
          <a:prstGeom prst="rect">
            <a:avLst/>
          </a:prstGeom>
          <a:noFill/>
          <a:ln>
            <a:noFill/>
          </a:ln>
        </p:spPr>
      </p:pic>
      <p:pic>
        <p:nvPicPr>
          <p:cNvPr id="586" name="Google Shape;586;p69"/>
          <p:cNvPicPr preferRelativeResize="0"/>
          <p:nvPr/>
        </p:nvPicPr>
        <p:blipFill>
          <a:blip r:embed="rId8">
            <a:alphaModFix/>
          </a:blip>
          <a:stretch>
            <a:fillRect/>
          </a:stretch>
        </p:blipFill>
        <p:spPr>
          <a:xfrm>
            <a:off x="2829500" y="2718484"/>
            <a:ext cx="1590098" cy="1590098"/>
          </a:xfrm>
          <a:prstGeom prst="rect">
            <a:avLst/>
          </a:prstGeom>
          <a:noFill/>
          <a:ln>
            <a:noFill/>
          </a:ln>
        </p:spPr>
      </p:pic>
      <p:pic>
        <p:nvPicPr>
          <p:cNvPr id="587" name="Google Shape;587;p69"/>
          <p:cNvPicPr preferRelativeResize="0"/>
          <p:nvPr/>
        </p:nvPicPr>
        <p:blipFill>
          <a:blip r:embed="rId9">
            <a:alphaModFix/>
          </a:blip>
          <a:stretch>
            <a:fillRect/>
          </a:stretch>
        </p:blipFill>
        <p:spPr>
          <a:xfrm>
            <a:off x="4702400" y="2636225"/>
            <a:ext cx="1590100" cy="1754588"/>
          </a:xfrm>
          <a:prstGeom prst="rect">
            <a:avLst/>
          </a:prstGeom>
          <a:noFill/>
          <a:ln>
            <a:noFill/>
          </a:ln>
        </p:spPr>
      </p:pic>
      <p:pic>
        <p:nvPicPr>
          <p:cNvPr id="588" name="Google Shape;588;p69"/>
          <p:cNvPicPr preferRelativeResize="0"/>
          <p:nvPr/>
        </p:nvPicPr>
        <p:blipFill rotWithShape="1">
          <a:blip r:embed="rId10">
            <a:alphaModFix/>
          </a:blip>
          <a:srcRect b="0" l="0" r="0" t="0"/>
          <a:stretch/>
        </p:blipFill>
        <p:spPr>
          <a:xfrm>
            <a:off x="6687394" y="2686685"/>
            <a:ext cx="1950879" cy="1653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30" name="Shape 230"/>
        <p:cNvGrpSpPr/>
        <p:nvPr/>
      </p:nvGrpSpPr>
      <p:grpSpPr>
        <a:xfrm>
          <a:off x="0" y="0"/>
          <a:ext cx="0" cy="0"/>
          <a:chOff x="0" y="0"/>
          <a:chExt cx="0" cy="0"/>
        </a:xfrm>
      </p:grpSpPr>
      <p:sp>
        <p:nvSpPr>
          <p:cNvPr id="231" name="Google Shape;231;p34"/>
          <p:cNvSpPr txBox="1"/>
          <p:nvPr/>
        </p:nvSpPr>
        <p:spPr>
          <a:xfrm>
            <a:off x="2824700" y="771900"/>
            <a:ext cx="4195800" cy="127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FFFCF8"/>
                </a:solidFill>
                <a:latin typeface="DM Sans"/>
                <a:ea typeface="DM Sans"/>
                <a:cs typeface="DM Sans"/>
                <a:sym typeface="DM Sans"/>
              </a:rPr>
              <a:t>Luke Metzger</a:t>
            </a:r>
            <a:endParaRPr sz="2400">
              <a:solidFill>
                <a:srgbClr val="FFFCF8"/>
              </a:solidFill>
              <a:latin typeface="DM Sans"/>
              <a:ea typeface="DM Sans"/>
              <a:cs typeface="DM Sans"/>
              <a:sym typeface="DM Sans"/>
            </a:endParaRPr>
          </a:p>
          <a:p>
            <a:pPr indent="0" lvl="0" marL="0" rtl="0" algn="l">
              <a:lnSpc>
                <a:spcPct val="115000"/>
              </a:lnSpc>
              <a:spcBef>
                <a:spcPts val="0"/>
              </a:spcBef>
              <a:spcAft>
                <a:spcPts val="1200"/>
              </a:spcAft>
              <a:buNone/>
            </a:pPr>
            <a:r>
              <a:rPr lang="en" sz="2000">
                <a:solidFill>
                  <a:srgbClr val="FFFCF8"/>
                </a:solidFill>
                <a:latin typeface="DM Sans"/>
                <a:ea typeface="DM Sans"/>
                <a:cs typeface="DM Sans"/>
                <a:sym typeface="DM Sans"/>
              </a:rPr>
              <a:t>Financial Systems and Reporting Manager, Workiva</a:t>
            </a:r>
            <a:endParaRPr sz="2000">
              <a:solidFill>
                <a:schemeClr val="lt1"/>
              </a:solidFill>
              <a:latin typeface="DM Sans"/>
              <a:ea typeface="DM Sans"/>
              <a:cs typeface="DM Sans"/>
              <a:sym typeface="DM Sans"/>
            </a:endParaRPr>
          </a:p>
        </p:txBody>
      </p:sp>
      <p:sp>
        <p:nvSpPr>
          <p:cNvPr id="232" name="Google Shape;232;p34"/>
          <p:cNvSpPr txBox="1"/>
          <p:nvPr/>
        </p:nvSpPr>
        <p:spPr>
          <a:xfrm>
            <a:off x="2824700" y="3381725"/>
            <a:ext cx="40980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lt1"/>
                </a:solidFill>
                <a:latin typeface="DM Sans"/>
                <a:ea typeface="DM Sans"/>
                <a:cs typeface="DM Sans"/>
                <a:sym typeface="DM Sans"/>
              </a:rPr>
              <a:t>Jordan Akers</a:t>
            </a:r>
            <a:endParaRPr b="1" sz="2400">
              <a:solidFill>
                <a:schemeClr val="lt1"/>
              </a:solidFill>
              <a:latin typeface="DM Sans"/>
              <a:ea typeface="DM Sans"/>
              <a:cs typeface="DM Sans"/>
              <a:sym typeface="DM Sans"/>
            </a:endParaRPr>
          </a:p>
          <a:p>
            <a:pPr indent="0" lvl="0" marL="0" rtl="0" algn="l">
              <a:spcBef>
                <a:spcPts val="0"/>
              </a:spcBef>
              <a:spcAft>
                <a:spcPts val="0"/>
              </a:spcAft>
              <a:buNone/>
            </a:pPr>
            <a:r>
              <a:rPr lang="en" sz="2000">
                <a:solidFill>
                  <a:schemeClr val="lt1"/>
                </a:solidFill>
                <a:latin typeface="DM Sans"/>
                <a:ea typeface="DM Sans"/>
                <a:cs typeface="DM Sans"/>
                <a:sym typeface="DM Sans"/>
              </a:rPr>
              <a:t>Sr. Solution Consultant, Planful</a:t>
            </a:r>
            <a:endParaRPr b="1" sz="2400">
              <a:solidFill>
                <a:schemeClr val="lt1"/>
              </a:solidFill>
              <a:latin typeface="DM Sans"/>
              <a:ea typeface="DM Sans"/>
              <a:cs typeface="DM Sans"/>
              <a:sym typeface="DM Sans"/>
            </a:endParaRPr>
          </a:p>
        </p:txBody>
      </p:sp>
      <p:pic>
        <p:nvPicPr>
          <p:cNvPr id="233" name="Google Shape;233;p34"/>
          <p:cNvPicPr preferRelativeResize="0"/>
          <p:nvPr/>
        </p:nvPicPr>
        <p:blipFill>
          <a:blip r:embed="rId3">
            <a:alphaModFix/>
          </a:blip>
          <a:stretch>
            <a:fillRect/>
          </a:stretch>
        </p:blipFill>
        <p:spPr>
          <a:xfrm>
            <a:off x="7962852" y="4822606"/>
            <a:ext cx="1001052" cy="152503"/>
          </a:xfrm>
          <a:prstGeom prst="rect">
            <a:avLst/>
          </a:prstGeom>
          <a:noFill/>
          <a:ln>
            <a:noFill/>
          </a:ln>
        </p:spPr>
      </p:pic>
      <p:pic>
        <p:nvPicPr>
          <p:cNvPr id="234" name="Google Shape;234;p34"/>
          <p:cNvPicPr preferRelativeResize="0"/>
          <p:nvPr/>
        </p:nvPicPr>
        <p:blipFill>
          <a:blip r:embed="rId4">
            <a:alphaModFix/>
          </a:blip>
          <a:stretch>
            <a:fillRect/>
          </a:stretch>
        </p:blipFill>
        <p:spPr>
          <a:xfrm>
            <a:off x="0" y="2571750"/>
            <a:ext cx="2572325" cy="2572325"/>
          </a:xfrm>
          <a:prstGeom prst="rect">
            <a:avLst/>
          </a:prstGeom>
          <a:noFill/>
          <a:ln>
            <a:noFill/>
          </a:ln>
        </p:spPr>
      </p:pic>
      <p:pic>
        <p:nvPicPr>
          <p:cNvPr id="235" name="Google Shape;235;p34"/>
          <p:cNvPicPr preferRelativeResize="0"/>
          <p:nvPr/>
        </p:nvPicPr>
        <p:blipFill rotWithShape="1">
          <a:blip r:embed="rId5">
            <a:alphaModFix/>
          </a:blip>
          <a:srcRect b="13368" l="0" r="0" t="13376"/>
          <a:stretch/>
        </p:blipFill>
        <p:spPr>
          <a:xfrm>
            <a:off x="0" y="-600"/>
            <a:ext cx="2572325" cy="2572325"/>
          </a:xfrm>
          <a:prstGeom prst="rect">
            <a:avLst/>
          </a:prstGeom>
          <a:noFill/>
          <a:ln>
            <a:noFill/>
          </a:ln>
        </p:spPr>
      </p:pic>
      <p:sp>
        <p:nvSpPr>
          <p:cNvPr id="236" name="Google Shape;236;p34"/>
          <p:cNvSpPr txBox="1"/>
          <p:nvPr/>
        </p:nvSpPr>
        <p:spPr>
          <a:xfrm>
            <a:off x="-3833275" y="5989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2" name="Shape 592"/>
        <p:cNvGrpSpPr/>
        <p:nvPr/>
      </p:nvGrpSpPr>
      <p:grpSpPr>
        <a:xfrm>
          <a:off x="0" y="0"/>
          <a:ext cx="0" cy="0"/>
          <a:chOff x="0" y="0"/>
          <a:chExt cx="0" cy="0"/>
        </a:xfrm>
      </p:grpSpPr>
      <p:sp>
        <p:nvSpPr>
          <p:cNvPr id="593" name="Google Shape;593;p70"/>
          <p:cNvSpPr txBox="1"/>
          <p:nvPr>
            <p:ph type="title"/>
          </p:nvPr>
        </p:nvSpPr>
        <p:spPr>
          <a:xfrm>
            <a:off x="5674000" y="734825"/>
            <a:ext cx="3470100" cy="115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Be sure to make your text legible!</a:t>
            </a:r>
            <a:endParaRPr sz="2400"/>
          </a:p>
        </p:txBody>
      </p:sp>
      <p:sp>
        <p:nvSpPr>
          <p:cNvPr id="594" name="Google Shape;594;p70"/>
          <p:cNvSpPr txBox="1"/>
          <p:nvPr>
            <p:ph idx="1" type="body"/>
          </p:nvPr>
        </p:nvSpPr>
        <p:spPr>
          <a:xfrm>
            <a:off x="5832875" y="1967225"/>
            <a:ext cx="3311100" cy="29496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r>
              <a:rPr lang="en" sz="1900"/>
              <a:t>When building graphics using approved brand colors, be sure to make your text legible. Here’s a quick guide on what color text to overlay on each brand color, to ensure your slides are easy to read for any audience.  </a:t>
            </a:r>
            <a:endParaRPr sz="1900"/>
          </a:p>
        </p:txBody>
      </p:sp>
      <p:sp>
        <p:nvSpPr>
          <p:cNvPr id="595" name="Google Shape;595;p70"/>
          <p:cNvSpPr/>
          <p:nvPr/>
        </p:nvSpPr>
        <p:spPr>
          <a:xfrm>
            <a:off x="353775" y="202550"/>
            <a:ext cx="4769700" cy="665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DM Sans"/>
                <a:ea typeface="DM Sans"/>
                <a:cs typeface="DM Sans"/>
                <a:sym typeface="DM Sans"/>
              </a:rPr>
              <a:t>White text</a:t>
            </a:r>
            <a:endParaRPr b="1" sz="2600">
              <a:solidFill>
                <a:schemeClr val="lt1"/>
              </a:solidFill>
              <a:latin typeface="DM Sans"/>
              <a:ea typeface="DM Sans"/>
              <a:cs typeface="DM Sans"/>
              <a:sym typeface="DM Sans"/>
            </a:endParaRPr>
          </a:p>
        </p:txBody>
      </p:sp>
      <p:sp>
        <p:nvSpPr>
          <p:cNvPr id="596" name="Google Shape;596;p70"/>
          <p:cNvSpPr/>
          <p:nvPr/>
        </p:nvSpPr>
        <p:spPr>
          <a:xfrm>
            <a:off x="353775" y="936406"/>
            <a:ext cx="4769700" cy="66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DM Sans"/>
                <a:ea typeface="DM Sans"/>
                <a:cs typeface="DM Sans"/>
                <a:sym typeface="DM Sans"/>
              </a:rPr>
              <a:t>Dark Text</a:t>
            </a:r>
            <a:endParaRPr b="1" sz="2600">
              <a:solidFill>
                <a:schemeClr val="dk1"/>
              </a:solidFill>
              <a:latin typeface="DM Sans"/>
              <a:ea typeface="DM Sans"/>
              <a:cs typeface="DM Sans"/>
              <a:sym typeface="DM Sans"/>
            </a:endParaRPr>
          </a:p>
        </p:txBody>
      </p:sp>
      <p:sp>
        <p:nvSpPr>
          <p:cNvPr id="597" name="Google Shape;597;p70"/>
          <p:cNvSpPr/>
          <p:nvPr/>
        </p:nvSpPr>
        <p:spPr>
          <a:xfrm>
            <a:off x="353775" y="1670262"/>
            <a:ext cx="4769700" cy="665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DM Sans"/>
                <a:ea typeface="DM Sans"/>
                <a:cs typeface="DM Sans"/>
                <a:sym typeface="DM Sans"/>
              </a:rPr>
              <a:t>Dark text</a:t>
            </a:r>
            <a:endParaRPr b="1" sz="2600">
              <a:solidFill>
                <a:schemeClr val="dk1"/>
              </a:solidFill>
              <a:latin typeface="DM Sans"/>
              <a:ea typeface="DM Sans"/>
              <a:cs typeface="DM Sans"/>
              <a:sym typeface="DM Sans"/>
            </a:endParaRPr>
          </a:p>
        </p:txBody>
      </p:sp>
      <p:sp>
        <p:nvSpPr>
          <p:cNvPr id="598" name="Google Shape;598;p70"/>
          <p:cNvSpPr/>
          <p:nvPr/>
        </p:nvSpPr>
        <p:spPr>
          <a:xfrm>
            <a:off x="353775" y="3871837"/>
            <a:ext cx="4769700" cy="665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DM Sans"/>
                <a:ea typeface="DM Sans"/>
                <a:cs typeface="DM Sans"/>
                <a:sym typeface="DM Sans"/>
              </a:rPr>
              <a:t>White text</a:t>
            </a:r>
            <a:endParaRPr b="1" sz="2600">
              <a:solidFill>
                <a:schemeClr val="lt1"/>
              </a:solidFill>
              <a:latin typeface="DM Sans"/>
              <a:ea typeface="DM Sans"/>
              <a:cs typeface="DM Sans"/>
              <a:sym typeface="DM Sans"/>
            </a:endParaRPr>
          </a:p>
        </p:txBody>
      </p:sp>
      <p:sp>
        <p:nvSpPr>
          <p:cNvPr id="599" name="Google Shape;599;p70"/>
          <p:cNvSpPr/>
          <p:nvPr/>
        </p:nvSpPr>
        <p:spPr>
          <a:xfrm>
            <a:off x="353775" y="2404121"/>
            <a:ext cx="4769700" cy="665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DM Sans"/>
                <a:ea typeface="DM Sans"/>
                <a:cs typeface="DM Sans"/>
                <a:sym typeface="DM Sans"/>
              </a:rPr>
              <a:t>Dark text</a:t>
            </a:r>
            <a:endParaRPr b="1" sz="2600">
              <a:solidFill>
                <a:schemeClr val="dk1"/>
              </a:solidFill>
              <a:latin typeface="DM Sans"/>
              <a:ea typeface="DM Sans"/>
              <a:cs typeface="DM Sans"/>
              <a:sym typeface="DM Sans"/>
            </a:endParaRPr>
          </a:p>
        </p:txBody>
      </p:sp>
      <p:sp>
        <p:nvSpPr>
          <p:cNvPr id="600" name="Google Shape;600;p70"/>
          <p:cNvSpPr/>
          <p:nvPr/>
        </p:nvSpPr>
        <p:spPr>
          <a:xfrm>
            <a:off x="353775" y="3137981"/>
            <a:ext cx="4769700" cy="665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dk1"/>
                </a:solidFill>
                <a:latin typeface="DM Sans"/>
                <a:ea typeface="DM Sans"/>
                <a:cs typeface="DM Sans"/>
                <a:sym typeface="DM Sans"/>
              </a:rPr>
              <a:t>Dark text</a:t>
            </a:r>
            <a:endParaRPr b="1" sz="2600">
              <a:solidFill>
                <a:schemeClr val="dk1"/>
              </a:solidFill>
              <a:latin typeface="DM Sans"/>
              <a:ea typeface="DM Sans"/>
              <a:cs typeface="DM Sans"/>
              <a:sym typeface="DM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4" name="Shape 604"/>
        <p:cNvGrpSpPr/>
        <p:nvPr/>
      </p:nvGrpSpPr>
      <p:grpSpPr>
        <a:xfrm>
          <a:off x="0" y="0"/>
          <a:ext cx="0" cy="0"/>
          <a:chOff x="0" y="0"/>
          <a:chExt cx="0" cy="0"/>
        </a:xfrm>
      </p:grpSpPr>
      <p:sp>
        <p:nvSpPr>
          <p:cNvPr id="605" name="Google Shape;605;p71"/>
          <p:cNvSpPr txBox="1"/>
          <p:nvPr>
            <p:ph type="title"/>
          </p:nvPr>
        </p:nvSpPr>
        <p:spPr>
          <a:xfrm>
            <a:off x="5674000" y="269975"/>
            <a:ext cx="30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Using the speaker photo slide</a:t>
            </a:r>
            <a:endParaRPr/>
          </a:p>
        </p:txBody>
      </p:sp>
      <p:sp>
        <p:nvSpPr>
          <p:cNvPr id="606" name="Google Shape;606;p71"/>
          <p:cNvSpPr txBox="1"/>
          <p:nvPr>
            <p:ph idx="1" type="body"/>
          </p:nvPr>
        </p:nvSpPr>
        <p:spPr>
          <a:xfrm>
            <a:off x="5832875" y="1967225"/>
            <a:ext cx="3311100" cy="31764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lang="en" sz="1400"/>
              <a:t>To replace an image in the speaker slide:</a:t>
            </a:r>
            <a:endParaRPr sz="1400"/>
          </a:p>
          <a:p>
            <a:pPr indent="-317500" lvl="0" marL="457200" rtl="0" algn="l">
              <a:lnSpc>
                <a:spcPct val="95000"/>
              </a:lnSpc>
              <a:spcBef>
                <a:spcPts val="1200"/>
              </a:spcBef>
              <a:spcAft>
                <a:spcPts val="0"/>
              </a:spcAft>
              <a:buSzPts val="1400"/>
              <a:buAutoNum type="arabicPeriod"/>
            </a:pPr>
            <a:r>
              <a:rPr lang="en" sz="1400"/>
              <a:t>Ensure your desired image is saved to your desktop</a:t>
            </a:r>
            <a:endParaRPr sz="1400"/>
          </a:p>
          <a:p>
            <a:pPr indent="-317500" lvl="0" marL="457200" rtl="0" algn="l">
              <a:lnSpc>
                <a:spcPct val="95000"/>
              </a:lnSpc>
              <a:spcBef>
                <a:spcPts val="0"/>
              </a:spcBef>
              <a:spcAft>
                <a:spcPts val="0"/>
              </a:spcAft>
              <a:buSzPts val="1400"/>
              <a:buAutoNum type="arabicPeriod"/>
            </a:pPr>
            <a:r>
              <a:rPr lang="en" sz="1400"/>
              <a:t>Select the image you’d like to replace, then hit the “replace image -&gt; upload from computer” section!</a:t>
            </a:r>
            <a:endParaRPr sz="1400"/>
          </a:p>
        </p:txBody>
      </p:sp>
      <p:pic>
        <p:nvPicPr>
          <p:cNvPr id="607" name="Google Shape;607;p71"/>
          <p:cNvPicPr preferRelativeResize="0"/>
          <p:nvPr/>
        </p:nvPicPr>
        <p:blipFill rotWithShape="1">
          <a:blip r:embed="rId3">
            <a:alphaModFix/>
          </a:blip>
          <a:srcRect b="7961" l="0" r="0" t="0"/>
          <a:stretch/>
        </p:blipFill>
        <p:spPr>
          <a:xfrm>
            <a:off x="612625" y="152400"/>
            <a:ext cx="4688825" cy="445362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1" name="Shape 611"/>
        <p:cNvGrpSpPr/>
        <p:nvPr/>
      </p:nvGrpSpPr>
      <p:grpSpPr>
        <a:xfrm>
          <a:off x="0" y="0"/>
          <a:ext cx="0" cy="0"/>
          <a:chOff x="0" y="0"/>
          <a:chExt cx="0" cy="0"/>
        </a:xfrm>
      </p:grpSpPr>
      <p:sp>
        <p:nvSpPr>
          <p:cNvPr id="612" name="Google Shape;612;p72"/>
          <p:cNvSpPr txBox="1"/>
          <p:nvPr>
            <p:ph type="title"/>
          </p:nvPr>
        </p:nvSpPr>
        <p:spPr>
          <a:xfrm>
            <a:off x="5832875" y="260950"/>
            <a:ext cx="3470100" cy="115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Adding slides from another presentation into this deck?</a:t>
            </a:r>
            <a:endParaRPr sz="2400"/>
          </a:p>
        </p:txBody>
      </p:sp>
      <p:sp>
        <p:nvSpPr>
          <p:cNvPr id="613" name="Google Shape;613;p72"/>
          <p:cNvSpPr txBox="1"/>
          <p:nvPr>
            <p:ph idx="1" type="body"/>
          </p:nvPr>
        </p:nvSpPr>
        <p:spPr>
          <a:xfrm>
            <a:off x="5832875" y="1967225"/>
            <a:ext cx="3311100" cy="29496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r>
              <a:rPr lang="en" sz="1400"/>
              <a:t>To give yourself a head-start on keeping your slides up to brand standards, click “match styles in this presentation” when adding content, then format accordingly. Better yet, copy and paste the content (not the slide) into a fresh slide from this deck! </a:t>
            </a:r>
            <a:endParaRPr sz="1400"/>
          </a:p>
        </p:txBody>
      </p:sp>
      <p:pic>
        <p:nvPicPr>
          <p:cNvPr id="614" name="Google Shape;614;p72"/>
          <p:cNvPicPr preferRelativeResize="0"/>
          <p:nvPr/>
        </p:nvPicPr>
        <p:blipFill>
          <a:blip r:embed="rId3">
            <a:alphaModFix/>
          </a:blip>
          <a:stretch>
            <a:fillRect/>
          </a:stretch>
        </p:blipFill>
        <p:spPr>
          <a:xfrm>
            <a:off x="152400" y="152400"/>
            <a:ext cx="5369200" cy="41563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p35"/>
          <p:cNvSpPr txBox="1"/>
          <p:nvPr/>
        </p:nvSpPr>
        <p:spPr>
          <a:xfrm>
            <a:off x="619050" y="533225"/>
            <a:ext cx="1581300" cy="8418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Agenda</a:t>
            </a:r>
            <a:endParaRPr sz="2400">
              <a:solidFill>
                <a:srgbClr val="FFFFFF"/>
              </a:solidFill>
              <a:latin typeface="DM Sans"/>
              <a:ea typeface="DM Sans"/>
              <a:cs typeface="DM Sans"/>
              <a:sym typeface="DM Sans"/>
            </a:endParaRPr>
          </a:p>
        </p:txBody>
      </p:sp>
      <p:sp>
        <p:nvSpPr>
          <p:cNvPr id="242" name="Google Shape;242;p35"/>
          <p:cNvSpPr txBox="1"/>
          <p:nvPr/>
        </p:nvSpPr>
        <p:spPr>
          <a:xfrm>
            <a:off x="3353025" y="878100"/>
            <a:ext cx="5143500" cy="3387300"/>
          </a:xfrm>
          <a:prstGeom prst="rect">
            <a:avLst/>
          </a:prstGeom>
          <a:noFill/>
          <a:ln>
            <a:noFill/>
          </a:ln>
        </p:spPr>
        <p:txBody>
          <a:bodyPr anchorCtr="0" anchor="ctr" bIns="91425" lIns="91425" spcFirstLastPara="1" rIns="91425" wrap="square" tIns="91425">
            <a:noAutofit/>
          </a:bodyPr>
          <a:lstStyle/>
          <a:p>
            <a:pPr indent="-340360" lvl="0" marL="457200" marR="0" rtl="0" algn="l">
              <a:lnSpc>
                <a:spcPct val="115000"/>
              </a:lnSpc>
              <a:spcBef>
                <a:spcPts val="0"/>
              </a:spcBef>
              <a:spcAft>
                <a:spcPts val="0"/>
              </a:spcAft>
              <a:buClr>
                <a:schemeClr val="dk1"/>
              </a:buClr>
              <a:buSzPts val="1760"/>
              <a:buFont typeface="DM Sans"/>
              <a:buChar char="●"/>
            </a:pPr>
            <a:r>
              <a:rPr b="1" lang="en" sz="1760">
                <a:solidFill>
                  <a:schemeClr val="dk1"/>
                </a:solidFill>
                <a:latin typeface="DM Sans"/>
                <a:ea typeface="DM Sans"/>
                <a:cs typeface="DM Sans"/>
                <a:sym typeface="DM Sans"/>
              </a:rPr>
              <a:t>Planning ahead of growth</a:t>
            </a:r>
            <a:r>
              <a:rPr lang="en" sz="1760">
                <a:solidFill>
                  <a:schemeClr val="dk1"/>
                </a:solidFill>
                <a:latin typeface="DM Sans"/>
                <a:ea typeface="DM Sans"/>
                <a:cs typeface="DM Sans"/>
                <a:sym typeface="DM Sans"/>
              </a:rPr>
              <a:t> with monthly forecasts</a:t>
            </a:r>
            <a:endParaRPr sz="1760">
              <a:solidFill>
                <a:schemeClr val="dk1"/>
              </a:solidFill>
              <a:latin typeface="DM Sans"/>
              <a:ea typeface="DM Sans"/>
              <a:cs typeface="DM Sans"/>
              <a:sym typeface="DM Sans"/>
            </a:endParaRPr>
          </a:p>
          <a:p>
            <a:pPr indent="-340360" lvl="0" marL="457200" marR="0" rtl="0" algn="l">
              <a:lnSpc>
                <a:spcPct val="115000"/>
              </a:lnSpc>
              <a:spcBef>
                <a:spcPts val="0"/>
              </a:spcBef>
              <a:spcAft>
                <a:spcPts val="0"/>
              </a:spcAft>
              <a:buClr>
                <a:schemeClr val="dk1"/>
              </a:buClr>
              <a:buSzPts val="1760"/>
              <a:buFont typeface="DM Sans"/>
              <a:buChar char="●"/>
            </a:pPr>
            <a:r>
              <a:rPr b="1" lang="en" sz="1760">
                <a:solidFill>
                  <a:schemeClr val="dk1"/>
                </a:solidFill>
                <a:latin typeface="DM Sans"/>
                <a:ea typeface="DM Sans"/>
                <a:cs typeface="DM Sans"/>
                <a:sym typeface="DM Sans"/>
              </a:rPr>
              <a:t>Increasing confidence in data</a:t>
            </a:r>
            <a:r>
              <a:rPr lang="en" sz="1760">
                <a:solidFill>
                  <a:schemeClr val="dk1"/>
                </a:solidFill>
                <a:latin typeface="DM Sans"/>
                <a:ea typeface="DM Sans"/>
                <a:cs typeface="DM Sans"/>
                <a:sym typeface="DM Sans"/>
              </a:rPr>
              <a:t> with greater business level detail </a:t>
            </a:r>
            <a:endParaRPr sz="1760">
              <a:solidFill>
                <a:schemeClr val="dk1"/>
              </a:solidFill>
              <a:latin typeface="DM Sans"/>
              <a:ea typeface="DM Sans"/>
              <a:cs typeface="DM Sans"/>
              <a:sym typeface="DM Sans"/>
            </a:endParaRPr>
          </a:p>
          <a:p>
            <a:pPr indent="-340360" lvl="0" marL="457200" marR="0" rtl="0" algn="l">
              <a:lnSpc>
                <a:spcPct val="115000"/>
              </a:lnSpc>
              <a:spcBef>
                <a:spcPts val="0"/>
              </a:spcBef>
              <a:spcAft>
                <a:spcPts val="0"/>
              </a:spcAft>
              <a:buClr>
                <a:schemeClr val="dk1"/>
              </a:buClr>
              <a:buSzPts val="1760"/>
              <a:buFont typeface="DM Sans"/>
              <a:buChar char="●"/>
            </a:pPr>
            <a:r>
              <a:rPr b="1" lang="en" sz="1760">
                <a:solidFill>
                  <a:schemeClr val="dk1"/>
                </a:solidFill>
                <a:latin typeface="DM Sans"/>
                <a:ea typeface="DM Sans"/>
                <a:cs typeface="DM Sans"/>
                <a:sym typeface="DM Sans"/>
              </a:rPr>
              <a:t>Accounting efficiencies</a:t>
            </a:r>
            <a:r>
              <a:rPr lang="en" sz="1760">
                <a:solidFill>
                  <a:schemeClr val="dk1"/>
                </a:solidFill>
                <a:latin typeface="DM Sans"/>
                <a:ea typeface="DM Sans"/>
                <a:cs typeface="DM Sans"/>
                <a:sym typeface="DM Sans"/>
              </a:rPr>
              <a:t> with merging forecasts and validating actuals</a:t>
            </a:r>
            <a:endParaRPr sz="176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1760">
              <a:solidFill>
                <a:schemeClr val="dk1"/>
              </a:solidFill>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36"/>
          <p:cNvSpPr/>
          <p:nvPr/>
        </p:nvSpPr>
        <p:spPr>
          <a:xfrm>
            <a:off x="1128" y="0"/>
            <a:ext cx="9141600" cy="5076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48" name="Google Shape;248;p36"/>
          <p:cNvPicPr preferRelativeResize="0"/>
          <p:nvPr/>
        </p:nvPicPr>
        <p:blipFill rotWithShape="1">
          <a:blip r:embed="rId3">
            <a:alphaModFix/>
          </a:blip>
          <a:srcRect b="-19" l="0" r="428" t="20"/>
          <a:stretch/>
        </p:blipFill>
        <p:spPr>
          <a:xfrm>
            <a:off x="0" y="950"/>
            <a:ext cx="9144001"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37"/>
          <p:cNvPicPr preferRelativeResize="0"/>
          <p:nvPr/>
        </p:nvPicPr>
        <p:blipFill rotWithShape="1">
          <a:blip r:embed="rId3">
            <a:alphaModFix/>
          </a:blip>
          <a:srcRect b="0" l="0" r="0" t="0"/>
          <a:stretch/>
        </p:blipFill>
        <p:spPr>
          <a:xfrm>
            <a:off x="0" y="0"/>
            <a:ext cx="9143998" cy="5140822"/>
          </a:xfrm>
          <a:prstGeom prst="rect">
            <a:avLst/>
          </a:prstGeom>
          <a:noFill/>
          <a:ln>
            <a:noFill/>
          </a:ln>
        </p:spPr>
      </p:pic>
      <p:sp>
        <p:nvSpPr>
          <p:cNvPr id="254" name="Google Shape;254;p37"/>
          <p:cNvSpPr/>
          <p:nvPr/>
        </p:nvSpPr>
        <p:spPr>
          <a:xfrm>
            <a:off x="0" y="0"/>
            <a:ext cx="9096300" cy="51435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255" name="Google Shape;255;p37"/>
          <p:cNvPicPr preferRelativeResize="0"/>
          <p:nvPr/>
        </p:nvPicPr>
        <p:blipFill rotWithShape="1">
          <a:blip r:embed="rId3">
            <a:alphaModFix/>
          </a:blip>
          <a:srcRect b="0" l="0" r="0" t="0"/>
          <a:stretch/>
        </p:blipFill>
        <p:spPr>
          <a:xfrm>
            <a:off x="47761" y="0"/>
            <a:ext cx="9096238" cy="5143354"/>
          </a:xfrm>
          <a:prstGeom prst="rect">
            <a:avLst/>
          </a:prstGeom>
          <a:noFill/>
          <a:ln>
            <a:noFill/>
          </a:ln>
        </p:spPr>
      </p:pic>
      <p:sp>
        <p:nvSpPr>
          <p:cNvPr id="256" name="Google Shape;256;p37"/>
          <p:cNvSpPr/>
          <p:nvPr/>
        </p:nvSpPr>
        <p:spPr>
          <a:xfrm>
            <a:off x="7454911" y="1477674"/>
            <a:ext cx="1212300" cy="215100"/>
          </a:xfrm>
          <a:prstGeom prst="rect">
            <a:avLst/>
          </a:prstGeom>
          <a:noFill/>
          <a:ln>
            <a:noFill/>
          </a:ln>
        </p:spPr>
        <p:txBody>
          <a:bodyPr anchorCtr="0" anchor="t" bIns="91425" lIns="91425" spcFirstLastPara="1" rIns="91425" wrap="square" tIns="53325">
            <a:noAutofit/>
          </a:bodyPr>
          <a:lstStyle/>
          <a:p>
            <a:pPr indent="0" lvl="0" marL="0" marR="0" rtl="0" algn="ctr">
              <a:spcBef>
                <a:spcPts val="0"/>
              </a:spcBef>
              <a:spcAft>
                <a:spcPts val="0"/>
              </a:spcAft>
              <a:buNone/>
            </a:pPr>
            <a:r>
              <a:rPr b="1" lang="en" sz="1200">
                <a:solidFill>
                  <a:srgbClr val="000000"/>
                </a:solidFill>
                <a:latin typeface="Arial"/>
                <a:ea typeface="Arial"/>
                <a:cs typeface="Arial"/>
                <a:sym typeface="Arial"/>
              </a:rPr>
              <a:t>Shareholders</a:t>
            </a:r>
            <a:endParaRPr/>
          </a:p>
        </p:txBody>
      </p:sp>
      <p:sp>
        <p:nvSpPr>
          <p:cNvPr id="257" name="Google Shape;257;p37"/>
          <p:cNvSpPr/>
          <p:nvPr/>
        </p:nvSpPr>
        <p:spPr>
          <a:xfrm>
            <a:off x="7454911" y="2152074"/>
            <a:ext cx="1212300" cy="215100"/>
          </a:xfrm>
          <a:prstGeom prst="rect">
            <a:avLst/>
          </a:prstGeom>
          <a:noFill/>
          <a:ln>
            <a:noFill/>
          </a:ln>
        </p:spPr>
        <p:txBody>
          <a:bodyPr anchorCtr="0" anchor="t" bIns="91425" lIns="91425" spcFirstLastPara="1" rIns="91425" wrap="square" tIns="53325">
            <a:noAutofit/>
          </a:bodyPr>
          <a:lstStyle/>
          <a:p>
            <a:pPr indent="0" lvl="0" marL="0" marR="0" rtl="0" algn="ctr">
              <a:spcBef>
                <a:spcPts val="0"/>
              </a:spcBef>
              <a:spcAft>
                <a:spcPts val="0"/>
              </a:spcAft>
              <a:buNone/>
            </a:pPr>
            <a:r>
              <a:rPr b="1" lang="en" sz="1200">
                <a:solidFill>
                  <a:srgbClr val="000000"/>
                </a:solidFill>
                <a:latin typeface="Arial"/>
                <a:ea typeface="Arial"/>
                <a:cs typeface="Arial"/>
                <a:sym typeface="Arial"/>
              </a:rPr>
              <a:t>Regulators</a:t>
            </a:r>
            <a:endParaRPr/>
          </a:p>
        </p:txBody>
      </p:sp>
      <p:sp>
        <p:nvSpPr>
          <p:cNvPr id="258" name="Google Shape;258;p37"/>
          <p:cNvSpPr/>
          <p:nvPr/>
        </p:nvSpPr>
        <p:spPr>
          <a:xfrm>
            <a:off x="7454911" y="2883667"/>
            <a:ext cx="1212300" cy="215100"/>
          </a:xfrm>
          <a:prstGeom prst="rect">
            <a:avLst/>
          </a:prstGeom>
          <a:noFill/>
          <a:ln>
            <a:noFill/>
          </a:ln>
        </p:spPr>
        <p:txBody>
          <a:bodyPr anchorCtr="0" anchor="t" bIns="91425" lIns="91425" spcFirstLastPara="1" rIns="91425" wrap="square" tIns="53325">
            <a:noAutofit/>
          </a:bodyPr>
          <a:lstStyle/>
          <a:p>
            <a:pPr indent="0" lvl="0" marL="0" marR="0" rtl="0" algn="ctr">
              <a:spcBef>
                <a:spcPts val="0"/>
              </a:spcBef>
              <a:spcAft>
                <a:spcPts val="0"/>
              </a:spcAft>
              <a:buNone/>
            </a:pPr>
            <a:r>
              <a:rPr b="1" lang="en" sz="1200">
                <a:solidFill>
                  <a:srgbClr val="000000"/>
                </a:solidFill>
                <a:latin typeface="Arial"/>
                <a:ea typeface="Arial"/>
                <a:cs typeface="Arial"/>
                <a:sym typeface="Arial"/>
              </a:rPr>
              <a:t>Board</a:t>
            </a:r>
            <a:endParaRPr/>
          </a:p>
        </p:txBody>
      </p:sp>
      <p:sp>
        <p:nvSpPr>
          <p:cNvPr id="259" name="Google Shape;259;p37"/>
          <p:cNvSpPr/>
          <p:nvPr/>
        </p:nvSpPr>
        <p:spPr>
          <a:xfrm>
            <a:off x="7454911" y="3565216"/>
            <a:ext cx="1212300" cy="215100"/>
          </a:xfrm>
          <a:prstGeom prst="rect">
            <a:avLst/>
          </a:prstGeom>
          <a:noFill/>
          <a:ln>
            <a:noFill/>
          </a:ln>
        </p:spPr>
        <p:txBody>
          <a:bodyPr anchorCtr="0" anchor="t" bIns="91425" lIns="91425" spcFirstLastPara="1" rIns="91425" wrap="square" tIns="53325">
            <a:noAutofit/>
          </a:bodyPr>
          <a:lstStyle/>
          <a:p>
            <a:pPr indent="0" lvl="0" marL="0" marR="0" rtl="0" algn="ctr">
              <a:spcBef>
                <a:spcPts val="0"/>
              </a:spcBef>
              <a:spcAft>
                <a:spcPts val="0"/>
              </a:spcAft>
              <a:buNone/>
            </a:pPr>
            <a:r>
              <a:rPr b="1" lang="en" sz="1200">
                <a:solidFill>
                  <a:srgbClr val="000000"/>
                </a:solidFill>
                <a:latin typeface="Arial"/>
                <a:ea typeface="Arial"/>
                <a:cs typeface="Arial"/>
                <a:sym typeface="Arial"/>
              </a:rPr>
              <a:t>Auditors</a:t>
            </a:r>
            <a:endParaRPr/>
          </a:p>
        </p:txBody>
      </p:sp>
      <p:sp>
        <p:nvSpPr>
          <p:cNvPr id="260" name="Google Shape;260;p37"/>
          <p:cNvSpPr/>
          <p:nvPr/>
        </p:nvSpPr>
        <p:spPr>
          <a:xfrm>
            <a:off x="7454911" y="4218168"/>
            <a:ext cx="1212300" cy="215100"/>
          </a:xfrm>
          <a:prstGeom prst="rect">
            <a:avLst/>
          </a:prstGeom>
          <a:noFill/>
          <a:ln>
            <a:noFill/>
          </a:ln>
        </p:spPr>
        <p:txBody>
          <a:bodyPr anchorCtr="0" anchor="t" bIns="91425" lIns="91425" spcFirstLastPara="1" rIns="91425" wrap="square" tIns="53325">
            <a:noAutofit/>
          </a:bodyPr>
          <a:lstStyle/>
          <a:p>
            <a:pPr indent="0" lvl="0" marL="0" marR="0" rtl="0" algn="ctr">
              <a:spcBef>
                <a:spcPts val="0"/>
              </a:spcBef>
              <a:spcAft>
                <a:spcPts val="0"/>
              </a:spcAft>
              <a:buNone/>
            </a:pPr>
            <a:r>
              <a:rPr b="1" lang="en" sz="1200">
                <a:solidFill>
                  <a:srgbClr val="000000"/>
                </a:solidFill>
                <a:latin typeface="Arial"/>
                <a:ea typeface="Arial"/>
                <a:cs typeface="Arial"/>
                <a:sym typeface="Arial"/>
              </a:rPr>
              <a:t>CEO</a:t>
            </a:r>
            <a:endParaRPr/>
          </a:p>
        </p:txBody>
      </p:sp>
      <p:sp>
        <p:nvSpPr>
          <p:cNvPr id="261" name="Google Shape;261;p37"/>
          <p:cNvSpPr/>
          <p:nvPr/>
        </p:nvSpPr>
        <p:spPr>
          <a:xfrm>
            <a:off x="7454911" y="4813070"/>
            <a:ext cx="1212300" cy="215100"/>
          </a:xfrm>
          <a:prstGeom prst="rect">
            <a:avLst/>
          </a:prstGeom>
          <a:noFill/>
          <a:ln>
            <a:noFill/>
          </a:ln>
        </p:spPr>
        <p:txBody>
          <a:bodyPr anchorCtr="0" anchor="t" bIns="91425" lIns="91425" spcFirstLastPara="1" rIns="91425" wrap="square" tIns="53325">
            <a:noAutofit/>
          </a:bodyPr>
          <a:lstStyle/>
          <a:p>
            <a:pPr indent="0" lvl="0" marL="0" marR="0" rtl="0" algn="ctr">
              <a:spcBef>
                <a:spcPts val="0"/>
              </a:spcBef>
              <a:spcAft>
                <a:spcPts val="0"/>
              </a:spcAft>
              <a:buNone/>
            </a:pPr>
            <a:r>
              <a:rPr b="1" lang="en" sz="1200">
                <a:solidFill>
                  <a:srgbClr val="000000"/>
                </a:solidFill>
                <a:latin typeface="Arial"/>
                <a:ea typeface="Arial"/>
                <a:cs typeface="Arial"/>
                <a:sym typeface="Arial"/>
              </a:rPr>
              <a:t>Management</a:t>
            </a:r>
            <a:endParaRPr/>
          </a:p>
        </p:txBody>
      </p:sp>
      <p:sp>
        <p:nvSpPr>
          <p:cNvPr id="262" name="Google Shape;262;p37"/>
          <p:cNvSpPr/>
          <p:nvPr/>
        </p:nvSpPr>
        <p:spPr>
          <a:xfrm>
            <a:off x="7832783" y="3217007"/>
            <a:ext cx="444000" cy="3711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263" name="Google Shape;263;p37"/>
          <p:cNvPicPr preferRelativeResize="0"/>
          <p:nvPr/>
        </p:nvPicPr>
        <p:blipFill rotWithShape="1">
          <a:blip r:embed="rId4">
            <a:alphaModFix/>
          </a:blip>
          <a:srcRect b="0" l="0" r="0" t="0"/>
          <a:stretch/>
        </p:blipFill>
        <p:spPr>
          <a:xfrm>
            <a:off x="7832783" y="3217007"/>
            <a:ext cx="444027" cy="371087"/>
          </a:xfrm>
          <a:prstGeom prst="rect">
            <a:avLst/>
          </a:prstGeom>
          <a:noFill/>
          <a:ln>
            <a:noFill/>
          </a:ln>
        </p:spPr>
      </p:pic>
      <p:sp>
        <p:nvSpPr>
          <p:cNvPr id="264" name="Google Shape;264;p37"/>
          <p:cNvSpPr/>
          <p:nvPr/>
        </p:nvSpPr>
        <p:spPr>
          <a:xfrm>
            <a:off x="7857804" y="4459236"/>
            <a:ext cx="394200" cy="3711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265" name="Google Shape;265;p37"/>
          <p:cNvPicPr preferRelativeResize="0"/>
          <p:nvPr/>
        </p:nvPicPr>
        <p:blipFill rotWithShape="1">
          <a:blip r:embed="rId5">
            <a:alphaModFix/>
          </a:blip>
          <a:srcRect b="0" l="0" r="0" t="0"/>
          <a:stretch/>
        </p:blipFill>
        <p:spPr>
          <a:xfrm>
            <a:off x="7857804" y="4459236"/>
            <a:ext cx="393890" cy="370991"/>
          </a:xfrm>
          <a:prstGeom prst="rect">
            <a:avLst/>
          </a:prstGeom>
          <a:noFill/>
          <a:ln>
            <a:noFill/>
          </a:ln>
        </p:spPr>
      </p:pic>
      <p:sp>
        <p:nvSpPr>
          <p:cNvPr id="266" name="Google Shape;266;p37"/>
          <p:cNvSpPr/>
          <p:nvPr/>
        </p:nvSpPr>
        <p:spPr>
          <a:xfrm>
            <a:off x="7829656" y="1113927"/>
            <a:ext cx="450000" cy="3711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267" name="Google Shape;267;p37"/>
          <p:cNvPicPr preferRelativeResize="0"/>
          <p:nvPr/>
        </p:nvPicPr>
        <p:blipFill rotWithShape="1">
          <a:blip r:embed="rId6">
            <a:alphaModFix/>
          </a:blip>
          <a:srcRect b="0" l="0" r="0" t="0"/>
          <a:stretch/>
        </p:blipFill>
        <p:spPr>
          <a:xfrm>
            <a:off x="7829656" y="1113927"/>
            <a:ext cx="450282" cy="370991"/>
          </a:xfrm>
          <a:prstGeom prst="rect">
            <a:avLst/>
          </a:prstGeom>
          <a:noFill/>
          <a:ln>
            <a:noFill/>
          </a:ln>
        </p:spPr>
      </p:pic>
      <p:sp>
        <p:nvSpPr>
          <p:cNvPr id="268" name="Google Shape;268;p37"/>
          <p:cNvSpPr/>
          <p:nvPr/>
        </p:nvSpPr>
        <p:spPr>
          <a:xfrm>
            <a:off x="7842166" y="1766881"/>
            <a:ext cx="425100" cy="3837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269" name="Google Shape;269;p37"/>
          <p:cNvPicPr preferRelativeResize="0"/>
          <p:nvPr/>
        </p:nvPicPr>
        <p:blipFill rotWithShape="1">
          <a:blip r:embed="rId7">
            <a:alphaModFix/>
          </a:blip>
          <a:srcRect b="0" l="0" r="0" t="0"/>
          <a:stretch/>
        </p:blipFill>
        <p:spPr>
          <a:xfrm>
            <a:off x="7842166" y="1766881"/>
            <a:ext cx="425166" cy="383669"/>
          </a:xfrm>
          <a:prstGeom prst="rect">
            <a:avLst/>
          </a:prstGeom>
          <a:noFill/>
          <a:ln>
            <a:noFill/>
          </a:ln>
        </p:spPr>
      </p:pic>
      <p:sp>
        <p:nvSpPr>
          <p:cNvPr id="270" name="Google Shape;270;p37"/>
          <p:cNvSpPr/>
          <p:nvPr/>
        </p:nvSpPr>
        <p:spPr>
          <a:xfrm>
            <a:off x="7857804" y="3867766"/>
            <a:ext cx="394200" cy="3711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271" name="Google Shape;271;p37"/>
          <p:cNvPicPr preferRelativeResize="0"/>
          <p:nvPr/>
        </p:nvPicPr>
        <p:blipFill rotWithShape="1">
          <a:blip r:embed="rId8">
            <a:alphaModFix/>
          </a:blip>
          <a:srcRect b="0" l="0" r="0" t="0"/>
          <a:stretch/>
        </p:blipFill>
        <p:spPr>
          <a:xfrm>
            <a:off x="7857804" y="3867766"/>
            <a:ext cx="393890" cy="370991"/>
          </a:xfrm>
          <a:prstGeom prst="rect">
            <a:avLst/>
          </a:prstGeom>
          <a:noFill/>
          <a:ln>
            <a:noFill/>
          </a:ln>
        </p:spPr>
      </p:pic>
      <p:sp>
        <p:nvSpPr>
          <p:cNvPr id="272" name="Google Shape;272;p37"/>
          <p:cNvSpPr/>
          <p:nvPr/>
        </p:nvSpPr>
        <p:spPr>
          <a:xfrm>
            <a:off x="7829656" y="2536793"/>
            <a:ext cx="450000" cy="3711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273" name="Google Shape;273;p37"/>
          <p:cNvPicPr preferRelativeResize="0"/>
          <p:nvPr/>
        </p:nvPicPr>
        <p:blipFill rotWithShape="1">
          <a:blip r:embed="rId6">
            <a:alphaModFix/>
          </a:blip>
          <a:srcRect b="0" l="0" r="0" t="0"/>
          <a:stretch/>
        </p:blipFill>
        <p:spPr>
          <a:xfrm>
            <a:off x="7829656" y="2536793"/>
            <a:ext cx="450282" cy="371087"/>
          </a:xfrm>
          <a:prstGeom prst="rect">
            <a:avLst/>
          </a:prstGeom>
          <a:noFill/>
          <a:ln>
            <a:noFill/>
          </a:ln>
        </p:spPr>
      </p:pic>
      <p:sp>
        <p:nvSpPr>
          <p:cNvPr id="274" name="Google Shape;274;p37"/>
          <p:cNvSpPr/>
          <p:nvPr/>
        </p:nvSpPr>
        <p:spPr>
          <a:xfrm>
            <a:off x="2446175" y="1149768"/>
            <a:ext cx="3882600" cy="36384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275" name="Google Shape;275;p37"/>
          <p:cNvPicPr preferRelativeResize="0"/>
          <p:nvPr/>
        </p:nvPicPr>
        <p:blipFill rotWithShape="1">
          <a:blip r:embed="rId9">
            <a:alphaModFix/>
          </a:blip>
          <a:srcRect b="0" l="0" r="0" t="0"/>
          <a:stretch/>
        </p:blipFill>
        <p:spPr>
          <a:xfrm>
            <a:off x="2446175" y="1149768"/>
            <a:ext cx="3882412" cy="3638232"/>
          </a:xfrm>
          <a:prstGeom prst="rect">
            <a:avLst/>
          </a:prstGeom>
          <a:noFill/>
          <a:ln>
            <a:noFill/>
          </a:ln>
        </p:spPr>
      </p:pic>
      <p:sp>
        <p:nvSpPr>
          <p:cNvPr id="276" name="Google Shape;276;p37"/>
          <p:cNvSpPr/>
          <p:nvPr/>
        </p:nvSpPr>
        <p:spPr>
          <a:xfrm>
            <a:off x="2088016" y="317345"/>
            <a:ext cx="481500" cy="372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277" name="Google Shape;277;p37"/>
          <p:cNvPicPr preferRelativeResize="0"/>
          <p:nvPr/>
        </p:nvPicPr>
        <p:blipFill rotWithShape="1">
          <a:blip r:embed="rId10">
            <a:alphaModFix/>
          </a:blip>
          <a:srcRect b="0" l="0" r="0" t="0"/>
          <a:stretch/>
        </p:blipFill>
        <p:spPr>
          <a:xfrm>
            <a:off x="2240416" y="469745"/>
            <a:ext cx="481557" cy="37461"/>
          </a:xfrm>
          <a:prstGeom prst="rect">
            <a:avLst/>
          </a:prstGeom>
          <a:noFill/>
          <a:ln>
            <a:noFill/>
          </a:ln>
        </p:spPr>
      </p:pic>
      <p:sp>
        <p:nvSpPr>
          <p:cNvPr id="278" name="Google Shape;278;p37"/>
          <p:cNvSpPr/>
          <p:nvPr/>
        </p:nvSpPr>
        <p:spPr>
          <a:xfrm rot="-2718449">
            <a:off x="4040317" y="644977"/>
            <a:ext cx="118584" cy="118584"/>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279" name="Google Shape;279;p37"/>
          <p:cNvPicPr preferRelativeResize="0"/>
          <p:nvPr/>
        </p:nvPicPr>
        <p:blipFill rotWithShape="1">
          <a:blip r:embed="rId11">
            <a:alphaModFix/>
          </a:blip>
          <a:srcRect b="0" l="0" r="0" t="0"/>
          <a:stretch/>
        </p:blipFill>
        <p:spPr>
          <a:xfrm rot="-2705055">
            <a:off x="3826447" y="870274"/>
            <a:ext cx="118715" cy="118623"/>
          </a:xfrm>
          <a:prstGeom prst="rect">
            <a:avLst/>
          </a:prstGeom>
          <a:noFill/>
          <a:ln>
            <a:noFill/>
          </a:ln>
        </p:spPr>
      </p:pic>
      <p:sp>
        <p:nvSpPr>
          <p:cNvPr id="280" name="Google Shape;280;p37"/>
          <p:cNvSpPr/>
          <p:nvPr/>
        </p:nvSpPr>
        <p:spPr>
          <a:xfrm>
            <a:off x="3148646" y="788573"/>
            <a:ext cx="2799000" cy="189900"/>
          </a:xfrm>
          <a:prstGeom prst="rect">
            <a:avLst/>
          </a:prstGeom>
          <a:noFill/>
          <a:ln>
            <a:noFill/>
          </a:ln>
        </p:spPr>
        <p:txBody>
          <a:bodyPr anchorCtr="0" anchor="t" bIns="91425" lIns="91425" spcFirstLastPara="1" rIns="91425" wrap="square" tIns="53325">
            <a:noAutofit/>
          </a:bodyPr>
          <a:lstStyle/>
          <a:p>
            <a:pPr indent="0" lvl="0" marL="0" marR="0" rtl="0" algn="l">
              <a:spcBef>
                <a:spcPts val="0"/>
              </a:spcBef>
              <a:spcAft>
                <a:spcPts val="0"/>
              </a:spcAft>
              <a:buNone/>
            </a:pPr>
            <a:r>
              <a:rPr lang="en" sz="1200">
                <a:solidFill>
                  <a:srgbClr val="333333"/>
                </a:solidFill>
                <a:latin typeface="Arial"/>
                <a:ea typeface="Arial"/>
                <a:cs typeface="Arial"/>
                <a:sym typeface="Arial"/>
              </a:rPr>
              <a:t> Teams       Processes       Data</a:t>
            </a:r>
            <a:endParaRPr sz="800"/>
          </a:p>
        </p:txBody>
      </p:sp>
      <p:sp>
        <p:nvSpPr>
          <p:cNvPr id="281" name="Google Shape;281;p37"/>
          <p:cNvSpPr/>
          <p:nvPr/>
        </p:nvSpPr>
        <p:spPr>
          <a:xfrm rot="-8204515">
            <a:off x="5100681" y="644954"/>
            <a:ext cx="118637" cy="118462"/>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282" name="Google Shape;282;p37"/>
          <p:cNvPicPr preferRelativeResize="0"/>
          <p:nvPr/>
        </p:nvPicPr>
        <p:blipFill rotWithShape="1">
          <a:blip r:embed="rId11">
            <a:alphaModFix/>
          </a:blip>
          <a:srcRect b="0" l="0" r="0" t="0"/>
          <a:stretch/>
        </p:blipFill>
        <p:spPr>
          <a:xfrm rot="-8174155">
            <a:off x="4858446" y="870279"/>
            <a:ext cx="118700" cy="118638"/>
          </a:xfrm>
          <a:prstGeom prst="rect">
            <a:avLst/>
          </a:prstGeom>
          <a:noFill/>
          <a:ln>
            <a:noFill/>
          </a:ln>
        </p:spPr>
      </p:pic>
      <p:sp>
        <p:nvSpPr>
          <p:cNvPr id="283" name="Google Shape;283;p37"/>
          <p:cNvSpPr/>
          <p:nvPr/>
        </p:nvSpPr>
        <p:spPr>
          <a:xfrm>
            <a:off x="399766" y="4021711"/>
            <a:ext cx="1269900" cy="961800"/>
          </a:xfrm>
          <a:prstGeom prst="roundRect">
            <a:avLst>
              <a:gd fmla="val 12670" name="adj"/>
            </a:avLst>
          </a:prstGeom>
          <a:solidFill>
            <a:srgbClr val="FCF4E8"/>
          </a:solidFill>
          <a:ln>
            <a:noFill/>
          </a:ln>
        </p:spPr>
        <p:txBody>
          <a:bodyPr anchorCtr="0" anchor="ctr" bIns="91425" lIns="91425" spcFirstLastPara="1" rIns="91425" wrap="square" tIns="53325">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284" name="Google Shape;284;p37"/>
          <p:cNvSpPr/>
          <p:nvPr/>
        </p:nvSpPr>
        <p:spPr>
          <a:xfrm>
            <a:off x="394080" y="2085922"/>
            <a:ext cx="1269900" cy="1846200"/>
          </a:xfrm>
          <a:prstGeom prst="roundRect">
            <a:avLst>
              <a:gd fmla="val 12670" name="adj"/>
            </a:avLst>
          </a:prstGeom>
          <a:solidFill>
            <a:srgbClr val="FCF4E8"/>
          </a:solidFill>
          <a:ln>
            <a:noFill/>
          </a:ln>
        </p:spPr>
        <p:txBody>
          <a:bodyPr anchorCtr="0" anchor="ctr" bIns="91425" lIns="91425" spcFirstLastPara="1" rIns="91425" wrap="square" tIns="53325">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285" name="Google Shape;285;p37"/>
          <p:cNvSpPr/>
          <p:nvPr/>
        </p:nvSpPr>
        <p:spPr>
          <a:xfrm>
            <a:off x="394080" y="1098676"/>
            <a:ext cx="1269900" cy="884400"/>
          </a:xfrm>
          <a:prstGeom prst="roundRect">
            <a:avLst>
              <a:gd fmla="val 12670" name="adj"/>
            </a:avLst>
          </a:prstGeom>
          <a:solidFill>
            <a:srgbClr val="FCF4E8"/>
          </a:solidFill>
          <a:ln>
            <a:noFill/>
          </a:ln>
        </p:spPr>
        <p:txBody>
          <a:bodyPr anchorCtr="0" anchor="ctr" bIns="91425" lIns="91425" spcFirstLastPara="1" rIns="91425" wrap="square" tIns="53325">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286" name="Google Shape;286;p37"/>
          <p:cNvSpPr/>
          <p:nvPr/>
        </p:nvSpPr>
        <p:spPr>
          <a:xfrm>
            <a:off x="422987" y="2063387"/>
            <a:ext cx="1212300" cy="215100"/>
          </a:xfrm>
          <a:prstGeom prst="rect">
            <a:avLst/>
          </a:prstGeom>
          <a:noFill/>
          <a:ln>
            <a:noFill/>
          </a:ln>
        </p:spPr>
        <p:txBody>
          <a:bodyPr anchorCtr="0" anchor="t" bIns="91425" lIns="91425" spcFirstLastPara="1" rIns="91425" wrap="square" tIns="53325">
            <a:noAutofit/>
          </a:bodyPr>
          <a:lstStyle/>
          <a:p>
            <a:pPr indent="0" lvl="0" marL="0" marR="0" rtl="0" algn="ctr">
              <a:spcBef>
                <a:spcPts val="0"/>
              </a:spcBef>
              <a:spcAft>
                <a:spcPts val="0"/>
              </a:spcAft>
              <a:buNone/>
            </a:pPr>
            <a:r>
              <a:rPr b="1" lang="en" sz="1000">
                <a:solidFill>
                  <a:srgbClr val="000000"/>
                </a:solidFill>
                <a:latin typeface="Arial"/>
                <a:ea typeface="Arial"/>
                <a:cs typeface="Arial"/>
                <a:sym typeface="Arial"/>
              </a:rPr>
              <a:t>Systems of Record</a:t>
            </a:r>
            <a:endParaRPr sz="1200"/>
          </a:p>
        </p:txBody>
      </p:sp>
      <p:sp>
        <p:nvSpPr>
          <p:cNvPr id="287" name="Google Shape;287;p37"/>
          <p:cNvSpPr/>
          <p:nvPr/>
        </p:nvSpPr>
        <p:spPr>
          <a:xfrm>
            <a:off x="1024911" y="2439660"/>
            <a:ext cx="531300" cy="1149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288" name="Google Shape;288;p37"/>
          <p:cNvPicPr preferRelativeResize="0"/>
          <p:nvPr/>
        </p:nvPicPr>
        <p:blipFill rotWithShape="1">
          <a:blip r:embed="rId12">
            <a:alphaModFix/>
          </a:blip>
          <a:srcRect b="0" l="0" r="0" t="0"/>
          <a:stretch/>
        </p:blipFill>
        <p:spPr>
          <a:xfrm>
            <a:off x="1024911" y="2439660"/>
            <a:ext cx="531221" cy="115053"/>
          </a:xfrm>
          <a:prstGeom prst="rect">
            <a:avLst/>
          </a:prstGeom>
          <a:noFill/>
          <a:ln>
            <a:noFill/>
          </a:ln>
        </p:spPr>
      </p:pic>
      <p:sp>
        <p:nvSpPr>
          <p:cNvPr id="289" name="Google Shape;289;p37"/>
          <p:cNvSpPr/>
          <p:nvPr/>
        </p:nvSpPr>
        <p:spPr>
          <a:xfrm>
            <a:off x="509328" y="2868987"/>
            <a:ext cx="437400" cy="576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290" name="Google Shape;290;p37"/>
          <p:cNvPicPr preferRelativeResize="0"/>
          <p:nvPr/>
        </p:nvPicPr>
        <p:blipFill rotWithShape="1">
          <a:blip r:embed="rId13">
            <a:alphaModFix/>
          </a:blip>
          <a:srcRect b="0" l="0" r="0" t="0"/>
          <a:stretch/>
        </p:blipFill>
        <p:spPr>
          <a:xfrm>
            <a:off x="509328" y="2868987"/>
            <a:ext cx="437297" cy="57574"/>
          </a:xfrm>
          <a:prstGeom prst="rect">
            <a:avLst/>
          </a:prstGeom>
          <a:noFill/>
          <a:ln>
            <a:noFill/>
          </a:ln>
        </p:spPr>
      </p:pic>
      <p:sp>
        <p:nvSpPr>
          <p:cNvPr id="291" name="Google Shape;291;p37"/>
          <p:cNvSpPr/>
          <p:nvPr/>
        </p:nvSpPr>
        <p:spPr>
          <a:xfrm>
            <a:off x="512361" y="3440726"/>
            <a:ext cx="431400" cy="1755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292" name="Google Shape;292;p37"/>
          <p:cNvPicPr preferRelativeResize="0"/>
          <p:nvPr/>
        </p:nvPicPr>
        <p:blipFill rotWithShape="1">
          <a:blip r:embed="rId14">
            <a:alphaModFix/>
          </a:blip>
          <a:srcRect b="0" l="0" r="0" t="0"/>
          <a:stretch/>
        </p:blipFill>
        <p:spPr>
          <a:xfrm>
            <a:off x="512361" y="3440726"/>
            <a:ext cx="431327" cy="175392"/>
          </a:xfrm>
          <a:prstGeom prst="rect">
            <a:avLst/>
          </a:prstGeom>
          <a:noFill/>
          <a:ln>
            <a:noFill/>
          </a:ln>
        </p:spPr>
      </p:pic>
      <p:sp>
        <p:nvSpPr>
          <p:cNvPr id="293" name="Google Shape;293;p37"/>
          <p:cNvSpPr/>
          <p:nvPr/>
        </p:nvSpPr>
        <p:spPr>
          <a:xfrm>
            <a:off x="593584" y="3153142"/>
            <a:ext cx="280200" cy="2820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294" name="Google Shape;294;p37"/>
          <p:cNvPicPr preferRelativeResize="0"/>
          <p:nvPr/>
        </p:nvPicPr>
        <p:blipFill rotWithShape="1">
          <a:blip r:embed="rId15">
            <a:alphaModFix/>
          </a:blip>
          <a:srcRect b="0" l="0" r="0" t="0"/>
          <a:stretch/>
        </p:blipFill>
        <p:spPr>
          <a:xfrm>
            <a:off x="593584" y="3153142"/>
            <a:ext cx="280252" cy="281865"/>
          </a:xfrm>
          <a:prstGeom prst="rect">
            <a:avLst/>
          </a:prstGeom>
          <a:noFill/>
          <a:ln>
            <a:noFill/>
          </a:ln>
        </p:spPr>
      </p:pic>
      <p:sp>
        <p:nvSpPr>
          <p:cNvPr id="295" name="Google Shape;295;p37"/>
          <p:cNvSpPr/>
          <p:nvPr/>
        </p:nvSpPr>
        <p:spPr>
          <a:xfrm>
            <a:off x="602493" y="3705149"/>
            <a:ext cx="315300" cy="1389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296" name="Google Shape;296;p37"/>
          <p:cNvPicPr preferRelativeResize="0"/>
          <p:nvPr/>
        </p:nvPicPr>
        <p:blipFill rotWithShape="1">
          <a:blip r:embed="rId16">
            <a:alphaModFix/>
          </a:blip>
          <a:srcRect b="0" l="0" r="0" t="0"/>
          <a:stretch/>
        </p:blipFill>
        <p:spPr>
          <a:xfrm>
            <a:off x="602493" y="3705149"/>
            <a:ext cx="315225" cy="139074"/>
          </a:xfrm>
          <a:prstGeom prst="rect">
            <a:avLst/>
          </a:prstGeom>
          <a:noFill/>
          <a:ln>
            <a:noFill/>
          </a:ln>
        </p:spPr>
      </p:pic>
      <p:sp>
        <p:nvSpPr>
          <p:cNvPr id="297" name="Google Shape;297;p37"/>
          <p:cNvSpPr/>
          <p:nvPr/>
        </p:nvSpPr>
        <p:spPr>
          <a:xfrm>
            <a:off x="422987" y="1116501"/>
            <a:ext cx="1212300" cy="215100"/>
          </a:xfrm>
          <a:prstGeom prst="rect">
            <a:avLst/>
          </a:prstGeom>
          <a:noFill/>
          <a:ln>
            <a:noFill/>
          </a:ln>
        </p:spPr>
        <p:txBody>
          <a:bodyPr anchorCtr="0" anchor="t" bIns="91425" lIns="91425" spcFirstLastPara="1" rIns="91425" wrap="square" tIns="53325">
            <a:noAutofit/>
          </a:bodyPr>
          <a:lstStyle/>
          <a:p>
            <a:pPr indent="0" lvl="0" marL="0" marR="0" rtl="0" algn="ctr">
              <a:spcBef>
                <a:spcPts val="0"/>
              </a:spcBef>
              <a:spcAft>
                <a:spcPts val="0"/>
              </a:spcAft>
              <a:buNone/>
            </a:pPr>
            <a:r>
              <a:rPr b="1" lang="en" sz="900">
                <a:solidFill>
                  <a:srgbClr val="000000"/>
                </a:solidFill>
                <a:latin typeface="Arial"/>
                <a:ea typeface="Arial"/>
                <a:cs typeface="Arial"/>
                <a:sym typeface="Arial"/>
              </a:rPr>
              <a:t>Unstructured Data</a:t>
            </a:r>
            <a:endParaRPr sz="1100"/>
          </a:p>
        </p:txBody>
      </p:sp>
      <p:sp>
        <p:nvSpPr>
          <p:cNvPr id="298" name="Google Shape;298;p37"/>
          <p:cNvSpPr/>
          <p:nvPr/>
        </p:nvSpPr>
        <p:spPr>
          <a:xfrm>
            <a:off x="978565" y="1524954"/>
            <a:ext cx="504000" cy="165900"/>
          </a:xfrm>
          <a:prstGeom prst="rect">
            <a:avLst/>
          </a:prstGeom>
          <a:noFill/>
          <a:ln>
            <a:noFill/>
          </a:ln>
        </p:spPr>
        <p:txBody>
          <a:bodyPr anchorCtr="0" anchor="ctr" bIns="91425" lIns="91425" spcFirstLastPara="1" rIns="91425" wrap="square" tIns="33525">
            <a:noAutofit/>
          </a:bodyPr>
          <a:lstStyle/>
          <a:p>
            <a:pPr indent="0" lvl="0" marL="0" marR="0" rtl="0" algn="ctr">
              <a:spcBef>
                <a:spcPts val="0"/>
              </a:spcBef>
              <a:spcAft>
                <a:spcPts val="0"/>
              </a:spcAft>
              <a:buNone/>
            </a:pPr>
            <a:r>
              <a:rPr b="1" lang="en" sz="600">
                <a:solidFill>
                  <a:srgbClr val="000000"/>
                </a:solidFill>
                <a:latin typeface="Arial"/>
                <a:ea typeface="Arial"/>
                <a:cs typeface="Arial"/>
                <a:sym typeface="Arial"/>
              </a:rPr>
              <a:t>Spreadsheets</a:t>
            </a:r>
            <a:endParaRPr/>
          </a:p>
        </p:txBody>
      </p:sp>
      <p:sp>
        <p:nvSpPr>
          <p:cNvPr id="299" name="Google Shape;299;p37"/>
          <p:cNvSpPr/>
          <p:nvPr/>
        </p:nvSpPr>
        <p:spPr>
          <a:xfrm>
            <a:off x="763328" y="1697868"/>
            <a:ext cx="107400" cy="1374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300" name="Google Shape;300;p37"/>
          <p:cNvPicPr preferRelativeResize="0"/>
          <p:nvPr/>
        </p:nvPicPr>
        <p:blipFill rotWithShape="1">
          <a:blip r:embed="rId17">
            <a:alphaModFix/>
          </a:blip>
          <a:srcRect b="0" l="0" r="0" t="0"/>
          <a:stretch/>
        </p:blipFill>
        <p:spPr>
          <a:xfrm>
            <a:off x="763328" y="1697868"/>
            <a:ext cx="107476" cy="137549"/>
          </a:xfrm>
          <a:prstGeom prst="rect">
            <a:avLst/>
          </a:prstGeom>
          <a:noFill/>
          <a:ln>
            <a:noFill/>
          </a:ln>
        </p:spPr>
      </p:pic>
      <p:sp>
        <p:nvSpPr>
          <p:cNvPr id="301" name="Google Shape;301;p37"/>
          <p:cNvSpPr/>
          <p:nvPr/>
        </p:nvSpPr>
        <p:spPr>
          <a:xfrm>
            <a:off x="737738" y="1354138"/>
            <a:ext cx="162900" cy="1506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302" name="Google Shape;302;p37"/>
          <p:cNvPicPr preferRelativeResize="0"/>
          <p:nvPr/>
        </p:nvPicPr>
        <p:blipFill rotWithShape="1">
          <a:blip r:embed="rId18">
            <a:alphaModFix/>
          </a:blip>
          <a:srcRect b="0" l="0" r="0" t="0"/>
          <a:stretch/>
        </p:blipFill>
        <p:spPr>
          <a:xfrm>
            <a:off x="737738" y="1354138"/>
            <a:ext cx="163015" cy="150894"/>
          </a:xfrm>
          <a:prstGeom prst="rect">
            <a:avLst/>
          </a:prstGeom>
          <a:noFill/>
          <a:ln>
            <a:noFill/>
          </a:ln>
        </p:spPr>
      </p:pic>
      <p:sp>
        <p:nvSpPr>
          <p:cNvPr id="303" name="Google Shape;303;p37"/>
          <p:cNvSpPr/>
          <p:nvPr/>
        </p:nvSpPr>
        <p:spPr>
          <a:xfrm>
            <a:off x="567236" y="1524954"/>
            <a:ext cx="504000" cy="165900"/>
          </a:xfrm>
          <a:prstGeom prst="rect">
            <a:avLst/>
          </a:prstGeom>
          <a:noFill/>
          <a:ln>
            <a:noFill/>
          </a:ln>
        </p:spPr>
        <p:txBody>
          <a:bodyPr anchorCtr="0" anchor="ctr" bIns="91425" lIns="91425" spcFirstLastPara="1" rIns="91425" wrap="square" tIns="33525">
            <a:noAutofit/>
          </a:bodyPr>
          <a:lstStyle/>
          <a:p>
            <a:pPr indent="0" lvl="0" marL="0" marR="0" rtl="0" algn="ctr">
              <a:spcBef>
                <a:spcPts val="0"/>
              </a:spcBef>
              <a:spcAft>
                <a:spcPts val="0"/>
              </a:spcAft>
              <a:buNone/>
            </a:pPr>
            <a:r>
              <a:rPr b="1" lang="en" sz="600">
                <a:solidFill>
                  <a:srgbClr val="000000"/>
                </a:solidFill>
                <a:latin typeface="Arial"/>
                <a:ea typeface="Arial"/>
                <a:cs typeface="Arial"/>
                <a:sym typeface="Arial"/>
              </a:rPr>
              <a:t>Shared</a:t>
            </a:r>
            <a:endParaRPr/>
          </a:p>
          <a:p>
            <a:pPr indent="0" lvl="0" marL="0" marR="0" rtl="0" algn="ctr">
              <a:spcBef>
                <a:spcPts val="0"/>
              </a:spcBef>
              <a:spcAft>
                <a:spcPts val="0"/>
              </a:spcAft>
              <a:buNone/>
            </a:pPr>
            <a:r>
              <a:rPr b="1" lang="en" sz="600">
                <a:solidFill>
                  <a:srgbClr val="000000"/>
                </a:solidFill>
                <a:latin typeface="Arial"/>
                <a:ea typeface="Arial"/>
                <a:cs typeface="Arial"/>
                <a:sym typeface="Arial"/>
              </a:rPr>
              <a:t>Drives</a:t>
            </a:r>
            <a:endParaRPr/>
          </a:p>
        </p:txBody>
      </p:sp>
      <p:sp>
        <p:nvSpPr>
          <p:cNvPr id="304" name="Google Shape;304;p37"/>
          <p:cNvSpPr/>
          <p:nvPr/>
        </p:nvSpPr>
        <p:spPr>
          <a:xfrm>
            <a:off x="978659" y="1823502"/>
            <a:ext cx="504000" cy="165900"/>
          </a:xfrm>
          <a:prstGeom prst="rect">
            <a:avLst/>
          </a:prstGeom>
          <a:noFill/>
          <a:ln>
            <a:noFill/>
          </a:ln>
        </p:spPr>
        <p:txBody>
          <a:bodyPr anchorCtr="0" anchor="ctr" bIns="91425" lIns="91425" spcFirstLastPara="1" rIns="91425" wrap="square" tIns="33525">
            <a:noAutofit/>
          </a:bodyPr>
          <a:lstStyle/>
          <a:p>
            <a:pPr indent="0" lvl="0" marL="0" marR="0" rtl="0" algn="ctr">
              <a:spcBef>
                <a:spcPts val="0"/>
              </a:spcBef>
              <a:spcAft>
                <a:spcPts val="0"/>
              </a:spcAft>
              <a:buNone/>
            </a:pPr>
            <a:r>
              <a:rPr b="1" lang="en" sz="600">
                <a:solidFill>
                  <a:srgbClr val="000000"/>
                </a:solidFill>
                <a:latin typeface="Arial"/>
                <a:ea typeface="Arial"/>
                <a:cs typeface="Arial"/>
                <a:sym typeface="Arial"/>
              </a:rPr>
              <a:t>Emails</a:t>
            </a:r>
            <a:endParaRPr/>
          </a:p>
        </p:txBody>
      </p:sp>
      <p:sp>
        <p:nvSpPr>
          <p:cNvPr id="305" name="Google Shape;305;p37"/>
          <p:cNvSpPr/>
          <p:nvPr/>
        </p:nvSpPr>
        <p:spPr>
          <a:xfrm>
            <a:off x="567236" y="1823502"/>
            <a:ext cx="504000" cy="165900"/>
          </a:xfrm>
          <a:prstGeom prst="rect">
            <a:avLst/>
          </a:prstGeom>
          <a:noFill/>
          <a:ln>
            <a:noFill/>
          </a:ln>
        </p:spPr>
        <p:txBody>
          <a:bodyPr anchorCtr="0" anchor="ctr" bIns="91425" lIns="91425" spcFirstLastPara="1" rIns="91425" wrap="square" tIns="33525">
            <a:noAutofit/>
          </a:bodyPr>
          <a:lstStyle/>
          <a:p>
            <a:pPr indent="0" lvl="0" marL="0" marR="0" rtl="0" algn="ctr">
              <a:spcBef>
                <a:spcPts val="0"/>
              </a:spcBef>
              <a:spcAft>
                <a:spcPts val="0"/>
              </a:spcAft>
              <a:buNone/>
            </a:pPr>
            <a:r>
              <a:rPr b="1" lang="en" sz="600">
                <a:solidFill>
                  <a:srgbClr val="000000"/>
                </a:solidFill>
                <a:latin typeface="Arial"/>
                <a:ea typeface="Arial"/>
                <a:cs typeface="Arial"/>
                <a:sym typeface="Arial"/>
              </a:rPr>
              <a:t>Paper</a:t>
            </a:r>
            <a:endParaRPr/>
          </a:p>
        </p:txBody>
      </p:sp>
      <p:sp>
        <p:nvSpPr>
          <p:cNvPr id="306" name="Google Shape;306;p37"/>
          <p:cNvSpPr/>
          <p:nvPr/>
        </p:nvSpPr>
        <p:spPr>
          <a:xfrm>
            <a:off x="441184" y="4346090"/>
            <a:ext cx="584700" cy="1068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307" name="Google Shape;307;p37"/>
          <p:cNvPicPr preferRelativeResize="0"/>
          <p:nvPr/>
        </p:nvPicPr>
        <p:blipFill rotWithShape="1">
          <a:blip r:embed="rId19">
            <a:alphaModFix/>
          </a:blip>
          <a:srcRect b="0" l="0" r="0" t="0"/>
          <a:stretch/>
        </p:blipFill>
        <p:spPr>
          <a:xfrm>
            <a:off x="441184" y="4346090"/>
            <a:ext cx="585053" cy="106856"/>
          </a:xfrm>
          <a:prstGeom prst="rect">
            <a:avLst/>
          </a:prstGeom>
          <a:noFill/>
          <a:ln>
            <a:noFill/>
          </a:ln>
        </p:spPr>
      </p:pic>
      <p:sp>
        <p:nvSpPr>
          <p:cNvPr id="308" name="Google Shape;308;p37"/>
          <p:cNvSpPr/>
          <p:nvPr/>
        </p:nvSpPr>
        <p:spPr>
          <a:xfrm>
            <a:off x="1179870" y="3663207"/>
            <a:ext cx="257400" cy="1812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309" name="Google Shape;309;p37"/>
          <p:cNvPicPr preferRelativeResize="0"/>
          <p:nvPr/>
        </p:nvPicPr>
        <p:blipFill rotWithShape="1">
          <a:blip r:embed="rId20">
            <a:alphaModFix/>
          </a:blip>
          <a:srcRect b="0" l="0" r="0" t="0"/>
          <a:stretch/>
        </p:blipFill>
        <p:spPr>
          <a:xfrm>
            <a:off x="1179870" y="3663207"/>
            <a:ext cx="257317" cy="181015"/>
          </a:xfrm>
          <a:prstGeom prst="rect">
            <a:avLst/>
          </a:prstGeom>
          <a:noFill/>
          <a:ln>
            <a:noFill/>
          </a:ln>
        </p:spPr>
      </p:pic>
      <p:sp>
        <p:nvSpPr>
          <p:cNvPr id="310" name="Google Shape;310;p37"/>
          <p:cNvSpPr/>
          <p:nvPr/>
        </p:nvSpPr>
        <p:spPr>
          <a:xfrm>
            <a:off x="482222" y="4590781"/>
            <a:ext cx="562200" cy="1164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311" name="Google Shape;311;p37"/>
          <p:cNvPicPr preferRelativeResize="0"/>
          <p:nvPr/>
        </p:nvPicPr>
        <p:blipFill rotWithShape="1">
          <a:blip r:embed="rId21">
            <a:alphaModFix/>
          </a:blip>
          <a:srcRect b="0" l="0" r="0" t="0"/>
          <a:stretch/>
        </p:blipFill>
        <p:spPr>
          <a:xfrm>
            <a:off x="482222" y="4590781"/>
            <a:ext cx="562213" cy="116578"/>
          </a:xfrm>
          <a:prstGeom prst="rect">
            <a:avLst/>
          </a:prstGeom>
          <a:noFill/>
          <a:ln>
            <a:noFill/>
          </a:ln>
        </p:spPr>
      </p:pic>
      <p:sp>
        <p:nvSpPr>
          <p:cNvPr id="312" name="Google Shape;312;p37"/>
          <p:cNvSpPr/>
          <p:nvPr/>
        </p:nvSpPr>
        <p:spPr>
          <a:xfrm>
            <a:off x="464214" y="2390093"/>
            <a:ext cx="482400" cy="1206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313" name="Google Shape;313;p37"/>
          <p:cNvPicPr preferRelativeResize="0"/>
          <p:nvPr/>
        </p:nvPicPr>
        <p:blipFill rotWithShape="1">
          <a:blip r:embed="rId22">
            <a:alphaModFix/>
          </a:blip>
          <a:srcRect b="0" l="0" r="0" t="0"/>
          <a:stretch/>
        </p:blipFill>
        <p:spPr>
          <a:xfrm>
            <a:off x="464214" y="2390093"/>
            <a:ext cx="482222" cy="120963"/>
          </a:xfrm>
          <a:prstGeom prst="rect">
            <a:avLst/>
          </a:prstGeom>
          <a:noFill/>
          <a:ln>
            <a:noFill/>
          </a:ln>
        </p:spPr>
      </p:pic>
      <p:sp>
        <p:nvSpPr>
          <p:cNvPr id="314" name="Google Shape;314;p37"/>
          <p:cNvSpPr/>
          <p:nvPr/>
        </p:nvSpPr>
        <p:spPr>
          <a:xfrm>
            <a:off x="1180439" y="2916172"/>
            <a:ext cx="304500" cy="1269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315" name="Google Shape;315;p37"/>
          <p:cNvPicPr preferRelativeResize="0"/>
          <p:nvPr/>
        </p:nvPicPr>
        <p:blipFill rotWithShape="1">
          <a:blip r:embed="rId23">
            <a:alphaModFix/>
          </a:blip>
          <a:srcRect b="0" l="0" r="0" t="0"/>
          <a:stretch/>
        </p:blipFill>
        <p:spPr>
          <a:xfrm>
            <a:off x="1180439" y="2916172"/>
            <a:ext cx="304516" cy="126873"/>
          </a:xfrm>
          <a:prstGeom prst="rect">
            <a:avLst/>
          </a:prstGeom>
          <a:noFill/>
          <a:ln>
            <a:noFill/>
          </a:ln>
        </p:spPr>
      </p:pic>
      <p:sp>
        <p:nvSpPr>
          <p:cNvPr id="316" name="Google Shape;316;p37"/>
          <p:cNvSpPr/>
          <p:nvPr/>
        </p:nvSpPr>
        <p:spPr>
          <a:xfrm>
            <a:off x="1198446" y="3132551"/>
            <a:ext cx="220200" cy="2217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317" name="Google Shape;317;p37"/>
          <p:cNvPicPr preferRelativeResize="0"/>
          <p:nvPr/>
        </p:nvPicPr>
        <p:blipFill rotWithShape="1">
          <a:blip r:embed="rId24">
            <a:alphaModFix/>
          </a:blip>
          <a:srcRect b="0" l="0" r="0" t="0"/>
          <a:stretch/>
        </p:blipFill>
        <p:spPr>
          <a:xfrm>
            <a:off x="1198446" y="3132551"/>
            <a:ext cx="220260" cy="221526"/>
          </a:xfrm>
          <a:prstGeom prst="rect">
            <a:avLst/>
          </a:prstGeom>
          <a:noFill/>
          <a:ln>
            <a:noFill/>
          </a:ln>
        </p:spPr>
      </p:pic>
      <p:sp>
        <p:nvSpPr>
          <p:cNvPr id="318" name="Google Shape;318;p37"/>
          <p:cNvSpPr/>
          <p:nvPr/>
        </p:nvSpPr>
        <p:spPr>
          <a:xfrm>
            <a:off x="1155322" y="1716550"/>
            <a:ext cx="151800" cy="1113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319" name="Google Shape;319;p37"/>
          <p:cNvPicPr preferRelativeResize="0"/>
          <p:nvPr/>
        </p:nvPicPr>
        <p:blipFill rotWithShape="1">
          <a:blip r:embed="rId25">
            <a:alphaModFix/>
          </a:blip>
          <a:srcRect b="0" l="0" r="0" t="0"/>
          <a:stretch/>
        </p:blipFill>
        <p:spPr>
          <a:xfrm>
            <a:off x="1155322" y="1716550"/>
            <a:ext cx="151832" cy="111336"/>
          </a:xfrm>
          <a:prstGeom prst="rect">
            <a:avLst/>
          </a:prstGeom>
          <a:noFill/>
          <a:ln>
            <a:noFill/>
          </a:ln>
        </p:spPr>
      </p:pic>
      <p:sp>
        <p:nvSpPr>
          <p:cNvPr id="320" name="Google Shape;320;p37"/>
          <p:cNvSpPr/>
          <p:nvPr/>
        </p:nvSpPr>
        <p:spPr>
          <a:xfrm>
            <a:off x="1131818" y="1359476"/>
            <a:ext cx="197400" cy="1656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321" name="Google Shape;321;p37"/>
          <p:cNvPicPr preferRelativeResize="0"/>
          <p:nvPr/>
        </p:nvPicPr>
        <p:blipFill rotWithShape="1">
          <a:blip r:embed="rId26">
            <a:alphaModFix/>
          </a:blip>
          <a:srcRect b="0" l="0" r="0" t="0"/>
          <a:stretch/>
        </p:blipFill>
        <p:spPr>
          <a:xfrm>
            <a:off x="1131818" y="1359476"/>
            <a:ext cx="197514" cy="165478"/>
          </a:xfrm>
          <a:prstGeom prst="rect">
            <a:avLst/>
          </a:prstGeom>
          <a:noFill/>
          <a:ln>
            <a:noFill/>
          </a:ln>
        </p:spPr>
      </p:pic>
      <p:sp>
        <p:nvSpPr>
          <p:cNvPr id="322" name="Google Shape;322;p37"/>
          <p:cNvSpPr/>
          <p:nvPr/>
        </p:nvSpPr>
        <p:spPr>
          <a:xfrm>
            <a:off x="428674" y="4055550"/>
            <a:ext cx="1212300" cy="215100"/>
          </a:xfrm>
          <a:prstGeom prst="rect">
            <a:avLst/>
          </a:prstGeom>
          <a:noFill/>
          <a:ln>
            <a:noFill/>
          </a:ln>
        </p:spPr>
        <p:txBody>
          <a:bodyPr anchorCtr="0" anchor="t" bIns="91425" lIns="91425" spcFirstLastPara="1" rIns="91425" wrap="square" tIns="53325">
            <a:noAutofit/>
          </a:bodyPr>
          <a:lstStyle/>
          <a:p>
            <a:pPr indent="0" lvl="0" marL="0" marR="0" rtl="0" algn="ctr">
              <a:spcBef>
                <a:spcPts val="0"/>
              </a:spcBef>
              <a:spcAft>
                <a:spcPts val="0"/>
              </a:spcAft>
              <a:buNone/>
            </a:pPr>
            <a:r>
              <a:rPr b="1" lang="en" sz="1000">
                <a:solidFill>
                  <a:srgbClr val="000000"/>
                </a:solidFill>
                <a:latin typeface="Arial"/>
                <a:ea typeface="Arial"/>
                <a:cs typeface="Arial"/>
                <a:sym typeface="Arial"/>
              </a:rPr>
              <a:t>Third-Party Data</a:t>
            </a:r>
            <a:endParaRPr sz="1200"/>
          </a:p>
        </p:txBody>
      </p:sp>
      <p:sp>
        <p:nvSpPr>
          <p:cNvPr id="323" name="Google Shape;323;p37"/>
          <p:cNvSpPr/>
          <p:nvPr/>
        </p:nvSpPr>
        <p:spPr>
          <a:xfrm>
            <a:off x="1024911" y="3381913"/>
            <a:ext cx="531300" cy="2343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324" name="Google Shape;324;p37"/>
          <p:cNvPicPr preferRelativeResize="0"/>
          <p:nvPr/>
        </p:nvPicPr>
        <p:blipFill rotWithShape="1">
          <a:blip r:embed="rId27">
            <a:alphaModFix/>
          </a:blip>
          <a:srcRect b="0" l="0" r="0" t="0"/>
          <a:stretch/>
        </p:blipFill>
        <p:spPr>
          <a:xfrm>
            <a:off x="1024911" y="3381913"/>
            <a:ext cx="531221" cy="234205"/>
          </a:xfrm>
          <a:prstGeom prst="rect">
            <a:avLst/>
          </a:prstGeom>
          <a:noFill/>
          <a:ln>
            <a:noFill/>
          </a:ln>
        </p:spPr>
      </p:pic>
      <p:sp>
        <p:nvSpPr>
          <p:cNvPr id="325" name="Google Shape;325;p37"/>
          <p:cNvSpPr/>
          <p:nvPr/>
        </p:nvSpPr>
        <p:spPr>
          <a:xfrm>
            <a:off x="464214" y="3034751"/>
            <a:ext cx="591300" cy="741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326" name="Google Shape;326;p37"/>
          <p:cNvPicPr preferRelativeResize="0"/>
          <p:nvPr/>
        </p:nvPicPr>
        <p:blipFill rotWithShape="1">
          <a:blip r:embed="rId28">
            <a:alphaModFix/>
          </a:blip>
          <a:srcRect b="0" l="0" r="0" t="0"/>
          <a:stretch/>
        </p:blipFill>
        <p:spPr>
          <a:xfrm>
            <a:off x="464214" y="3034751"/>
            <a:ext cx="591594" cy="73970"/>
          </a:xfrm>
          <a:prstGeom prst="rect">
            <a:avLst/>
          </a:prstGeom>
          <a:noFill/>
          <a:ln>
            <a:noFill/>
          </a:ln>
        </p:spPr>
      </p:pic>
      <p:sp>
        <p:nvSpPr>
          <p:cNvPr id="327" name="Google Shape;327;p37"/>
          <p:cNvSpPr/>
          <p:nvPr/>
        </p:nvSpPr>
        <p:spPr>
          <a:xfrm>
            <a:off x="1084714" y="4731475"/>
            <a:ext cx="489000" cy="2028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328" name="Google Shape;328;p37"/>
          <p:cNvPicPr preferRelativeResize="0"/>
          <p:nvPr/>
        </p:nvPicPr>
        <p:blipFill rotWithShape="1">
          <a:blip r:embed="rId29">
            <a:alphaModFix/>
          </a:blip>
          <a:srcRect b="0" l="0" r="0" t="0"/>
          <a:stretch/>
        </p:blipFill>
        <p:spPr>
          <a:xfrm>
            <a:off x="1084714" y="4731475"/>
            <a:ext cx="489237" cy="202940"/>
          </a:xfrm>
          <a:prstGeom prst="rect">
            <a:avLst/>
          </a:prstGeom>
          <a:noFill/>
          <a:ln>
            <a:noFill/>
          </a:ln>
        </p:spPr>
      </p:pic>
      <p:sp>
        <p:nvSpPr>
          <p:cNvPr id="329" name="Google Shape;329;p37"/>
          <p:cNvSpPr/>
          <p:nvPr/>
        </p:nvSpPr>
        <p:spPr>
          <a:xfrm>
            <a:off x="956862" y="4327503"/>
            <a:ext cx="744900" cy="3750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330" name="Google Shape;330;p37"/>
          <p:cNvPicPr preferRelativeResize="0"/>
          <p:nvPr/>
        </p:nvPicPr>
        <p:blipFill rotWithShape="1">
          <a:blip r:embed="rId30">
            <a:alphaModFix/>
          </a:blip>
          <a:srcRect b="0" l="0" r="0" t="0"/>
          <a:stretch/>
        </p:blipFill>
        <p:spPr>
          <a:xfrm>
            <a:off x="956862" y="4327503"/>
            <a:ext cx="744845" cy="374900"/>
          </a:xfrm>
          <a:prstGeom prst="rect">
            <a:avLst/>
          </a:prstGeom>
          <a:noFill/>
          <a:ln>
            <a:noFill/>
          </a:ln>
        </p:spPr>
      </p:pic>
      <p:sp>
        <p:nvSpPr>
          <p:cNvPr id="331" name="Google Shape;331;p37"/>
          <p:cNvSpPr/>
          <p:nvPr/>
        </p:nvSpPr>
        <p:spPr>
          <a:xfrm>
            <a:off x="509422" y="2632877"/>
            <a:ext cx="437100" cy="663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332" name="Google Shape;332;p37"/>
          <p:cNvPicPr preferRelativeResize="0"/>
          <p:nvPr/>
        </p:nvPicPr>
        <p:blipFill rotWithShape="1">
          <a:blip r:embed="rId31">
            <a:alphaModFix/>
          </a:blip>
          <a:srcRect b="0" l="0" r="0" t="0"/>
          <a:stretch/>
        </p:blipFill>
        <p:spPr>
          <a:xfrm>
            <a:off x="509422" y="2632877"/>
            <a:ext cx="437108" cy="66630"/>
          </a:xfrm>
          <a:prstGeom prst="rect">
            <a:avLst/>
          </a:prstGeom>
          <a:noFill/>
          <a:ln>
            <a:noFill/>
          </a:ln>
        </p:spPr>
      </p:pic>
      <p:sp>
        <p:nvSpPr>
          <p:cNvPr id="333" name="Google Shape;333;p37"/>
          <p:cNvSpPr/>
          <p:nvPr/>
        </p:nvSpPr>
        <p:spPr>
          <a:xfrm>
            <a:off x="1001880" y="2723432"/>
            <a:ext cx="534600" cy="100200"/>
          </a:xfrm>
          <a:prstGeom prst="rect">
            <a:avLst/>
          </a:prstGeom>
          <a:noFill/>
          <a:ln>
            <a:noFill/>
          </a:ln>
        </p:spPr>
        <p:txBody>
          <a:bodyPr anchorCtr="0" anchor="ctr" bIns="91425" lIns="91425" spcFirstLastPara="1" rIns="91425" wrap="square" tIns="53325">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334" name="Google Shape;334;p37"/>
          <p:cNvPicPr preferRelativeResize="0"/>
          <p:nvPr/>
        </p:nvPicPr>
        <p:blipFill rotWithShape="1">
          <a:blip r:embed="rId32">
            <a:alphaModFix/>
          </a:blip>
          <a:srcRect b="0" l="0" r="0" t="0"/>
          <a:stretch/>
        </p:blipFill>
        <p:spPr>
          <a:xfrm>
            <a:off x="1001880" y="2723432"/>
            <a:ext cx="534441" cy="99991"/>
          </a:xfrm>
          <a:prstGeom prst="rect">
            <a:avLst/>
          </a:prstGeom>
          <a:noFill/>
          <a:ln>
            <a:noFill/>
          </a:ln>
        </p:spPr>
      </p:pic>
      <p:sp>
        <p:nvSpPr>
          <p:cNvPr id="335" name="Google Shape;335;p37"/>
          <p:cNvSpPr/>
          <p:nvPr/>
        </p:nvSpPr>
        <p:spPr>
          <a:xfrm>
            <a:off x="0" y="38225"/>
            <a:ext cx="9144000" cy="320100"/>
          </a:xfrm>
          <a:prstGeom prst="rect">
            <a:avLst/>
          </a:prstGeom>
          <a:noFill/>
          <a:ln>
            <a:noFill/>
          </a:ln>
        </p:spPr>
        <p:txBody>
          <a:bodyPr anchorCtr="0" anchor="t" bIns="91425" lIns="91425" spcFirstLastPara="1" rIns="91425" wrap="square" tIns="53325">
            <a:noAutofit/>
          </a:bodyPr>
          <a:lstStyle/>
          <a:p>
            <a:pPr indent="0" lvl="0" marL="0" marR="0" rtl="0" algn="l">
              <a:spcBef>
                <a:spcPts val="0"/>
              </a:spcBef>
              <a:spcAft>
                <a:spcPts val="0"/>
              </a:spcAft>
              <a:buNone/>
            </a:pPr>
            <a:r>
              <a:rPr b="1" lang="en" sz="1900">
                <a:solidFill>
                  <a:srgbClr val="333333"/>
                </a:solidFill>
                <a:latin typeface="Arial"/>
                <a:ea typeface="Arial"/>
                <a:cs typeface="Arial"/>
                <a:sym typeface="Arial"/>
              </a:rPr>
              <a:t>Simplify with the only unified platform for financial reporting, ESG, and GRC.</a:t>
            </a:r>
            <a:endParaRPr sz="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8"/>
          <p:cNvSpPr txBox="1"/>
          <p:nvPr/>
        </p:nvSpPr>
        <p:spPr>
          <a:xfrm>
            <a:off x="2384750" y="1865950"/>
            <a:ext cx="5409000" cy="72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3500"/>
          </a:p>
        </p:txBody>
      </p:sp>
      <p:sp>
        <p:nvSpPr>
          <p:cNvPr id="341" name="Google Shape;341;p38"/>
          <p:cNvSpPr txBox="1"/>
          <p:nvPr>
            <p:ph type="title"/>
          </p:nvPr>
        </p:nvSpPr>
        <p:spPr>
          <a:xfrm>
            <a:off x="269925" y="38365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Poll time!</a:t>
            </a:r>
            <a:endParaRPr/>
          </a:p>
        </p:txBody>
      </p:sp>
      <p:sp>
        <p:nvSpPr>
          <p:cNvPr id="342" name="Google Shape;342;p3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000">
                <a:latin typeface="Arial"/>
                <a:ea typeface="Arial"/>
                <a:cs typeface="Arial"/>
                <a:sym typeface="Arial"/>
              </a:rPr>
              <a:t>How are you presenting your </a:t>
            </a:r>
            <a:r>
              <a:rPr lang="en" sz="3000">
                <a:latin typeface="Arial"/>
                <a:ea typeface="Arial"/>
                <a:cs typeface="Arial"/>
                <a:sym typeface="Arial"/>
              </a:rPr>
              <a:t>management</a:t>
            </a:r>
            <a:r>
              <a:rPr lang="en" sz="3000">
                <a:latin typeface="Arial"/>
                <a:ea typeface="Arial"/>
                <a:cs typeface="Arial"/>
                <a:sym typeface="Arial"/>
              </a:rPr>
              <a:t> reporting?</a:t>
            </a:r>
            <a:endParaRPr sz="3000">
              <a:latin typeface="Arial"/>
              <a:ea typeface="Arial"/>
              <a:cs typeface="Arial"/>
              <a:sym typeface="Arial"/>
            </a:endParaRPr>
          </a:p>
          <a:p>
            <a:pPr indent="0" lvl="0" marL="0" rtl="0" algn="l">
              <a:spcBef>
                <a:spcPts val="1200"/>
              </a:spcBef>
              <a:spcAft>
                <a:spcPts val="1200"/>
              </a:spcAft>
              <a:buNone/>
            </a:pPr>
            <a:r>
              <a:t/>
            </a:r>
            <a:endParaRPr b="1"/>
          </a:p>
        </p:txBody>
      </p:sp>
      <p:pic>
        <p:nvPicPr>
          <p:cNvPr id="343" name="Google Shape;343;p38"/>
          <p:cNvPicPr preferRelativeResize="0"/>
          <p:nvPr/>
        </p:nvPicPr>
        <p:blipFill>
          <a:blip r:embed="rId4">
            <a:alphaModFix/>
          </a:blip>
          <a:stretch>
            <a:fillRect/>
          </a:stretch>
        </p:blipFill>
        <p:spPr>
          <a:xfrm>
            <a:off x="7923850" y="3959228"/>
            <a:ext cx="852649" cy="852649"/>
          </a:xfrm>
          <a:prstGeom prst="rect">
            <a:avLst/>
          </a:prstGeom>
          <a:noFill/>
          <a:ln>
            <a:noFill/>
          </a:ln>
        </p:spPr>
      </p:pic>
      <p:pic>
        <p:nvPicPr>
          <p:cNvPr id="344" name="Google Shape;344;p38"/>
          <p:cNvPicPr preferRelativeResize="0"/>
          <p:nvPr/>
        </p:nvPicPr>
        <p:blipFill>
          <a:blip r:embed="rId5">
            <a:alphaModFix/>
          </a:blip>
          <a:stretch>
            <a:fillRect/>
          </a:stretch>
        </p:blipFill>
        <p:spPr>
          <a:xfrm>
            <a:off x="355299" y="937434"/>
            <a:ext cx="3874452" cy="38744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9"/>
          <p:cNvSpPr txBox="1"/>
          <p:nvPr/>
        </p:nvSpPr>
        <p:spPr>
          <a:xfrm>
            <a:off x="2384750" y="1865950"/>
            <a:ext cx="5409000" cy="72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3500"/>
          </a:p>
        </p:txBody>
      </p:sp>
      <p:sp>
        <p:nvSpPr>
          <p:cNvPr id="350" name="Google Shape;350;p39"/>
          <p:cNvSpPr txBox="1"/>
          <p:nvPr>
            <p:ph type="title"/>
          </p:nvPr>
        </p:nvSpPr>
        <p:spPr>
          <a:xfrm>
            <a:off x="269925" y="38365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Poll time!</a:t>
            </a:r>
            <a:endParaRPr/>
          </a:p>
        </p:txBody>
      </p:sp>
      <p:sp>
        <p:nvSpPr>
          <p:cNvPr id="351" name="Google Shape;351;p3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000">
                <a:latin typeface="Arial"/>
                <a:ea typeface="Arial"/>
                <a:cs typeface="Arial"/>
                <a:sym typeface="Arial"/>
              </a:rPr>
              <a:t>How many reports do you produce today? </a:t>
            </a:r>
            <a:endParaRPr sz="3000">
              <a:latin typeface="Arial"/>
              <a:ea typeface="Arial"/>
              <a:cs typeface="Arial"/>
              <a:sym typeface="Arial"/>
            </a:endParaRPr>
          </a:p>
          <a:p>
            <a:pPr indent="0" lvl="0" marL="0" rtl="0" algn="l">
              <a:spcBef>
                <a:spcPts val="1200"/>
              </a:spcBef>
              <a:spcAft>
                <a:spcPts val="1200"/>
              </a:spcAft>
              <a:buNone/>
            </a:pPr>
            <a:r>
              <a:t/>
            </a:r>
            <a:endParaRPr b="1"/>
          </a:p>
        </p:txBody>
      </p:sp>
      <p:pic>
        <p:nvPicPr>
          <p:cNvPr id="352" name="Google Shape;352;p39"/>
          <p:cNvPicPr preferRelativeResize="0"/>
          <p:nvPr/>
        </p:nvPicPr>
        <p:blipFill>
          <a:blip r:embed="rId3">
            <a:alphaModFix/>
          </a:blip>
          <a:stretch>
            <a:fillRect/>
          </a:stretch>
        </p:blipFill>
        <p:spPr>
          <a:xfrm>
            <a:off x="7923850" y="3959228"/>
            <a:ext cx="852649" cy="852649"/>
          </a:xfrm>
          <a:prstGeom prst="rect">
            <a:avLst/>
          </a:prstGeom>
          <a:noFill/>
          <a:ln>
            <a:noFill/>
          </a:ln>
        </p:spPr>
      </p:pic>
      <p:pic>
        <p:nvPicPr>
          <p:cNvPr id="353" name="Google Shape;353;p39"/>
          <p:cNvPicPr preferRelativeResize="0"/>
          <p:nvPr/>
        </p:nvPicPr>
        <p:blipFill>
          <a:blip r:embed="rId4">
            <a:alphaModFix/>
          </a:blip>
          <a:stretch>
            <a:fillRect/>
          </a:stretch>
        </p:blipFill>
        <p:spPr>
          <a:xfrm>
            <a:off x="355299" y="937434"/>
            <a:ext cx="3874452" cy="38744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