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
      <p:font typeface="DM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Jamie Gahuni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DM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DMSans-italic.fntdata"/><Relationship Id="rId30" Type="http://schemas.openxmlformats.org/officeDocument/2006/relationships/font" Target="fonts/DMSans-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DM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5-05T01:48:25.371">
    <p:pos x="6000" y="0"/>
    <p:text>@jstevens@planful.com POLL 1
_Assigned to Jason Stevens_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5-05T01:48:43.094">
    <p:pos x="6000" y="0"/>
    <p:text>@jstevens@planful.com POLL 2
_Assigned to Jason Stevens_</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5-05T01:49:01.359">
    <p:pos x="6000" y="0"/>
    <p:text>@jstevens@planful.com POLL 3
_Assigned to Jason Stevens_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126c9c1e93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126c9c1e93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218091fb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218091fb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3de776104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3de776104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218091fb6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218091fb6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218091fb6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218091fb6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4414595ee2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4414595ee2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3de776104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3de776104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218091fb6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218091fb6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126c9c1e93_6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126c9c1e93_6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126c9c1e9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126c9c1e9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126c9c1e93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126c9c1e93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126c9c1e93_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126c9c1e93_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126c9c1e93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126c9c1e93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330bd90f46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330bd90f46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126c9c1e93_4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126c9c1e93_4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126c9c1e93_6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126c9c1e93_6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491fa1b24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1491fa1b24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126c9c1e93_6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126c9c1e93_6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CUSTOM_3">
    <p:bg>
      <p:bgPr>
        <a:solidFill>
          <a:schemeClr val="accent1"/>
        </a:solidFill>
      </p:bgPr>
    </p:bg>
    <p:spTree>
      <p:nvGrpSpPr>
        <p:cNvPr id="8" name="Shape 8"/>
        <p:cNvGrpSpPr/>
        <p:nvPr/>
      </p:nvGrpSpPr>
      <p:grpSpPr>
        <a:xfrm>
          <a:off x="0" y="0"/>
          <a:ext cx="0" cy="0"/>
          <a:chOff x="0" y="0"/>
          <a:chExt cx="0" cy="0"/>
        </a:xfrm>
      </p:grpSpPr>
      <p:sp>
        <p:nvSpPr>
          <p:cNvPr id="9" name="Google Shape;9;p2"/>
          <p:cNvSpPr txBox="1"/>
          <p:nvPr>
            <p:ph type="title"/>
          </p:nvPr>
        </p:nvSpPr>
        <p:spPr>
          <a:xfrm>
            <a:off x="2973900" y="951750"/>
            <a:ext cx="55344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rtl="0">
              <a:spcBef>
                <a:spcPts val="0"/>
              </a:spcBef>
              <a:spcAft>
                <a:spcPts val="0"/>
              </a:spcAft>
              <a:buClr>
                <a:schemeClr val="lt1"/>
              </a:buClr>
              <a:buSzPts val="2800"/>
              <a:buNone/>
              <a:defRPr>
                <a:solidFill>
                  <a:schemeClr val="lt1"/>
                </a:solidFill>
                <a:latin typeface="DM Sans"/>
                <a:ea typeface="DM Sans"/>
                <a:cs typeface="DM Sans"/>
                <a:sym typeface="DM Sans"/>
              </a:defRPr>
            </a:lvl2pPr>
            <a:lvl3pPr lvl="2" rtl="0">
              <a:spcBef>
                <a:spcPts val="0"/>
              </a:spcBef>
              <a:spcAft>
                <a:spcPts val="0"/>
              </a:spcAft>
              <a:buClr>
                <a:schemeClr val="lt1"/>
              </a:buClr>
              <a:buSzPts val="2800"/>
              <a:buNone/>
              <a:defRPr>
                <a:solidFill>
                  <a:schemeClr val="lt1"/>
                </a:solidFill>
                <a:latin typeface="DM Sans"/>
                <a:ea typeface="DM Sans"/>
                <a:cs typeface="DM Sans"/>
                <a:sym typeface="DM Sans"/>
              </a:defRPr>
            </a:lvl3pPr>
            <a:lvl4pPr lvl="3" rtl="0">
              <a:spcBef>
                <a:spcPts val="0"/>
              </a:spcBef>
              <a:spcAft>
                <a:spcPts val="0"/>
              </a:spcAft>
              <a:buClr>
                <a:schemeClr val="lt1"/>
              </a:buClr>
              <a:buSzPts val="2800"/>
              <a:buNone/>
              <a:defRPr>
                <a:solidFill>
                  <a:schemeClr val="lt1"/>
                </a:solidFill>
                <a:latin typeface="DM Sans"/>
                <a:ea typeface="DM Sans"/>
                <a:cs typeface="DM Sans"/>
                <a:sym typeface="DM Sans"/>
              </a:defRPr>
            </a:lvl4pPr>
            <a:lvl5pPr lvl="4" rtl="0">
              <a:spcBef>
                <a:spcPts val="0"/>
              </a:spcBef>
              <a:spcAft>
                <a:spcPts val="0"/>
              </a:spcAft>
              <a:buClr>
                <a:schemeClr val="lt1"/>
              </a:buClr>
              <a:buSzPts val="2800"/>
              <a:buNone/>
              <a:defRPr>
                <a:solidFill>
                  <a:schemeClr val="lt1"/>
                </a:solidFill>
                <a:latin typeface="DM Sans"/>
                <a:ea typeface="DM Sans"/>
                <a:cs typeface="DM Sans"/>
                <a:sym typeface="DM Sans"/>
              </a:defRPr>
            </a:lvl5pPr>
            <a:lvl6pPr lvl="5" rtl="0">
              <a:spcBef>
                <a:spcPts val="0"/>
              </a:spcBef>
              <a:spcAft>
                <a:spcPts val="0"/>
              </a:spcAft>
              <a:buClr>
                <a:schemeClr val="lt1"/>
              </a:buClr>
              <a:buSzPts val="2800"/>
              <a:buNone/>
              <a:defRPr>
                <a:solidFill>
                  <a:schemeClr val="lt1"/>
                </a:solidFill>
                <a:latin typeface="DM Sans"/>
                <a:ea typeface="DM Sans"/>
                <a:cs typeface="DM Sans"/>
                <a:sym typeface="DM Sans"/>
              </a:defRPr>
            </a:lvl6pPr>
            <a:lvl7pPr lvl="6" rtl="0">
              <a:spcBef>
                <a:spcPts val="0"/>
              </a:spcBef>
              <a:spcAft>
                <a:spcPts val="0"/>
              </a:spcAft>
              <a:buClr>
                <a:schemeClr val="lt1"/>
              </a:buClr>
              <a:buSzPts val="2800"/>
              <a:buNone/>
              <a:defRPr>
                <a:solidFill>
                  <a:schemeClr val="lt1"/>
                </a:solidFill>
                <a:latin typeface="DM Sans"/>
                <a:ea typeface="DM Sans"/>
                <a:cs typeface="DM Sans"/>
                <a:sym typeface="DM Sans"/>
              </a:defRPr>
            </a:lvl7pPr>
            <a:lvl8pPr lvl="7" rtl="0">
              <a:spcBef>
                <a:spcPts val="0"/>
              </a:spcBef>
              <a:spcAft>
                <a:spcPts val="0"/>
              </a:spcAft>
              <a:buClr>
                <a:schemeClr val="lt1"/>
              </a:buClr>
              <a:buSzPts val="2800"/>
              <a:buNone/>
              <a:defRPr>
                <a:solidFill>
                  <a:schemeClr val="lt1"/>
                </a:solidFill>
                <a:latin typeface="DM Sans"/>
                <a:ea typeface="DM Sans"/>
                <a:cs typeface="DM Sans"/>
                <a:sym typeface="DM Sans"/>
              </a:defRPr>
            </a:lvl8pPr>
            <a:lvl9pPr lvl="8" rtl="0">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10" name="Google Shape;10;p2"/>
          <p:cNvSpPr txBox="1"/>
          <p:nvPr>
            <p:ph idx="1" type="body"/>
          </p:nvPr>
        </p:nvSpPr>
        <p:spPr>
          <a:xfrm>
            <a:off x="2973900" y="2559375"/>
            <a:ext cx="5844300" cy="3416400"/>
          </a:xfrm>
          <a:prstGeom prst="rect">
            <a:avLst/>
          </a:prstGeom>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rtl="0">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rtl="0">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rtl="0">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11" name="Google Shape;11;p2"/>
          <p:cNvPicPr preferRelativeResize="0"/>
          <p:nvPr/>
        </p:nvPicPr>
        <p:blipFill>
          <a:blip r:embed="rId2">
            <a:alphaModFix/>
          </a:blip>
          <a:stretch>
            <a:fillRect/>
          </a:stretch>
        </p:blipFill>
        <p:spPr>
          <a:xfrm>
            <a:off x="0" y="0"/>
            <a:ext cx="2109641" cy="5143501"/>
          </a:xfrm>
          <a:prstGeom prst="rect">
            <a:avLst/>
          </a:prstGeom>
          <a:noFill/>
          <a:ln>
            <a:noFill/>
          </a:ln>
        </p:spPr>
      </p:pic>
      <p:pic>
        <p:nvPicPr>
          <p:cNvPr id="12" name="Google Shape;12;p2"/>
          <p:cNvPicPr preferRelativeResize="0"/>
          <p:nvPr/>
        </p:nvPicPr>
        <p:blipFill>
          <a:blip r:embed="rId3">
            <a:alphaModFix/>
          </a:blip>
          <a:stretch>
            <a:fillRect/>
          </a:stretch>
        </p:blipFill>
        <p:spPr>
          <a:xfrm>
            <a:off x="7928602" y="4822606"/>
            <a:ext cx="1001052" cy="15250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3" name="Shape 63"/>
        <p:cNvGrpSpPr/>
        <p:nvPr/>
      </p:nvGrpSpPr>
      <p:grpSpPr>
        <a:xfrm>
          <a:off x="0" y="0"/>
          <a:ext cx="0" cy="0"/>
          <a:chOff x="0" y="0"/>
          <a:chExt cx="0" cy="0"/>
        </a:xfrm>
      </p:grpSpPr>
      <p:sp>
        <p:nvSpPr>
          <p:cNvPr id="64" name="Google Shape;64;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1"/>
          <p:cNvSpPr txBox="1"/>
          <p:nvPr>
            <p:ph idx="1" type="body"/>
          </p:nvPr>
        </p:nvSpPr>
        <p:spPr>
          <a:xfrm>
            <a:off x="3117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6" name="Google Shape;66;p11"/>
          <p:cNvSpPr txBox="1"/>
          <p:nvPr>
            <p:ph idx="2" type="body"/>
          </p:nvPr>
        </p:nvSpPr>
        <p:spPr>
          <a:xfrm>
            <a:off x="4832400" y="18394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7" name="Google Shape;6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68" name="Google Shape;68;p11"/>
          <p:cNvSpPr txBox="1"/>
          <p:nvPr>
            <p:ph idx="3"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69" name="Google Shape;69;p1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72" name="Google Shape;72;p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2"/>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74" name="Google Shape;74;p12"/>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5" name="Shape 75"/>
        <p:cNvGrpSpPr/>
        <p:nvPr/>
      </p:nvGrpSpPr>
      <p:grpSpPr>
        <a:xfrm>
          <a:off x="0" y="0"/>
          <a:ext cx="0" cy="0"/>
          <a:chOff x="0" y="0"/>
          <a:chExt cx="0" cy="0"/>
        </a:xfrm>
      </p:grpSpPr>
      <p:pic>
        <p:nvPicPr>
          <p:cNvPr id="76" name="Google Shape;76;p13"/>
          <p:cNvPicPr preferRelativeResize="0"/>
          <p:nvPr/>
        </p:nvPicPr>
        <p:blipFill rotWithShape="1">
          <a:blip r:embed="rId2">
            <a:alphaModFix/>
          </a:blip>
          <a:srcRect b="0" l="0" r="911" t="7063"/>
          <a:stretch/>
        </p:blipFill>
        <p:spPr>
          <a:xfrm>
            <a:off x="-51450" y="-76200"/>
            <a:ext cx="9247002" cy="5319125"/>
          </a:xfrm>
          <a:prstGeom prst="rect">
            <a:avLst/>
          </a:prstGeom>
          <a:noFill/>
          <a:ln>
            <a:noFill/>
          </a:ln>
        </p:spPr>
      </p:pic>
      <p:sp>
        <p:nvSpPr>
          <p:cNvPr id="77" name="Google Shape;77;p13"/>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ph type="title"/>
          </p:nvPr>
        </p:nvSpPr>
        <p:spPr>
          <a:xfrm>
            <a:off x="311700" y="2170975"/>
            <a:ext cx="8520600" cy="5727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lt1"/>
              </a:buClr>
              <a:buSzPts val="3400"/>
              <a:buNone/>
              <a:defRPr sz="3400">
                <a:solidFill>
                  <a:schemeClr val="lt1"/>
                </a:solidFill>
              </a:defRPr>
            </a:lvl1pPr>
            <a:lvl2pPr lvl="1" rtl="0" algn="ctr">
              <a:spcBef>
                <a:spcPts val="0"/>
              </a:spcBef>
              <a:spcAft>
                <a:spcPts val="0"/>
              </a:spcAft>
              <a:buSzPts val="3400"/>
              <a:buNone/>
              <a:defRPr sz="3400"/>
            </a:lvl2pPr>
            <a:lvl3pPr lvl="2" rtl="0" algn="ctr">
              <a:spcBef>
                <a:spcPts val="0"/>
              </a:spcBef>
              <a:spcAft>
                <a:spcPts val="0"/>
              </a:spcAft>
              <a:buSzPts val="3400"/>
              <a:buNone/>
              <a:defRPr sz="3400"/>
            </a:lvl3pPr>
            <a:lvl4pPr lvl="3" rtl="0" algn="ctr">
              <a:spcBef>
                <a:spcPts val="0"/>
              </a:spcBef>
              <a:spcAft>
                <a:spcPts val="0"/>
              </a:spcAft>
              <a:buSzPts val="3400"/>
              <a:buNone/>
              <a:defRPr sz="3400"/>
            </a:lvl4pPr>
            <a:lvl5pPr lvl="4" rtl="0" algn="ctr">
              <a:spcBef>
                <a:spcPts val="0"/>
              </a:spcBef>
              <a:spcAft>
                <a:spcPts val="0"/>
              </a:spcAft>
              <a:buSzPts val="3400"/>
              <a:buNone/>
              <a:defRPr sz="3400"/>
            </a:lvl5pPr>
            <a:lvl6pPr lvl="5" rtl="0" algn="ctr">
              <a:spcBef>
                <a:spcPts val="0"/>
              </a:spcBef>
              <a:spcAft>
                <a:spcPts val="0"/>
              </a:spcAft>
              <a:buSzPts val="3400"/>
              <a:buNone/>
              <a:defRPr sz="3400"/>
            </a:lvl6pPr>
            <a:lvl7pPr lvl="6" rtl="0" algn="ctr">
              <a:spcBef>
                <a:spcPts val="0"/>
              </a:spcBef>
              <a:spcAft>
                <a:spcPts val="0"/>
              </a:spcAft>
              <a:buSzPts val="3400"/>
              <a:buNone/>
              <a:defRPr sz="3400"/>
            </a:lvl7pPr>
            <a:lvl8pPr lvl="7" rtl="0" algn="ctr">
              <a:spcBef>
                <a:spcPts val="0"/>
              </a:spcBef>
              <a:spcAft>
                <a:spcPts val="0"/>
              </a:spcAft>
              <a:buSzPts val="3400"/>
              <a:buNone/>
              <a:defRPr sz="3400"/>
            </a:lvl8pPr>
            <a:lvl9pPr lvl="8" rtl="0" algn="ctr">
              <a:spcBef>
                <a:spcPts val="0"/>
              </a:spcBef>
              <a:spcAft>
                <a:spcPts val="0"/>
              </a:spcAft>
              <a:buSzPts val="3400"/>
              <a:buNone/>
              <a:defRPr sz="3400"/>
            </a:lvl9pPr>
          </a:lstStyle>
          <a:p/>
        </p:txBody>
      </p:sp>
      <p:sp>
        <p:nvSpPr>
          <p:cNvPr id="79" name="Google Shape;7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pic>
        <p:nvPicPr>
          <p:cNvPr id="80" name="Google Shape;80;p13"/>
          <p:cNvPicPr preferRelativeResize="0"/>
          <p:nvPr/>
        </p:nvPicPr>
        <p:blipFill>
          <a:blip r:embed="rId3">
            <a:alphaModFix/>
          </a:blip>
          <a:stretch>
            <a:fillRect/>
          </a:stretch>
        </p:blipFill>
        <p:spPr>
          <a:xfrm>
            <a:off x="3840637" y="4295075"/>
            <a:ext cx="1462825" cy="222850"/>
          </a:xfrm>
          <a:prstGeom prst="rect">
            <a:avLst/>
          </a:prstGeom>
          <a:noFill/>
          <a:ln>
            <a:noFill/>
          </a:ln>
        </p:spPr>
      </p:pic>
      <p:pic>
        <p:nvPicPr>
          <p:cNvPr id="81" name="Google Shape;81;p13"/>
          <p:cNvPicPr preferRelativeResize="0"/>
          <p:nvPr/>
        </p:nvPicPr>
        <p:blipFill rotWithShape="1">
          <a:blip r:embed="rId4">
            <a:alphaModFix/>
          </a:blip>
          <a:srcRect b="-30191" l="0" r="-10987" t="0"/>
          <a:stretch/>
        </p:blipFill>
        <p:spPr>
          <a:xfrm>
            <a:off x="7500250" y="3983736"/>
            <a:ext cx="1574902" cy="142793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14"/>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4" name="Google Shape;84;p14"/>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5" name="Google Shape;8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86" name="Google Shape;86;p1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15"/>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9" name="Google Shape;8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0" name="Google Shape;90;p15"/>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16"/>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4" name="Google Shape;94;p16"/>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16"/>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04800" lvl="1" marL="914400">
              <a:spcBef>
                <a:spcPts val="0"/>
              </a:spcBef>
              <a:spcAft>
                <a:spcPts val="0"/>
              </a:spcAft>
              <a:buClr>
                <a:schemeClr val="lt1"/>
              </a:buClr>
              <a:buSzPts val="1200"/>
              <a:buChar char="○"/>
              <a:defRPr>
                <a:solidFill>
                  <a:schemeClr val="lt1"/>
                </a:solidFill>
              </a:defRPr>
            </a:lvl2pPr>
            <a:lvl3pPr indent="-304800" lvl="2" marL="1371600">
              <a:spcBef>
                <a:spcPts val="0"/>
              </a:spcBef>
              <a:spcAft>
                <a:spcPts val="0"/>
              </a:spcAft>
              <a:buClr>
                <a:schemeClr val="lt1"/>
              </a:buClr>
              <a:buSzPts val="1200"/>
              <a:buChar char="■"/>
              <a:defRPr>
                <a:solidFill>
                  <a:schemeClr val="lt1"/>
                </a:solidFill>
              </a:defRPr>
            </a:lvl3pPr>
            <a:lvl4pPr indent="-304800" lvl="3" marL="1828800">
              <a:spcBef>
                <a:spcPts val="0"/>
              </a:spcBef>
              <a:spcAft>
                <a:spcPts val="0"/>
              </a:spcAft>
              <a:buClr>
                <a:schemeClr val="lt1"/>
              </a:buClr>
              <a:buSzPts val="1200"/>
              <a:buChar char="●"/>
              <a:defRPr>
                <a:solidFill>
                  <a:schemeClr val="lt1"/>
                </a:solidFill>
              </a:defRPr>
            </a:lvl4pPr>
            <a:lvl5pPr indent="-304800" lvl="4" marL="2286000">
              <a:spcBef>
                <a:spcPts val="0"/>
              </a:spcBef>
              <a:spcAft>
                <a:spcPts val="0"/>
              </a:spcAft>
              <a:buClr>
                <a:schemeClr val="lt1"/>
              </a:buClr>
              <a:buSzPts val="12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2100" lvl="6" marL="3200400">
              <a:spcBef>
                <a:spcPts val="0"/>
              </a:spcBef>
              <a:spcAft>
                <a:spcPts val="0"/>
              </a:spcAft>
              <a:buClr>
                <a:schemeClr val="lt1"/>
              </a:buClr>
              <a:buSzPts val="1000"/>
              <a:buChar char="●"/>
              <a:defRPr>
                <a:solidFill>
                  <a:schemeClr val="lt1"/>
                </a:solidFill>
              </a:defRPr>
            </a:lvl7pPr>
            <a:lvl8pPr indent="-292100" lvl="7" marL="3657600">
              <a:spcBef>
                <a:spcPts val="0"/>
              </a:spcBef>
              <a:spcAft>
                <a:spcPts val="0"/>
              </a:spcAft>
              <a:buClr>
                <a:schemeClr val="lt1"/>
              </a:buClr>
              <a:buSzPts val="1000"/>
              <a:buChar char="○"/>
              <a:defRPr>
                <a:solidFill>
                  <a:schemeClr val="lt1"/>
                </a:solidFill>
              </a:defRPr>
            </a:lvl8pPr>
            <a:lvl9pPr indent="-292100" lvl="8" marL="4114800">
              <a:spcBef>
                <a:spcPts val="0"/>
              </a:spcBef>
              <a:spcAft>
                <a:spcPts val="0"/>
              </a:spcAft>
              <a:buClr>
                <a:schemeClr val="lt1"/>
              </a:buClr>
              <a:buSzPts val="1000"/>
              <a:buChar char="■"/>
              <a:defRPr>
                <a:solidFill>
                  <a:schemeClr val="lt1"/>
                </a:solidFill>
              </a:defRPr>
            </a:lvl9pPr>
          </a:lstStyle>
          <a:p/>
        </p:txBody>
      </p:sp>
      <p:sp>
        <p:nvSpPr>
          <p:cNvPr id="96" name="Google Shape;9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97" name="Google Shape;97;p1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98" name="Shape 98"/>
        <p:cNvGrpSpPr/>
        <p:nvPr/>
      </p:nvGrpSpPr>
      <p:grpSpPr>
        <a:xfrm>
          <a:off x="0" y="0"/>
          <a:ext cx="0" cy="0"/>
          <a:chOff x="0" y="0"/>
          <a:chExt cx="0" cy="0"/>
        </a:xfrm>
      </p:grpSpPr>
      <p:sp>
        <p:nvSpPr>
          <p:cNvPr id="99" name="Google Shape;99;p17"/>
          <p:cNvSpPr txBox="1"/>
          <p:nvPr>
            <p:ph type="title"/>
          </p:nvPr>
        </p:nvSpPr>
        <p:spPr>
          <a:xfrm>
            <a:off x="5674000" y="269975"/>
            <a:ext cx="30348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0" name="Google Shape;100;p17"/>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1" name="Google Shape;101;p17"/>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ph idx="1" type="body"/>
          </p:nvPr>
        </p:nvSpPr>
        <p:spPr>
          <a:xfrm>
            <a:off x="5832875" y="1967225"/>
            <a:ext cx="33111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3" name="Google Shape;103;p17"/>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104" name="Shape 104"/>
        <p:cNvGrpSpPr/>
        <p:nvPr/>
      </p:nvGrpSpPr>
      <p:grpSpPr>
        <a:xfrm>
          <a:off x="0" y="0"/>
          <a:ext cx="0" cy="0"/>
          <a:chOff x="0" y="0"/>
          <a:chExt cx="0" cy="0"/>
        </a:xfrm>
      </p:grpSpPr>
      <p:sp>
        <p:nvSpPr>
          <p:cNvPr id="105" name="Google Shape;105;p18"/>
          <p:cNvSpPr txBox="1"/>
          <p:nvPr>
            <p:ph type="title"/>
          </p:nvPr>
        </p:nvSpPr>
        <p:spPr>
          <a:xfrm>
            <a:off x="7264575" y="269975"/>
            <a:ext cx="1444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100"/>
              <a:buNone/>
              <a:defRPr sz="21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6" name="Google Shape;106;p18"/>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107" name="Google Shape;107;p18"/>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ph idx="1" type="body"/>
          </p:nvPr>
        </p:nvSpPr>
        <p:spPr>
          <a:xfrm>
            <a:off x="7319525" y="1967225"/>
            <a:ext cx="1824300" cy="1300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04800" lvl="1" marL="914400" rtl="0">
              <a:spcBef>
                <a:spcPts val="0"/>
              </a:spcBef>
              <a:spcAft>
                <a:spcPts val="0"/>
              </a:spcAft>
              <a:buClr>
                <a:schemeClr val="lt1"/>
              </a:buClr>
              <a:buSzPts val="1200"/>
              <a:buChar char="○"/>
              <a:defRPr>
                <a:solidFill>
                  <a:schemeClr val="lt1"/>
                </a:solidFill>
              </a:defRPr>
            </a:lvl2pPr>
            <a:lvl3pPr indent="-304800" lvl="2" marL="1371600" rtl="0">
              <a:spcBef>
                <a:spcPts val="0"/>
              </a:spcBef>
              <a:spcAft>
                <a:spcPts val="0"/>
              </a:spcAft>
              <a:buClr>
                <a:schemeClr val="lt1"/>
              </a:buClr>
              <a:buSzPts val="1200"/>
              <a:buChar char="■"/>
              <a:defRPr>
                <a:solidFill>
                  <a:schemeClr val="lt1"/>
                </a:solidFill>
              </a:defRPr>
            </a:lvl3pPr>
            <a:lvl4pPr indent="-304800" lvl="3" marL="1828800" rtl="0">
              <a:spcBef>
                <a:spcPts val="0"/>
              </a:spcBef>
              <a:spcAft>
                <a:spcPts val="0"/>
              </a:spcAft>
              <a:buClr>
                <a:schemeClr val="lt1"/>
              </a:buClr>
              <a:buSzPts val="1200"/>
              <a:buChar char="●"/>
              <a:defRPr>
                <a:solidFill>
                  <a:schemeClr val="lt1"/>
                </a:solidFill>
              </a:defRPr>
            </a:lvl4pPr>
            <a:lvl5pPr indent="-304800" lvl="4" marL="2286000" rtl="0">
              <a:spcBef>
                <a:spcPts val="0"/>
              </a:spcBef>
              <a:spcAft>
                <a:spcPts val="0"/>
              </a:spcAft>
              <a:buClr>
                <a:schemeClr val="lt1"/>
              </a:buClr>
              <a:buSzPts val="12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2100" lvl="6" marL="3200400" rtl="0">
              <a:spcBef>
                <a:spcPts val="0"/>
              </a:spcBef>
              <a:spcAft>
                <a:spcPts val="0"/>
              </a:spcAft>
              <a:buClr>
                <a:schemeClr val="lt1"/>
              </a:buClr>
              <a:buSzPts val="1000"/>
              <a:buChar char="●"/>
              <a:defRPr>
                <a:solidFill>
                  <a:schemeClr val="lt1"/>
                </a:solidFill>
              </a:defRPr>
            </a:lvl7pPr>
            <a:lvl8pPr indent="-292100" lvl="7" marL="3657600" rtl="0">
              <a:spcBef>
                <a:spcPts val="0"/>
              </a:spcBef>
              <a:spcAft>
                <a:spcPts val="0"/>
              </a:spcAft>
              <a:buClr>
                <a:schemeClr val="lt1"/>
              </a:buClr>
              <a:buSzPts val="1000"/>
              <a:buChar char="○"/>
              <a:defRPr>
                <a:solidFill>
                  <a:schemeClr val="lt1"/>
                </a:solidFill>
              </a:defRPr>
            </a:lvl8pPr>
            <a:lvl9pPr indent="-292100" lvl="8" marL="4114800" rtl="0">
              <a:spcBef>
                <a:spcPts val="0"/>
              </a:spcBef>
              <a:spcAft>
                <a:spcPts val="0"/>
              </a:spcAft>
              <a:buClr>
                <a:schemeClr val="lt1"/>
              </a:buClr>
              <a:buSzPts val="1000"/>
              <a:buChar char="■"/>
              <a:defRPr>
                <a:solidFill>
                  <a:schemeClr val="lt1"/>
                </a:solidFill>
              </a:defRPr>
            </a:lvl9pPr>
          </a:lstStyle>
          <a:p/>
        </p:txBody>
      </p:sp>
      <p:pic>
        <p:nvPicPr>
          <p:cNvPr id="109" name="Google Shape;109;p18"/>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10"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12" name="Google Shape;112;p1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accent1"/>
              </a:buClr>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4" name="Google Shape;114;p1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298450" lvl="5" marL="2743200" algn="ctr">
              <a:spcBef>
                <a:spcPts val="0"/>
              </a:spcBef>
              <a:spcAft>
                <a:spcPts val="0"/>
              </a:spcAft>
              <a:buSzPts val="1100"/>
              <a:buChar char="■"/>
              <a:defRPr/>
            </a:lvl6pPr>
            <a:lvl7pPr indent="-292100" lvl="6" marL="3200400" algn="ctr">
              <a:spcBef>
                <a:spcPts val="0"/>
              </a:spcBef>
              <a:spcAft>
                <a:spcPts val="0"/>
              </a:spcAft>
              <a:buSzPts val="1000"/>
              <a:buChar char="●"/>
              <a:defRPr/>
            </a:lvl7pPr>
            <a:lvl8pPr indent="-292100" lvl="7" marL="3657600" algn="ctr">
              <a:spcBef>
                <a:spcPts val="0"/>
              </a:spcBef>
              <a:spcAft>
                <a:spcPts val="0"/>
              </a:spcAft>
              <a:buSzPts val="1000"/>
              <a:buChar char="○"/>
              <a:defRPr/>
            </a:lvl8pPr>
            <a:lvl9pPr indent="-292100" lvl="8" marL="4114800" algn="ctr">
              <a:spcBef>
                <a:spcPts val="0"/>
              </a:spcBef>
              <a:spcAft>
                <a:spcPts val="0"/>
              </a:spcAft>
              <a:buSzPts val="1000"/>
              <a:buChar char="■"/>
              <a:defRPr/>
            </a:lvl9pPr>
          </a:lstStyle>
          <a:p/>
        </p:txBody>
      </p:sp>
      <p:sp>
        <p:nvSpPr>
          <p:cNvPr id="115" name="Google Shape;1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116" name="Google Shape;116;p19"/>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117" name="Google Shape;117;p1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118" name="Shape 118"/>
        <p:cNvGrpSpPr/>
        <p:nvPr/>
      </p:nvGrpSpPr>
      <p:grpSpPr>
        <a:xfrm>
          <a:off x="0" y="0"/>
          <a:ext cx="0" cy="0"/>
          <a:chOff x="0" y="0"/>
          <a:chExt cx="0" cy="0"/>
        </a:xfrm>
      </p:grpSpPr>
      <p:pic>
        <p:nvPicPr>
          <p:cNvPr id="119" name="Google Shape;119;p20"/>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20" name="Google Shape;120;p20"/>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1" name="Google Shape;121;p20"/>
          <p:cNvPicPr preferRelativeResize="0"/>
          <p:nvPr/>
        </p:nvPicPr>
        <p:blipFill>
          <a:blip r:embed="rId3">
            <a:alphaModFix/>
          </a:blip>
          <a:stretch>
            <a:fillRect/>
          </a:stretch>
        </p:blipFill>
        <p:spPr>
          <a:xfrm>
            <a:off x="454975" y="4663225"/>
            <a:ext cx="1001051" cy="152925"/>
          </a:xfrm>
          <a:prstGeom prst="rect">
            <a:avLst/>
          </a:prstGeom>
          <a:noFill/>
          <a:ln>
            <a:noFill/>
          </a:ln>
        </p:spPr>
      </p:pic>
      <p:sp>
        <p:nvSpPr>
          <p:cNvPr id="122" name="Google Shape;122;p20"/>
          <p:cNvSpPr txBox="1"/>
          <p:nvPr>
            <p:ph hasCustomPrompt="1" type="title"/>
          </p:nvPr>
        </p:nvSpPr>
        <p:spPr>
          <a:xfrm>
            <a:off x="3117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3" name="Google Shape;12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24" name="Google Shape;124;p20"/>
          <p:cNvSpPr txBox="1"/>
          <p:nvPr>
            <p:ph hasCustomPrompt="1" idx="2" type="title"/>
          </p:nvPr>
        </p:nvSpPr>
        <p:spPr>
          <a:xfrm>
            <a:off x="3005400"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p20"/>
          <p:cNvSpPr txBox="1"/>
          <p:nvPr>
            <p:ph hasCustomPrompt="1" idx="3" type="title"/>
          </p:nvPr>
        </p:nvSpPr>
        <p:spPr>
          <a:xfrm>
            <a:off x="5813275" y="12953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0"/>
          <p:cNvSpPr txBox="1"/>
          <p:nvPr>
            <p:ph hasCustomPrompt="1" idx="4" type="title"/>
          </p:nvPr>
        </p:nvSpPr>
        <p:spPr>
          <a:xfrm>
            <a:off x="3117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7" name="Google Shape;127;p20"/>
          <p:cNvSpPr txBox="1"/>
          <p:nvPr>
            <p:ph hasCustomPrompt="1" idx="5" type="title"/>
          </p:nvPr>
        </p:nvSpPr>
        <p:spPr>
          <a:xfrm>
            <a:off x="3005400"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accent1"/>
              </a:buClr>
              <a:buSzPts val="7200"/>
              <a:buNone/>
              <a:defRPr sz="72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8" name="Google Shape;128;p20"/>
          <p:cNvSpPr txBox="1"/>
          <p:nvPr>
            <p:ph hasCustomPrompt="1" idx="6" type="title"/>
          </p:nvPr>
        </p:nvSpPr>
        <p:spPr>
          <a:xfrm>
            <a:off x="5813275" y="2995500"/>
            <a:ext cx="2693700" cy="8952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B095FF"/>
              </a:buClr>
              <a:buSzPts val="7200"/>
              <a:buNone/>
              <a:defRPr sz="7200">
                <a:solidFill>
                  <a:srgbClr val="B095FF"/>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9" name="Google Shape;129;p20"/>
          <p:cNvSpPr txBox="1"/>
          <p:nvPr>
            <p:ph idx="1" type="body"/>
          </p:nvPr>
        </p:nvSpPr>
        <p:spPr>
          <a:xfrm>
            <a:off x="3117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0" name="Google Shape;130;p20"/>
          <p:cNvSpPr txBox="1"/>
          <p:nvPr>
            <p:ph idx="7" type="body"/>
          </p:nvPr>
        </p:nvSpPr>
        <p:spPr>
          <a:xfrm>
            <a:off x="30054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1" name="Google Shape;131;p20"/>
          <p:cNvSpPr txBox="1"/>
          <p:nvPr>
            <p:ph idx="8" type="body"/>
          </p:nvPr>
        </p:nvSpPr>
        <p:spPr>
          <a:xfrm>
            <a:off x="5699100" y="2028600"/>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2" name="Google Shape;132;p20"/>
          <p:cNvSpPr txBox="1"/>
          <p:nvPr>
            <p:ph idx="9" type="body"/>
          </p:nvPr>
        </p:nvSpPr>
        <p:spPr>
          <a:xfrm>
            <a:off x="3117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3" name="Google Shape;133;p20"/>
          <p:cNvSpPr txBox="1"/>
          <p:nvPr>
            <p:ph idx="13" type="body"/>
          </p:nvPr>
        </p:nvSpPr>
        <p:spPr>
          <a:xfrm>
            <a:off x="30054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4" name="Google Shape;134;p20"/>
          <p:cNvSpPr txBox="1"/>
          <p:nvPr>
            <p:ph idx="14" type="body"/>
          </p:nvPr>
        </p:nvSpPr>
        <p:spPr>
          <a:xfrm>
            <a:off x="5699100" y="3823225"/>
            <a:ext cx="21699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5" name="Google Shape;135;p20"/>
          <p:cNvSpPr txBox="1"/>
          <p:nvPr>
            <p:ph idx="15" type="title"/>
          </p:nvPr>
        </p:nvSpPr>
        <p:spPr>
          <a:xfrm>
            <a:off x="311700" y="220975"/>
            <a:ext cx="55017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5" name="Google Shape;15;p3"/>
          <p:cNvPicPr preferRelativeResize="0"/>
          <p:nvPr/>
        </p:nvPicPr>
        <p:blipFill>
          <a:blip r:embed="rId2">
            <a:alphaModFix/>
          </a:blip>
          <a:stretch>
            <a:fillRect/>
          </a:stretch>
        </p:blipFill>
        <p:spPr>
          <a:xfrm>
            <a:off x="310001" y="4655604"/>
            <a:ext cx="1199421" cy="1827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136" name="Shape 136"/>
        <p:cNvGrpSpPr/>
        <p:nvPr/>
      </p:nvGrpSpPr>
      <p:grpSpPr>
        <a:xfrm>
          <a:off x="0" y="0"/>
          <a:ext cx="0" cy="0"/>
          <a:chOff x="0" y="0"/>
          <a:chExt cx="0" cy="0"/>
        </a:xfrm>
      </p:grpSpPr>
      <p:pic>
        <p:nvPicPr>
          <p:cNvPr id="137" name="Google Shape;137;p21"/>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140" name="Google Shape;140;p22"/>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ph hasCustomPrompt="1" type="title"/>
          </p:nvPr>
        </p:nvSpPr>
        <p:spPr>
          <a:xfrm>
            <a:off x="326747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45" name="Google Shape;145;p22"/>
          <p:cNvSpPr txBox="1"/>
          <p:nvPr>
            <p:ph idx="1" type="body"/>
          </p:nvPr>
        </p:nvSpPr>
        <p:spPr>
          <a:xfrm>
            <a:off x="326747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46" name="Google Shape;146;p22"/>
          <p:cNvSpPr txBox="1"/>
          <p:nvPr>
            <p:ph hasCustomPrompt="1" idx="2" type="title"/>
          </p:nvPr>
        </p:nvSpPr>
        <p:spPr>
          <a:xfrm>
            <a:off x="6182025"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7" name="Google Shape;147;p22"/>
          <p:cNvSpPr txBox="1"/>
          <p:nvPr>
            <p:ph idx="3" type="body"/>
          </p:nvPr>
        </p:nvSpPr>
        <p:spPr>
          <a:xfrm>
            <a:off x="6182025"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48" name="Google Shape;148;p22"/>
          <p:cNvSpPr txBox="1"/>
          <p:nvPr>
            <p:ph hasCustomPrompt="1" idx="4" type="title"/>
          </p:nvPr>
        </p:nvSpPr>
        <p:spPr>
          <a:xfrm>
            <a:off x="251400" y="2530400"/>
            <a:ext cx="2659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9" name="Google Shape;149;p22"/>
          <p:cNvSpPr txBox="1"/>
          <p:nvPr>
            <p:ph idx="5" type="body"/>
          </p:nvPr>
        </p:nvSpPr>
        <p:spPr>
          <a:xfrm>
            <a:off x="251400" y="3390075"/>
            <a:ext cx="2659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50" name="Google Shape;150;p22"/>
          <p:cNvSpPr txBox="1"/>
          <p:nvPr>
            <p:ph idx="6" type="title"/>
          </p:nvPr>
        </p:nvSpPr>
        <p:spPr>
          <a:xfrm>
            <a:off x="0" y="673025"/>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151" name="Shape 15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152" name="Shape 152"/>
        <p:cNvGrpSpPr/>
        <p:nvPr/>
      </p:nvGrpSpPr>
      <p:grpSpPr>
        <a:xfrm>
          <a:off x="0" y="0"/>
          <a:ext cx="0" cy="0"/>
          <a:chOff x="0" y="0"/>
          <a:chExt cx="0" cy="0"/>
        </a:xfrm>
      </p:grpSpPr>
      <p:sp>
        <p:nvSpPr>
          <p:cNvPr id="153" name="Google Shape;15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54" name="Google Shape;154;p24"/>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7" name="Google Shape;157;p24"/>
          <p:cNvCxnSpPr/>
          <p:nvPr/>
        </p:nvCxnSpPr>
        <p:spPr>
          <a:xfrm rot="10800000">
            <a:off x="495438" y="2902032"/>
            <a:ext cx="8167800" cy="0"/>
          </a:xfrm>
          <a:prstGeom prst="straightConnector1">
            <a:avLst/>
          </a:prstGeom>
          <a:noFill/>
          <a:ln cap="flat" cmpd="sng" w="9525">
            <a:solidFill>
              <a:srgbClr val="C5CED6"/>
            </a:solidFill>
            <a:prstDash val="dot"/>
            <a:round/>
            <a:headEnd len="med" w="med" type="none"/>
            <a:tailEnd len="med" w="med" type="none"/>
          </a:ln>
        </p:spPr>
      </p:cxnSp>
      <p:sp>
        <p:nvSpPr>
          <p:cNvPr id="158" name="Google Shape;158;p24"/>
          <p:cNvSpPr txBox="1"/>
          <p:nvPr>
            <p:ph hasCustomPrompt="1" type="title"/>
          </p:nvPr>
        </p:nvSpPr>
        <p:spPr>
          <a:xfrm>
            <a:off x="5486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accent1"/>
              </a:buClr>
              <a:buSzPts val="4700"/>
              <a:buNone/>
              <a:defRPr b="1" sz="47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9" name="Google Shape;159;p24"/>
          <p:cNvSpPr txBox="1"/>
          <p:nvPr>
            <p:ph hasCustomPrompt="1" idx="2" type="title"/>
          </p:nvPr>
        </p:nvSpPr>
        <p:spPr>
          <a:xfrm>
            <a:off x="331565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700"/>
              <a:buNone/>
              <a:defRPr b="1" sz="47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0" name="Google Shape;160;p24"/>
          <p:cNvSpPr txBox="1"/>
          <p:nvPr>
            <p:ph idx="3" type="title"/>
          </p:nvPr>
        </p:nvSpPr>
        <p:spPr>
          <a:xfrm>
            <a:off x="0" y="21900"/>
            <a:ext cx="9144000" cy="75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61" name="Google Shape;161;p24"/>
          <p:cNvSpPr txBox="1"/>
          <p:nvPr>
            <p:ph hasCustomPrompt="1" idx="4" type="title"/>
          </p:nvPr>
        </p:nvSpPr>
        <p:spPr>
          <a:xfrm>
            <a:off x="6082700" y="1837163"/>
            <a:ext cx="13749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4700"/>
              <a:buNone/>
              <a:defRPr b="1" sz="47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162" name="Google Shape;162;p24"/>
          <p:cNvSpPr txBox="1"/>
          <p:nvPr>
            <p:ph idx="1" type="subTitle"/>
          </p:nvPr>
        </p:nvSpPr>
        <p:spPr>
          <a:xfrm>
            <a:off x="623400"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solidFill>
                  <a:schemeClr val="accent1"/>
                </a:solidFill>
              </a:defRPr>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3" name="Google Shape;163;p24"/>
          <p:cNvSpPr txBox="1"/>
          <p:nvPr>
            <p:ph idx="5" type="subTitle"/>
          </p:nvPr>
        </p:nvSpPr>
        <p:spPr>
          <a:xfrm>
            <a:off x="328598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900"/>
              <a:buNone/>
              <a:defRPr b="1" sz="900"/>
            </a:lvl1pPr>
            <a:lvl2pPr lvl="1" rtl="0">
              <a:lnSpc>
                <a:spcPct val="100000"/>
              </a:lnSpc>
              <a:spcBef>
                <a:spcPts val="0"/>
              </a:spcBef>
              <a:spcAft>
                <a:spcPts val="0"/>
              </a:spcAft>
              <a:buSzPts val="1800"/>
              <a:buFont typeface="DM Sans"/>
              <a:buNone/>
              <a:defRPr sz="1800">
                <a:latin typeface="DM Sans"/>
                <a:ea typeface="DM Sans"/>
                <a:cs typeface="DM Sans"/>
                <a:sym typeface="DM Sans"/>
              </a:defRPr>
            </a:lvl2pPr>
            <a:lvl3pPr lvl="2" rtl="0">
              <a:lnSpc>
                <a:spcPct val="100000"/>
              </a:lnSpc>
              <a:spcBef>
                <a:spcPts val="0"/>
              </a:spcBef>
              <a:spcAft>
                <a:spcPts val="0"/>
              </a:spcAft>
              <a:buSzPts val="1800"/>
              <a:buFont typeface="DM Sans"/>
              <a:buNone/>
              <a:defRPr sz="1800">
                <a:latin typeface="DM Sans"/>
                <a:ea typeface="DM Sans"/>
                <a:cs typeface="DM Sans"/>
                <a:sym typeface="DM Sans"/>
              </a:defRPr>
            </a:lvl3pPr>
            <a:lvl4pPr lvl="3" rtl="0">
              <a:lnSpc>
                <a:spcPct val="100000"/>
              </a:lnSpc>
              <a:spcBef>
                <a:spcPts val="0"/>
              </a:spcBef>
              <a:spcAft>
                <a:spcPts val="0"/>
              </a:spcAft>
              <a:buSzPts val="1800"/>
              <a:buFont typeface="DM Sans"/>
              <a:buNone/>
              <a:defRPr sz="1800">
                <a:latin typeface="DM Sans"/>
                <a:ea typeface="DM Sans"/>
                <a:cs typeface="DM Sans"/>
                <a:sym typeface="DM Sans"/>
              </a:defRPr>
            </a:lvl4pPr>
            <a:lvl5pPr lvl="4" rtl="0">
              <a:lnSpc>
                <a:spcPct val="100000"/>
              </a:lnSpc>
              <a:spcBef>
                <a:spcPts val="0"/>
              </a:spcBef>
              <a:spcAft>
                <a:spcPts val="0"/>
              </a:spcAft>
              <a:buSzPts val="1800"/>
              <a:buFont typeface="DM Sans"/>
              <a:buNone/>
              <a:defRPr sz="1800">
                <a:latin typeface="DM Sans"/>
                <a:ea typeface="DM Sans"/>
                <a:cs typeface="DM Sans"/>
                <a:sym typeface="DM Sans"/>
              </a:defRPr>
            </a:lvl5pPr>
            <a:lvl6pPr lvl="5" rtl="0">
              <a:lnSpc>
                <a:spcPct val="100000"/>
              </a:lnSpc>
              <a:spcBef>
                <a:spcPts val="0"/>
              </a:spcBef>
              <a:spcAft>
                <a:spcPts val="0"/>
              </a:spcAft>
              <a:buSzPts val="1800"/>
              <a:buFont typeface="DM Sans"/>
              <a:buNone/>
              <a:defRPr sz="1800">
                <a:latin typeface="DM Sans"/>
                <a:ea typeface="DM Sans"/>
                <a:cs typeface="DM Sans"/>
                <a:sym typeface="DM Sans"/>
              </a:defRPr>
            </a:lvl6pPr>
            <a:lvl7pPr lvl="6" rtl="0">
              <a:lnSpc>
                <a:spcPct val="100000"/>
              </a:lnSpc>
              <a:spcBef>
                <a:spcPts val="0"/>
              </a:spcBef>
              <a:spcAft>
                <a:spcPts val="0"/>
              </a:spcAft>
              <a:buSzPts val="1800"/>
              <a:buFont typeface="DM Sans"/>
              <a:buNone/>
              <a:defRPr sz="1800">
                <a:latin typeface="DM Sans"/>
                <a:ea typeface="DM Sans"/>
                <a:cs typeface="DM Sans"/>
                <a:sym typeface="DM Sans"/>
              </a:defRPr>
            </a:lvl7pPr>
            <a:lvl8pPr lvl="7" rtl="0">
              <a:lnSpc>
                <a:spcPct val="100000"/>
              </a:lnSpc>
              <a:spcBef>
                <a:spcPts val="0"/>
              </a:spcBef>
              <a:spcAft>
                <a:spcPts val="0"/>
              </a:spcAft>
              <a:buSzPts val="1800"/>
              <a:buFont typeface="DM Sans"/>
              <a:buNone/>
              <a:defRPr sz="1800">
                <a:latin typeface="DM Sans"/>
                <a:ea typeface="DM Sans"/>
                <a:cs typeface="DM Sans"/>
                <a:sym typeface="DM Sans"/>
              </a:defRPr>
            </a:lvl8pPr>
            <a:lvl9pPr lvl="8" rtl="0">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164" name="Google Shape;164;p24"/>
          <p:cNvSpPr txBox="1"/>
          <p:nvPr>
            <p:ph idx="6" type="subTitle"/>
          </p:nvPr>
        </p:nvSpPr>
        <p:spPr>
          <a:xfrm>
            <a:off x="6025538" y="1552975"/>
            <a:ext cx="2394600" cy="792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dk2"/>
              </a:buClr>
              <a:buSzPts val="900"/>
              <a:buNone/>
              <a:defRPr b="1" sz="900"/>
            </a:lvl1pPr>
            <a:lvl2pPr lvl="1"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rtl="0">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65" name="Google Shape;165;p24"/>
          <p:cNvSpPr txBox="1"/>
          <p:nvPr>
            <p:ph idx="7" type="body"/>
          </p:nvPr>
        </p:nvSpPr>
        <p:spPr>
          <a:xfrm>
            <a:off x="495450" y="3167375"/>
            <a:ext cx="8067300" cy="8400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pic>
        <p:nvPicPr>
          <p:cNvPr id="166" name="Google Shape;166;p24"/>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IG_NUMBER_1_2">
    <p:bg>
      <p:bgPr>
        <a:solidFill>
          <a:schemeClr val="lt1"/>
        </a:solidFill>
      </p:bgPr>
    </p:bg>
    <p:spTree>
      <p:nvGrpSpPr>
        <p:cNvPr id="167" name="Shape 167"/>
        <p:cNvGrpSpPr/>
        <p:nvPr/>
      </p:nvGrpSpPr>
      <p:grpSpPr>
        <a:xfrm>
          <a:off x="0" y="0"/>
          <a:ext cx="0" cy="0"/>
          <a:chOff x="0" y="0"/>
          <a:chExt cx="0" cy="0"/>
        </a:xfrm>
      </p:grpSpPr>
      <p:sp>
        <p:nvSpPr>
          <p:cNvPr id="168" name="Google Shape;16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69" name="Google Shape;169;p25"/>
          <p:cNvSpPr/>
          <p:nvPr/>
        </p:nvSpPr>
        <p:spPr>
          <a:xfrm>
            <a:off x="1082375" y="1143225"/>
            <a:ext cx="3280800" cy="1529400"/>
          </a:xfrm>
          <a:prstGeom prst="roundRect">
            <a:avLst>
              <a:gd fmla="val 10764"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70" name="Google Shape;170;p25"/>
          <p:cNvSpPr/>
          <p:nvPr/>
        </p:nvSpPr>
        <p:spPr>
          <a:xfrm>
            <a:off x="4780850" y="1143225"/>
            <a:ext cx="3280800" cy="1529400"/>
          </a:xfrm>
          <a:prstGeom prst="roundRect">
            <a:avLst>
              <a:gd fmla="val 11424"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EF9F0"/>
              </a:solidFill>
            </a:endParaRPr>
          </a:p>
        </p:txBody>
      </p:sp>
      <p:sp>
        <p:nvSpPr>
          <p:cNvPr id="171" name="Google Shape;171;p25"/>
          <p:cNvSpPr/>
          <p:nvPr/>
        </p:nvSpPr>
        <p:spPr>
          <a:xfrm>
            <a:off x="1082375"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4780850"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txBox="1"/>
          <p:nvPr>
            <p:ph hasCustomPrompt="1" type="title"/>
          </p:nvPr>
        </p:nvSpPr>
        <p:spPr>
          <a:xfrm>
            <a:off x="1082350" y="290307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4" name="Google Shape;174;p25"/>
          <p:cNvSpPr txBox="1"/>
          <p:nvPr>
            <p:ph hasCustomPrompt="1" idx="2" type="title"/>
          </p:nvPr>
        </p:nvSpPr>
        <p:spPr>
          <a:xfrm>
            <a:off x="4780850" y="1143225"/>
            <a:ext cx="32808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3600"/>
              <a:buNone/>
              <a:defRPr b="1" sz="36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175" name="Google Shape;175;p25"/>
          <p:cNvSpPr txBox="1"/>
          <p:nvPr>
            <p:ph hasCustomPrompt="1" idx="3" type="title"/>
          </p:nvPr>
        </p:nvSpPr>
        <p:spPr>
          <a:xfrm>
            <a:off x="5097125" y="3060150"/>
            <a:ext cx="2964600" cy="64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6" name="Google Shape;176;p25"/>
          <p:cNvSpPr txBox="1"/>
          <p:nvPr>
            <p:ph idx="1" type="body"/>
          </p:nvPr>
        </p:nvSpPr>
        <p:spPr>
          <a:xfrm>
            <a:off x="4780850"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Clr>
                <a:schemeClr val="lt1"/>
              </a:buClr>
              <a:buSzPts val="1400"/>
              <a:buChar char="●"/>
              <a:defRPr sz="1400">
                <a:solidFill>
                  <a:schemeClr val="lt1"/>
                </a:solidFill>
              </a:defRPr>
            </a:lvl1pPr>
            <a:lvl2pPr indent="-304800" lvl="1" marL="914400" rtl="0" algn="ctr">
              <a:spcBef>
                <a:spcPts val="0"/>
              </a:spcBef>
              <a:spcAft>
                <a:spcPts val="0"/>
              </a:spcAft>
              <a:buClr>
                <a:schemeClr val="lt1"/>
              </a:buClr>
              <a:buSzPts val="1200"/>
              <a:buChar char="○"/>
              <a:defRPr sz="1200">
                <a:solidFill>
                  <a:schemeClr val="lt1"/>
                </a:solidFill>
              </a:defRPr>
            </a:lvl2pPr>
            <a:lvl3pPr indent="-304800" lvl="2" marL="1371600" rtl="0" algn="ctr">
              <a:spcBef>
                <a:spcPts val="0"/>
              </a:spcBef>
              <a:spcAft>
                <a:spcPts val="0"/>
              </a:spcAft>
              <a:buClr>
                <a:schemeClr val="lt1"/>
              </a:buClr>
              <a:buSzPts val="1200"/>
              <a:buChar char="■"/>
              <a:defRPr sz="1200">
                <a:solidFill>
                  <a:schemeClr val="lt1"/>
                </a:solidFill>
              </a:defRPr>
            </a:lvl3pPr>
            <a:lvl4pPr indent="-304800" lvl="3" marL="1828800" rtl="0" algn="ctr">
              <a:spcBef>
                <a:spcPts val="0"/>
              </a:spcBef>
              <a:spcAft>
                <a:spcPts val="0"/>
              </a:spcAft>
              <a:buClr>
                <a:schemeClr val="lt1"/>
              </a:buClr>
              <a:buSzPts val="1200"/>
              <a:buChar char="●"/>
              <a:defRPr sz="1200">
                <a:solidFill>
                  <a:schemeClr val="lt1"/>
                </a:solidFill>
              </a:defRPr>
            </a:lvl4pPr>
            <a:lvl5pPr indent="-304800" lvl="4" marL="2286000" rtl="0" algn="ctr">
              <a:spcBef>
                <a:spcPts val="0"/>
              </a:spcBef>
              <a:spcAft>
                <a:spcPts val="0"/>
              </a:spcAft>
              <a:buClr>
                <a:schemeClr val="lt1"/>
              </a:buClr>
              <a:buSzPts val="1200"/>
              <a:buChar char="○"/>
              <a:defRPr sz="1200">
                <a:solidFill>
                  <a:schemeClr val="lt1"/>
                </a:solidFill>
              </a:defRPr>
            </a:lvl5pPr>
            <a:lvl6pPr indent="-304800" lvl="5" marL="2743200" rtl="0" algn="ctr">
              <a:spcBef>
                <a:spcPts val="0"/>
              </a:spcBef>
              <a:spcAft>
                <a:spcPts val="0"/>
              </a:spcAft>
              <a:buClr>
                <a:schemeClr val="lt1"/>
              </a:buClr>
              <a:buSzPts val="1200"/>
              <a:buChar char="■"/>
              <a:defRPr sz="1200">
                <a:solidFill>
                  <a:schemeClr val="lt1"/>
                </a:solidFill>
              </a:defRPr>
            </a:lvl6pPr>
            <a:lvl7pPr indent="-304800" lvl="6" marL="3200400" rtl="0" algn="ctr">
              <a:spcBef>
                <a:spcPts val="0"/>
              </a:spcBef>
              <a:spcAft>
                <a:spcPts val="0"/>
              </a:spcAft>
              <a:buClr>
                <a:schemeClr val="lt1"/>
              </a:buClr>
              <a:buSzPts val="1200"/>
              <a:buChar char="●"/>
              <a:defRPr sz="1200">
                <a:solidFill>
                  <a:schemeClr val="lt1"/>
                </a:solidFill>
              </a:defRPr>
            </a:lvl7pPr>
            <a:lvl8pPr indent="-304800" lvl="7" marL="3657600" rtl="0" algn="ctr">
              <a:spcBef>
                <a:spcPts val="0"/>
              </a:spcBef>
              <a:spcAft>
                <a:spcPts val="0"/>
              </a:spcAft>
              <a:buClr>
                <a:schemeClr val="lt1"/>
              </a:buClr>
              <a:buSzPts val="1200"/>
              <a:buChar char="○"/>
              <a:defRPr sz="1200">
                <a:solidFill>
                  <a:schemeClr val="lt1"/>
                </a:solidFill>
              </a:defRPr>
            </a:lvl8pPr>
            <a:lvl9pPr indent="-304800" lvl="8" marL="4114800" rtl="0" algn="ctr">
              <a:spcBef>
                <a:spcPts val="0"/>
              </a:spcBef>
              <a:spcAft>
                <a:spcPts val="0"/>
              </a:spcAft>
              <a:buClr>
                <a:schemeClr val="lt1"/>
              </a:buClr>
              <a:buSzPts val="1200"/>
              <a:buChar char="■"/>
              <a:defRPr sz="1200">
                <a:solidFill>
                  <a:schemeClr val="lt1"/>
                </a:solidFill>
              </a:defRPr>
            </a:lvl9pPr>
          </a:lstStyle>
          <a:p/>
        </p:txBody>
      </p:sp>
      <p:sp>
        <p:nvSpPr>
          <p:cNvPr id="177" name="Google Shape;177;p25"/>
          <p:cNvSpPr txBox="1"/>
          <p:nvPr>
            <p:ph idx="4" type="body"/>
          </p:nvPr>
        </p:nvSpPr>
        <p:spPr>
          <a:xfrm>
            <a:off x="1082325"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8" name="Google Shape;178;p25"/>
          <p:cNvSpPr txBox="1"/>
          <p:nvPr>
            <p:ph idx="5" type="body"/>
          </p:nvPr>
        </p:nvSpPr>
        <p:spPr>
          <a:xfrm>
            <a:off x="4780850" y="376275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79" name="Google Shape;179;p25"/>
          <p:cNvSpPr txBox="1"/>
          <p:nvPr>
            <p:ph hasCustomPrompt="1" idx="6" type="title"/>
          </p:nvPr>
        </p:nvSpPr>
        <p:spPr>
          <a:xfrm>
            <a:off x="1420125" y="1143225"/>
            <a:ext cx="2605200" cy="799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b="1"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0" name="Google Shape;180;p25"/>
          <p:cNvSpPr txBox="1"/>
          <p:nvPr>
            <p:ph idx="7" type="body"/>
          </p:nvPr>
        </p:nvSpPr>
        <p:spPr>
          <a:xfrm>
            <a:off x="1082375" y="2002900"/>
            <a:ext cx="3280800" cy="840000"/>
          </a:xfrm>
          <a:prstGeom prst="rect">
            <a:avLst/>
          </a:prstGeom>
        </p:spPr>
        <p:txBody>
          <a:bodyPr anchorCtr="0" anchor="t" bIns="91425" lIns="91425" spcFirstLastPara="1" rIns="91425" wrap="square" tIns="91425">
            <a:normAutofit/>
          </a:bodyPr>
          <a:lstStyle>
            <a:lvl1pPr indent="-317500" lvl="0" marL="457200" rtl="0" algn="ctr">
              <a:spcBef>
                <a:spcPts val="0"/>
              </a:spcBef>
              <a:spcAft>
                <a:spcPts val="0"/>
              </a:spcAft>
              <a:buSzPts val="1400"/>
              <a:buChar char="●"/>
              <a:defRPr sz="1400"/>
            </a:lvl1pPr>
            <a:lvl2pPr indent="-304800" lvl="1" marL="914400" rtl="0" algn="ctr">
              <a:spcBef>
                <a:spcPts val="0"/>
              </a:spcBef>
              <a:spcAft>
                <a:spcPts val="0"/>
              </a:spcAft>
              <a:buSzPts val="1200"/>
              <a:buChar char="○"/>
              <a:defRPr sz="1200"/>
            </a:lvl2pPr>
            <a:lvl3pPr indent="-304800" lvl="2" marL="1371600" rtl="0" algn="ctr">
              <a:spcBef>
                <a:spcPts val="0"/>
              </a:spcBef>
              <a:spcAft>
                <a:spcPts val="0"/>
              </a:spcAft>
              <a:buSzPts val="1200"/>
              <a:buChar char="■"/>
              <a:defRPr sz="1200"/>
            </a:lvl3pPr>
            <a:lvl4pPr indent="-304800" lvl="3" marL="1828800" rtl="0" algn="ctr">
              <a:spcBef>
                <a:spcPts val="0"/>
              </a:spcBef>
              <a:spcAft>
                <a:spcPts val="0"/>
              </a:spcAft>
              <a:buSzPts val="1200"/>
              <a:buChar char="●"/>
              <a:defRPr sz="1200"/>
            </a:lvl4pPr>
            <a:lvl5pPr indent="-304800" lvl="4" marL="2286000" rtl="0" algn="ctr">
              <a:spcBef>
                <a:spcPts val="0"/>
              </a:spcBef>
              <a:spcAft>
                <a:spcPts val="0"/>
              </a:spcAft>
              <a:buSzPts val="1200"/>
              <a:buChar char="○"/>
              <a:defRPr sz="1200"/>
            </a:lvl5pPr>
            <a:lvl6pPr indent="-304800" lvl="5" marL="2743200" rtl="0" algn="ctr">
              <a:spcBef>
                <a:spcPts val="0"/>
              </a:spcBef>
              <a:spcAft>
                <a:spcPts val="0"/>
              </a:spcAft>
              <a:buSzPts val="1200"/>
              <a:buChar char="■"/>
              <a:defRPr sz="1200"/>
            </a:lvl6pPr>
            <a:lvl7pPr indent="-304800" lvl="6" marL="3200400" rtl="0" algn="ctr">
              <a:spcBef>
                <a:spcPts val="0"/>
              </a:spcBef>
              <a:spcAft>
                <a:spcPts val="0"/>
              </a:spcAft>
              <a:buSzPts val="1200"/>
              <a:buChar char="●"/>
              <a:defRPr sz="1200"/>
            </a:lvl7pPr>
            <a:lvl8pPr indent="-304800" lvl="7" marL="3657600" rtl="0" algn="ctr">
              <a:spcBef>
                <a:spcPts val="0"/>
              </a:spcBef>
              <a:spcAft>
                <a:spcPts val="0"/>
              </a:spcAft>
              <a:buSzPts val="1200"/>
              <a:buChar char="○"/>
              <a:defRPr sz="1200"/>
            </a:lvl8pPr>
            <a:lvl9pPr indent="-304800" lvl="8" marL="4114800" rtl="0" algn="ctr">
              <a:spcBef>
                <a:spcPts val="0"/>
              </a:spcBef>
              <a:spcAft>
                <a:spcPts val="0"/>
              </a:spcAft>
              <a:buSzPts val="1200"/>
              <a:buChar char="■"/>
              <a:defRPr sz="1200"/>
            </a:lvl9pPr>
          </a:lstStyle>
          <a:p/>
        </p:txBody>
      </p:sp>
      <p:sp>
        <p:nvSpPr>
          <p:cNvPr id="181" name="Google Shape;181;p25"/>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txBox="1"/>
          <p:nvPr>
            <p:ph idx="8" type="title"/>
          </p:nvPr>
        </p:nvSpPr>
        <p:spPr>
          <a:xfrm>
            <a:off x="0" y="557547"/>
            <a:ext cx="9144000" cy="275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100"/>
              <a:buNone/>
              <a:defRPr sz="31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pic>
        <p:nvPicPr>
          <p:cNvPr id="183" name="Google Shape;183;p25"/>
          <p:cNvPicPr preferRelativeResize="0"/>
          <p:nvPr/>
        </p:nvPicPr>
        <p:blipFill>
          <a:blip r:embed="rId2">
            <a:alphaModFix/>
          </a:blip>
          <a:stretch>
            <a:fillRect/>
          </a:stretch>
        </p:blipFill>
        <p:spPr>
          <a:xfrm>
            <a:off x="454975" y="4663225"/>
            <a:ext cx="1001051" cy="1529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184" name="Shape 184"/>
        <p:cNvGrpSpPr/>
        <p:nvPr/>
      </p:nvGrpSpPr>
      <p:grpSpPr>
        <a:xfrm>
          <a:off x="0" y="0"/>
          <a:ext cx="0" cy="0"/>
          <a:chOff x="0" y="0"/>
          <a:chExt cx="0" cy="0"/>
        </a:xfrm>
      </p:grpSpPr>
      <p:sp>
        <p:nvSpPr>
          <p:cNvPr id="185" name="Google Shape;185;p26"/>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6" name="Google Shape;186;p26"/>
          <p:cNvSpPr txBox="1"/>
          <p:nvPr>
            <p:ph type="title"/>
          </p:nvPr>
        </p:nvSpPr>
        <p:spPr>
          <a:xfrm>
            <a:off x="204675" y="201125"/>
            <a:ext cx="86277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7" name="Google Shape;187;p26"/>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88" name="Google Shape;188;p26"/>
          <p:cNvSpPr txBox="1"/>
          <p:nvPr>
            <p:ph hasCustomPrompt="1" idx="2" type="title"/>
          </p:nvPr>
        </p:nvSpPr>
        <p:spPr>
          <a:xfrm>
            <a:off x="204675" y="1320500"/>
            <a:ext cx="19971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9" name="Google Shape;189;p26"/>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0" name="Google Shape;190;p26"/>
          <p:cNvSpPr txBox="1"/>
          <p:nvPr>
            <p:ph hasCustomPrompt="1" idx="3" type="title"/>
          </p:nvPr>
        </p:nvSpPr>
        <p:spPr>
          <a:xfrm>
            <a:off x="24183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1" name="Google Shape;191;p26"/>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C4FFF"/>
              </a:solidFill>
            </a:endParaRPr>
          </a:p>
        </p:txBody>
      </p:sp>
      <p:sp>
        <p:nvSpPr>
          <p:cNvPr id="192" name="Google Shape;192;p26"/>
          <p:cNvSpPr txBox="1"/>
          <p:nvPr>
            <p:ph hasCustomPrompt="1" idx="4" type="title"/>
          </p:nvPr>
        </p:nvSpPr>
        <p:spPr>
          <a:xfrm>
            <a:off x="467027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400"/>
              <a:buNone/>
              <a:defRPr sz="24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93" name="Google Shape;193;p26"/>
          <p:cNvSpPr txBox="1"/>
          <p:nvPr>
            <p:ph hasCustomPrompt="1" idx="5" type="title"/>
          </p:nvPr>
        </p:nvSpPr>
        <p:spPr>
          <a:xfrm>
            <a:off x="6915125" y="1320500"/>
            <a:ext cx="2028000" cy="793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194" name="Google Shape;194;p2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195" name="Shape 195"/>
        <p:cNvGrpSpPr/>
        <p:nvPr/>
      </p:nvGrpSpPr>
      <p:grpSpPr>
        <a:xfrm>
          <a:off x="0" y="0"/>
          <a:ext cx="0" cy="0"/>
          <a:chOff x="0" y="0"/>
          <a:chExt cx="0" cy="0"/>
        </a:xfrm>
      </p:grpSpPr>
      <p:pic>
        <p:nvPicPr>
          <p:cNvPr id="196" name="Google Shape;196;p27"/>
          <p:cNvPicPr preferRelativeResize="0"/>
          <p:nvPr/>
        </p:nvPicPr>
        <p:blipFill>
          <a:blip r:embed="rId2">
            <a:alphaModFix/>
          </a:blip>
          <a:stretch>
            <a:fillRect/>
          </a:stretch>
        </p:blipFill>
        <p:spPr>
          <a:xfrm>
            <a:off x="1427725" y="3967975"/>
            <a:ext cx="7716275" cy="11755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197" name="Shape 19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198" name="Shape 198"/>
        <p:cNvGrpSpPr/>
        <p:nvPr/>
      </p:nvGrpSpPr>
      <p:grpSpPr>
        <a:xfrm>
          <a:off x="0" y="0"/>
          <a:ext cx="0" cy="0"/>
          <a:chOff x="0" y="0"/>
          <a:chExt cx="0" cy="0"/>
        </a:xfrm>
      </p:grpSpPr>
      <p:pic>
        <p:nvPicPr>
          <p:cNvPr id="199" name="Google Shape;199;p29"/>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00" name="Google Shape;200;p2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9"/>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202" name="Google Shape;202;p29"/>
          <p:cNvPicPr preferRelativeResize="0"/>
          <p:nvPr/>
        </p:nvPicPr>
        <p:blipFill>
          <a:blip r:embed="rId3">
            <a:alphaModFix/>
          </a:blip>
          <a:stretch>
            <a:fillRect/>
          </a:stretch>
        </p:blipFill>
        <p:spPr>
          <a:xfrm>
            <a:off x="4" y="0"/>
            <a:ext cx="2591725" cy="3161975"/>
          </a:xfrm>
          <a:prstGeom prst="rect">
            <a:avLst/>
          </a:prstGeom>
          <a:noFill/>
          <a:ln>
            <a:noFill/>
          </a:ln>
        </p:spPr>
      </p:pic>
      <p:pic>
        <p:nvPicPr>
          <p:cNvPr id="203" name="Google Shape;203;p29"/>
          <p:cNvPicPr preferRelativeResize="0"/>
          <p:nvPr/>
        </p:nvPicPr>
        <p:blipFill>
          <a:blip r:embed="rId4">
            <a:alphaModFix/>
          </a:blip>
          <a:stretch>
            <a:fillRect/>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_2">
    <p:spTree>
      <p:nvGrpSpPr>
        <p:cNvPr id="204" name="Shape 204"/>
        <p:cNvGrpSpPr/>
        <p:nvPr/>
      </p:nvGrpSpPr>
      <p:grpSpPr>
        <a:xfrm>
          <a:off x="0" y="0"/>
          <a:ext cx="0" cy="0"/>
          <a:chOff x="0" y="0"/>
          <a:chExt cx="0" cy="0"/>
        </a:xfrm>
      </p:grpSpPr>
      <p:sp>
        <p:nvSpPr>
          <p:cNvPr id="205" name="Google Shape;205;p30"/>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CUSTOM_1_1_1_1">
    <p:bg>
      <p:bgPr>
        <a:solidFill>
          <a:schemeClr val="lt1"/>
        </a:solidFill>
      </p:bgPr>
    </p:bg>
    <p:spTree>
      <p:nvGrpSpPr>
        <p:cNvPr id="16"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18" name="Google Shape;18;p4"/>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type="ctrTitle"/>
          </p:nvPr>
        </p:nvSpPr>
        <p:spPr>
          <a:xfrm>
            <a:off x="197500" y="1512500"/>
            <a:ext cx="68514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6000"/>
              <a:buNone/>
              <a:defRPr b="1" sz="6000">
                <a:solidFill>
                  <a:schemeClr val="lt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0" name="Google Shape;20;p4"/>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pic>
        <p:nvPicPr>
          <p:cNvPr id="21" name="Google Shape;21;p4"/>
          <p:cNvPicPr preferRelativeResize="0"/>
          <p:nvPr/>
        </p:nvPicPr>
        <p:blipFill>
          <a:blip r:embed="rId4">
            <a:alphaModFix/>
          </a:blip>
          <a:stretch>
            <a:fillRect/>
          </a:stretch>
        </p:blipFill>
        <p:spPr>
          <a:xfrm>
            <a:off x="365225" y="711150"/>
            <a:ext cx="2599624" cy="396050"/>
          </a:xfrm>
          <a:prstGeom prst="rect">
            <a:avLst/>
          </a:prstGeom>
          <a:noFill/>
          <a:ln>
            <a:noFill/>
          </a:ln>
        </p:spPr>
      </p:pic>
      <p:sp>
        <p:nvSpPr>
          <p:cNvPr id="22" name="Google Shape;22;p4"/>
          <p:cNvSpPr txBox="1"/>
          <p:nvPr>
            <p:ph idx="2" type="ctrTitle"/>
          </p:nvPr>
        </p:nvSpPr>
        <p:spPr>
          <a:xfrm>
            <a:off x="197500" y="3763400"/>
            <a:ext cx="6152700" cy="5181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23"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b="8061" l="9698" r="0" t="8053"/>
          <a:stretch/>
        </p:blipFill>
        <p:spPr>
          <a:xfrm>
            <a:off x="3" y="-32900"/>
            <a:ext cx="9144003" cy="5209301"/>
          </a:xfrm>
          <a:prstGeom prst="rect">
            <a:avLst/>
          </a:prstGeom>
          <a:noFill/>
          <a:ln>
            <a:noFill/>
          </a:ln>
        </p:spPr>
      </p:pic>
      <p:sp>
        <p:nvSpPr>
          <p:cNvPr id="25" name="Google Shape;25;p5"/>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txBox="1"/>
          <p:nvPr>
            <p:ph type="ctrTitle"/>
          </p:nvPr>
        </p:nvSpPr>
        <p:spPr>
          <a:xfrm>
            <a:off x="197500" y="1650225"/>
            <a:ext cx="4464900" cy="20526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pic>
        <p:nvPicPr>
          <p:cNvPr id="27" name="Google Shape;27;p5"/>
          <p:cNvPicPr preferRelativeResize="0"/>
          <p:nvPr/>
        </p:nvPicPr>
        <p:blipFill rotWithShape="1">
          <a:blip r:embed="rId3">
            <a:alphaModFix/>
          </a:blip>
          <a:srcRect b="20760" l="0" r="7192" t="0"/>
          <a:stretch/>
        </p:blipFill>
        <p:spPr>
          <a:xfrm>
            <a:off x="8130300" y="4447000"/>
            <a:ext cx="1055401" cy="696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28" name="Shape 28"/>
        <p:cNvGrpSpPr/>
        <p:nvPr/>
      </p:nvGrpSpPr>
      <p:grpSpPr>
        <a:xfrm>
          <a:off x="0" y="0"/>
          <a:ext cx="0" cy="0"/>
          <a:chOff x="0" y="0"/>
          <a:chExt cx="0" cy="0"/>
        </a:xfrm>
      </p:grpSpPr>
      <p:sp>
        <p:nvSpPr>
          <p:cNvPr id="29" name="Google Shape;29;p6"/>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idx="1" type="body"/>
          </p:nvPr>
        </p:nvSpPr>
        <p:spPr>
          <a:xfrm>
            <a:off x="1474850" y="2416925"/>
            <a:ext cx="6032100" cy="2588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solidFill>
                  <a:schemeClr val="accent1"/>
                </a:solidFill>
              </a:defRPr>
            </a:lvl1pPr>
            <a:lvl2pPr indent="-304800" lvl="1" marL="914400" rtl="0">
              <a:spcBef>
                <a:spcPts val="0"/>
              </a:spcBef>
              <a:spcAft>
                <a:spcPts val="0"/>
              </a:spcAft>
              <a:buClr>
                <a:schemeClr val="accent1"/>
              </a:buClr>
              <a:buSzPts val="1200"/>
              <a:buChar char="○"/>
              <a:defRPr>
                <a:solidFill>
                  <a:schemeClr val="accent1"/>
                </a:solidFill>
              </a:defRPr>
            </a:lvl2pPr>
            <a:lvl3pPr indent="-304800" lvl="2" marL="1371600" rtl="0">
              <a:spcBef>
                <a:spcPts val="0"/>
              </a:spcBef>
              <a:spcAft>
                <a:spcPts val="0"/>
              </a:spcAft>
              <a:buClr>
                <a:schemeClr val="accent1"/>
              </a:buClr>
              <a:buSzPts val="1200"/>
              <a:buChar char="■"/>
              <a:defRPr>
                <a:solidFill>
                  <a:schemeClr val="accent1"/>
                </a:solidFill>
              </a:defRPr>
            </a:lvl3pPr>
            <a:lvl4pPr indent="-304800" lvl="3" marL="1828800" rtl="0">
              <a:spcBef>
                <a:spcPts val="0"/>
              </a:spcBef>
              <a:spcAft>
                <a:spcPts val="0"/>
              </a:spcAft>
              <a:buSzPts val="1200"/>
              <a:buChar char="●"/>
              <a:defRPr>
                <a:solidFill>
                  <a:schemeClr val="accent1"/>
                </a:solidFill>
              </a:defRPr>
            </a:lvl4pPr>
            <a:lvl5pPr indent="-304800" lvl="4" marL="2286000" rtl="0">
              <a:spcBef>
                <a:spcPts val="0"/>
              </a:spcBef>
              <a:spcAft>
                <a:spcPts val="0"/>
              </a:spcAft>
              <a:buClr>
                <a:schemeClr val="accent1"/>
              </a:buClr>
              <a:buSzPts val="1200"/>
              <a:buChar char="○"/>
              <a:defRPr>
                <a:solidFill>
                  <a:schemeClr val="accent1"/>
                </a:solidFill>
              </a:defRPr>
            </a:lvl5pPr>
            <a:lvl6pPr indent="-298450" lvl="5" marL="2743200" rtl="0">
              <a:spcBef>
                <a:spcPts val="0"/>
              </a:spcBef>
              <a:spcAft>
                <a:spcPts val="0"/>
              </a:spcAft>
              <a:buClr>
                <a:schemeClr val="accent1"/>
              </a:buClr>
              <a:buSzPts val="1100"/>
              <a:buChar char="■"/>
              <a:defRPr>
                <a:solidFill>
                  <a:schemeClr val="accent1"/>
                </a:solidFill>
              </a:defRPr>
            </a:lvl6pPr>
            <a:lvl7pPr indent="-292100" lvl="6" marL="3200400" rtl="0">
              <a:spcBef>
                <a:spcPts val="0"/>
              </a:spcBef>
              <a:spcAft>
                <a:spcPts val="0"/>
              </a:spcAft>
              <a:buSzPts val="1000"/>
              <a:buChar char="●"/>
              <a:defRPr>
                <a:solidFill>
                  <a:schemeClr val="accent1"/>
                </a:solidFill>
              </a:defRPr>
            </a:lvl7pPr>
            <a:lvl8pPr indent="-292100" lvl="7" marL="3657600" rtl="0">
              <a:spcBef>
                <a:spcPts val="0"/>
              </a:spcBef>
              <a:spcAft>
                <a:spcPts val="0"/>
              </a:spcAft>
              <a:buClr>
                <a:schemeClr val="accent1"/>
              </a:buClr>
              <a:buSzPts val="1000"/>
              <a:buChar char="○"/>
              <a:defRPr>
                <a:solidFill>
                  <a:schemeClr val="accent1"/>
                </a:solidFill>
              </a:defRPr>
            </a:lvl8pPr>
            <a:lvl9pPr indent="-292100" lvl="8" marL="4114800" rtl="0">
              <a:spcBef>
                <a:spcPts val="0"/>
              </a:spcBef>
              <a:spcAft>
                <a:spcPts val="0"/>
              </a:spcAft>
              <a:buClr>
                <a:schemeClr val="accent1"/>
              </a:buClr>
              <a:buSzPts val="1000"/>
              <a:buChar char="■"/>
              <a:defRPr>
                <a:solidFill>
                  <a:schemeClr val="accent1"/>
                </a:solidFill>
              </a:defRPr>
            </a:lvl9pPr>
          </a:lstStyle>
          <a:p/>
        </p:txBody>
      </p:sp>
      <p:sp>
        <p:nvSpPr>
          <p:cNvPr id="31" name="Google Shape;31;p6"/>
          <p:cNvSpPr txBox="1"/>
          <p:nvPr>
            <p:ph type="title"/>
          </p:nvPr>
        </p:nvSpPr>
        <p:spPr>
          <a:xfrm>
            <a:off x="1828800" y="589950"/>
            <a:ext cx="5501100" cy="789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None/>
              <a:defRPr b="0">
                <a:solidFill>
                  <a:schemeClr val="lt1"/>
                </a:solidFill>
              </a:defRPr>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pic>
        <p:nvPicPr>
          <p:cNvPr id="32" name="Google Shape;32;p6"/>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298450" lvl="5" marL="2743200">
              <a:spcBef>
                <a:spcPts val="0"/>
              </a:spcBef>
              <a:spcAft>
                <a:spcPts val="0"/>
              </a:spcAft>
              <a:buSzPts val="1100"/>
              <a:buChar char="■"/>
              <a:defRPr/>
            </a:lvl6pPr>
            <a:lvl7pPr indent="-292100" lvl="6" marL="3200400">
              <a:spcBef>
                <a:spcPts val="0"/>
              </a:spcBef>
              <a:spcAft>
                <a:spcPts val="0"/>
              </a:spcAft>
              <a:buSzPts val="1000"/>
              <a:buChar char="●"/>
              <a:defRPr/>
            </a:lvl7pPr>
            <a:lvl8pPr indent="-292100" lvl="7" marL="3657600">
              <a:spcBef>
                <a:spcPts val="0"/>
              </a:spcBef>
              <a:spcAft>
                <a:spcPts val="0"/>
              </a:spcAft>
              <a:buSzPts val="1000"/>
              <a:buChar char="○"/>
              <a:defRPr/>
            </a:lvl8pPr>
            <a:lvl9pPr indent="-292100" lvl="8" marL="4114800">
              <a:spcBef>
                <a:spcPts val="0"/>
              </a:spcBef>
              <a:spcAft>
                <a:spcPts val="0"/>
              </a:spcAft>
              <a:buSzPts val="1000"/>
              <a:buChar char="■"/>
              <a:defRPr/>
            </a:lvl9pPr>
          </a:lstStyle>
          <a:p/>
        </p:txBody>
      </p:sp>
      <p:sp>
        <p:nvSpPr>
          <p:cNvPr id="36" name="Google Shape;36;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37" name="Google Shape;37;p7"/>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38" name="Google Shape;38;p7"/>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39" name="Shape 39"/>
        <p:cNvGrpSpPr/>
        <p:nvPr/>
      </p:nvGrpSpPr>
      <p:grpSpPr>
        <a:xfrm>
          <a:off x="0" y="0"/>
          <a:ext cx="0" cy="0"/>
          <a:chOff x="0" y="0"/>
          <a:chExt cx="0" cy="0"/>
        </a:xfrm>
      </p:grpSpPr>
      <p:sp>
        <p:nvSpPr>
          <p:cNvPr id="40" name="Google Shape;40;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8"/>
          <p:cNvSpPr txBox="1"/>
          <p:nvPr>
            <p:ph idx="1" type="body"/>
          </p:nvPr>
        </p:nvSpPr>
        <p:spPr>
          <a:xfrm>
            <a:off x="247500"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2" name="Google Shape;4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cxnSp>
        <p:nvCxnSpPr>
          <p:cNvPr id="43" name="Google Shape;43;p8"/>
          <p:cNvCxnSpPr/>
          <p:nvPr/>
        </p:nvCxnSpPr>
        <p:spPr>
          <a:xfrm flipH="1" rot="10800000">
            <a:off x="10925" y="1462875"/>
            <a:ext cx="9094800" cy="3300"/>
          </a:xfrm>
          <a:prstGeom prst="straightConnector1">
            <a:avLst/>
          </a:prstGeom>
          <a:noFill/>
          <a:ln cap="flat" cmpd="sng" w="19050">
            <a:solidFill>
              <a:schemeClr val="accent1"/>
            </a:solidFill>
            <a:prstDash val="solid"/>
            <a:round/>
            <a:headEnd len="med" w="med" type="none"/>
            <a:tailEnd len="med" w="med" type="none"/>
          </a:ln>
        </p:spPr>
      </p:cxnSp>
      <p:sp>
        <p:nvSpPr>
          <p:cNvPr id="44" name="Google Shape;44;p8"/>
          <p:cNvSpPr txBox="1"/>
          <p:nvPr>
            <p:ph idx="2" type="body"/>
          </p:nvPr>
        </p:nvSpPr>
        <p:spPr>
          <a:xfrm>
            <a:off x="1980552"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5" name="Google Shape;45;p8"/>
          <p:cNvSpPr txBox="1"/>
          <p:nvPr>
            <p:ph idx="3" type="body"/>
          </p:nvPr>
        </p:nvSpPr>
        <p:spPr>
          <a:xfrm>
            <a:off x="3796807"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6" name="Google Shape;46;p8"/>
          <p:cNvSpPr txBox="1"/>
          <p:nvPr>
            <p:ph idx="4" type="body"/>
          </p:nvPr>
        </p:nvSpPr>
        <p:spPr>
          <a:xfrm>
            <a:off x="5613074"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47" name="Google Shape;47;p8"/>
          <p:cNvSpPr txBox="1"/>
          <p:nvPr>
            <p:ph idx="5" type="body"/>
          </p:nvPr>
        </p:nvSpPr>
        <p:spPr>
          <a:xfrm>
            <a:off x="7346126" y="2020725"/>
            <a:ext cx="1550400" cy="1533600"/>
          </a:xfrm>
          <a:prstGeom prst="rect">
            <a:avLst/>
          </a:prstGeom>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rtl="0">
              <a:spcBef>
                <a:spcPts val="0"/>
              </a:spcBef>
              <a:spcAft>
                <a:spcPts val="0"/>
              </a:spcAft>
              <a:buSzPts val="1500"/>
              <a:buChar char="●"/>
              <a:defRPr sz="15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pic>
        <p:nvPicPr>
          <p:cNvPr id="48" name="Google Shape;48;p8"/>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49" name="Google Shape;49;p8"/>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9"/>
          <p:cNvSpPr txBox="1"/>
          <p:nvPr>
            <p:ph idx="1" type="body"/>
          </p:nvPr>
        </p:nvSpPr>
        <p:spPr>
          <a:xfrm>
            <a:off x="311700" y="1597900"/>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04800" lvl="1" marL="914400" rtl="0">
              <a:spcBef>
                <a:spcPts val="0"/>
              </a:spcBef>
              <a:spcAft>
                <a:spcPts val="0"/>
              </a:spcAft>
              <a:buSzPts val="1200"/>
              <a:buChar char="○"/>
              <a:defRPr/>
            </a:lvl2pPr>
            <a:lvl3pPr indent="-304800" lvl="2" marL="1371600" rtl="0">
              <a:spcBef>
                <a:spcPts val="0"/>
              </a:spcBef>
              <a:spcAft>
                <a:spcPts val="0"/>
              </a:spcAft>
              <a:buSzPts val="12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298450" lvl="5" marL="2743200" rtl="0">
              <a:spcBef>
                <a:spcPts val="0"/>
              </a:spcBef>
              <a:spcAft>
                <a:spcPts val="0"/>
              </a:spcAft>
              <a:buSzPts val="11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52" name="Google Shape;5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53" name="Google Shape;53;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 name="Google Shape;54;p9"/>
          <p:cNvSpPr txBox="1"/>
          <p:nvPr>
            <p:ph idx="2" type="title"/>
          </p:nvPr>
        </p:nvSpPr>
        <p:spPr>
          <a:xfrm>
            <a:off x="311700" y="10177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55" name="Google Shape;55;p9"/>
          <p:cNvPicPr preferRelativeResize="0"/>
          <p:nvPr/>
        </p:nvPicPr>
        <p:blipFill>
          <a:blip r:embed="rId2">
            <a:alphaModFix/>
          </a:blip>
          <a:stretch>
            <a:fillRect/>
          </a:stretch>
        </p:blipFill>
        <p:spPr>
          <a:xfrm>
            <a:off x="310001" y="4655604"/>
            <a:ext cx="1199421" cy="182725"/>
          </a:xfrm>
          <a:prstGeom prst="rect">
            <a:avLst/>
          </a:prstGeom>
          <a:noFill/>
          <a:ln>
            <a:noFill/>
          </a:ln>
        </p:spPr>
      </p:pic>
      <p:pic>
        <p:nvPicPr>
          <p:cNvPr id="56" name="Google Shape;56;p9"/>
          <p:cNvPicPr preferRelativeResize="0"/>
          <p:nvPr/>
        </p:nvPicPr>
        <p:blipFill>
          <a:blip r:embed="rId3">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7" name="Shape 57"/>
        <p:cNvGrpSpPr/>
        <p:nvPr/>
      </p:nvGrpSpPr>
      <p:grpSpPr>
        <a:xfrm>
          <a:off x="0" y="0"/>
          <a:ext cx="0" cy="0"/>
          <a:chOff x="0" y="0"/>
          <a:chExt cx="0" cy="0"/>
        </a:xfrm>
      </p:grpSpPr>
      <p:sp>
        <p:nvSpPr>
          <p:cNvPr id="58" name="Google Shape;58;p1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1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0" name="Google Shape;60;p1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1" name="Google Shape;6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62" name="Google Shape;62;p10"/>
          <p:cNvPicPr preferRelativeResize="0"/>
          <p:nvPr/>
        </p:nvPicPr>
        <p:blipFill>
          <a:blip r:embed="rId2">
            <a:alphaModFix/>
          </a:blip>
          <a:stretch>
            <a:fillRect/>
          </a:stretch>
        </p:blipFill>
        <p:spPr>
          <a:xfrm>
            <a:off x="302575" y="4822400"/>
            <a:ext cx="1001051" cy="1529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DM Sans"/>
              <a:buNone/>
              <a:defRPr sz="3000">
                <a:solidFill>
                  <a:schemeClr val="dk1"/>
                </a:solidFill>
                <a:latin typeface="DM Sans"/>
                <a:ea typeface="DM Sans"/>
                <a:cs typeface="DM Sans"/>
                <a:sym typeface="DM Sans"/>
              </a:defRPr>
            </a:lvl1pPr>
            <a:lvl2pPr lvl="1">
              <a:spcBef>
                <a:spcPts val="0"/>
              </a:spcBef>
              <a:spcAft>
                <a:spcPts val="0"/>
              </a:spcAft>
              <a:buClr>
                <a:schemeClr val="dk1"/>
              </a:buClr>
              <a:buSzPts val="2800"/>
              <a:buNone/>
              <a:defRPr b="1" sz="2800">
                <a:solidFill>
                  <a:schemeClr val="dk1"/>
                </a:solidFill>
              </a:defRPr>
            </a:lvl2pPr>
            <a:lvl3pPr lvl="2">
              <a:spcBef>
                <a:spcPts val="0"/>
              </a:spcBef>
              <a:spcAft>
                <a:spcPts val="0"/>
              </a:spcAft>
              <a:buClr>
                <a:schemeClr val="dk1"/>
              </a:buClr>
              <a:buSzPts val="2800"/>
              <a:buNone/>
              <a:defRPr b="1" sz="2800">
                <a:solidFill>
                  <a:schemeClr val="dk1"/>
                </a:solidFill>
              </a:defRPr>
            </a:lvl3pPr>
            <a:lvl4pPr lvl="3">
              <a:spcBef>
                <a:spcPts val="0"/>
              </a:spcBef>
              <a:spcAft>
                <a:spcPts val="0"/>
              </a:spcAft>
              <a:buClr>
                <a:schemeClr val="dk1"/>
              </a:buClr>
              <a:buSzPts val="2800"/>
              <a:buNone/>
              <a:defRPr b="1" sz="2800">
                <a:solidFill>
                  <a:schemeClr val="dk1"/>
                </a:solidFill>
              </a:defRPr>
            </a:lvl4pPr>
            <a:lvl5pPr lvl="4">
              <a:spcBef>
                <a:spcPts val="0"/>
              </a:spcBef>
              <a:spcAft>
                <a:spcPts val="0"/>
              </a:spcAft>
              <a:buClr>
                <a:schemeClr val="dk1"/>
              </a:buClr>
              <a:buSzPts val="2800"/>
              <a:buNone/>
              <a:defRPr b="1" sz="2800">
                <a:solidFill>
                  <a:schemeClr val="dk1"/>
                </a:solidFill>
              </a:defRPr>
            </a:lvl5pPr>
            <a:lvl6pPr lvl="5">
              <a:spcBef>
                <a:spcPts val="0"/>
              </a:spcBef>
              <a:spcAft>
                <a:spcPts val="0"/>
              </a:spcAft>
              <a:buClr>
                <a:schemeClr val="dk1"/>
              </a:buClr>
              <a:buSzPts val="2800"/>
              <a:buNone/>
              <a:defRPr b="1" sz="2800">
                <a:solidFill>
                  <a:schemeClr val="dk1"/>
                </a:solidFill>
              </a:defRPr>
            </a:lvl6pPr>
            <a:lvl7pPr lvl="6">
              <a:spcBef>
                <a:spcPts val="0"/>
              </a:spcBef>
              <a:spcAft>
                <a:spcPts val="0"/>
              </a:spcAft>
              <a:buClr>
                <a:schemeClr val="dk1"/>
              </a:buClr>
              <a:buSzPts val="2800"/>
              <a:buNone/>
              <a:defRPr b="1" sz="2800">
                <a:solidFill>
                  <a:schemeClr val="dk1"/>
                </a:solidFill>
              </a:defRPr>
            </a:lvl7pPr>
            <a:lvl8pPr lvl="7">
              <a:spcBef>
                <a:spcPts val="0"/>
              </a:spcBef>
              <a:spcAft>
                <a:spcPts val="0"/>
              </a:spcAft>
              <a:buClr>
                <a:schemeClr val="dk1"/>
              </a:buClr>
              <a:buSzPts val="2800"/>
              <a:buNone/>
              <a:defRPr b="1" sz="2800">
                <a:solidFill>
                  <a:schemeClr val="dk1"/>
                </a:solidFill>
              </a:defRPr>
            </a:lvl8pPr>
            <a:lvl9pPr lvl="8">
              <a:spcBef>
                <a:spcPts val="0"/>
              </a:spcBef>
              <a:spcAft>
                <a:spcPts val="0"/>
              </a:spcAft>
              <a:buClr>
                <a:schemeClr val="dk1"/>
              </a:buClr>
              <a:buSzPts val="2800"/>
              <a:buNone/>
              <a:defRPr b="1"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indent="-304800" lvl="1" marL="9144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2pPr>
            <a:lvl3pPr indent="-304800" lvl="2" marL="13716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3pPr>
            <a:lvl4pPr indent="-304800" lvl="3" marL="18288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4pPr>
            <a:lvl5pPr indent="-304800" lvl="4" marL="2286000">
              <a:lnSpc>
                <a:spcPct val="115000"/>
              </a:lnSpc>
              <a:spcBef>
                <a:spcPts val="0"/>
              </a:spcBef>
              <a:spcAft>
                <a:spcPts val="0"/>
              </a:spcAft>
              <a:buClr>
                <a:schemeClr val="dk1"/>
              </a:buClr>
              <a:buSzPts val="1200"/>
              <a:buFont typeface="DM Sans"/>
              <a:buChar char="○"/>
              <a:defRPr sz="1200">
                <a:solidFill>
                  <a:schemeClr val="dk1"/>
                </a:solidFill>
                <a:latin typeface="DM Sans"/>
                <a:ea typeface="DM Sans"/>
                <a:cs typeface="DM Sans"/>
                <a:sym typeface="DM Sans"/>
              </a:defRPr>
            </a:lvl5pPr>
            <a:lvl6pPr indent="-298450" lvl="5" marL="2743200">
              <a:lnSpc>
                <a:spcPct val="115000"/>
              </a:lnSpc>
              <a:spcBef>
                <a:spcPts val="0"/>
              </a:spcBef>
              <a:spcAft>
                <a:spcPts val="0"/>
              </a:spcAft>
              <a:buClr>
                <a:schemeClr val="dk1"/>
              </a:buClr>
              <a:buSzPts val="1100"/>
              <a:buFont typeface="DM Sans"/>
              <a:buChar char="■"/>
              <a:defRPr sz="1100">
                <a:solidFill>
                  <a:schemeClr val="dk1"/>
                </a:solidFill>
                <a:latin typeface="DM Sans"/>
                <a:ea typeface="DM Sans"/>
                <a:cs typeface="DM Sans"/>
                <a:sym typeface="DM Sans"/>
              </a:defRPr>
            </a:lvl6pPr>
            <a:lvl7pPr indent="-292100" lvl="6" marL="32004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7pPr>
            <a:lvl8pPr indent="-292100" lvl="7" marL="36576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8pPr>
            <a:lvl9pPr indent="-292100" lvl="8" marL="4114800">
              <a:lnSpc>
                <a:spcPct val="115000"/>
              </a:lnSpc>
              <a:spcBef>
                <a:spcPts val="0"/>
              </a:spcBef>
              <a:spcAft>
                <a:spcPts val="0"/>
              </a:spcAft>
              <a:buClr>
                <a:schemeClr val="dk1"/>
              </a:buClr>
              <a:buSzPts val="1000"/>
              <a:buFont typeface="DM Sans"/>
              <a:buChar char="■"/>
              <a:defRPr sz="1000">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comments" Target="../comments/commen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comments" Target="../comments/commen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2.jpg"/><Relationship Id="rId5" Type="http://schemas.openxmlformats.org/officeDocument/2006/relationships/image" Target="../media/image15.jpg"/><Relationship Id="rId6" Type="http://schemas.openxmlformats.org/officeDocument/2006/relationships/image" Target="../media/image13.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31"/>
          <p:cNvSpPr txBox="1"/>
          <p:nvPr/>
        </p:nvSpPr>
        <p:spPr>
          <a:xfrm>
            <a:off x="307450" y="1154588"/>
            <a:ext cx="8619900" cy="861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b="1" sz="4400">
              <a:solidFill>
                <a:schemeClr val="lt1"/>
              </a:solidFill>
              <a:latin typeface="DM Sans"/>
              <a:ea typeface="DM Sans"/>
              <a:cs typeface="DM Sans"/>
              <a:sym typeface="DM Sans"/>
            </a:endParaRPr>
          </a:p>
        </p:txBody>
      </p:sp>
      <p:sp>
        <p:nvSpPr>
          <p:cNvPr id="211" name="Google Shape;211;p31"/>
          <p:cNvSpPr txBox="1"/>
          <p:nvPr/>
        </p:nvSpPr>
        <p:spPr>
          <a:xfrm>
            <a:off x="216650" y="3527225"/>
            <a:ext cx="69279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Clr>
                <a:schemeClr val="dk1"/>
              </a:buClr>
              <a:buSzPts val="1100"/>
              <a:buFont typeface="Arial"/>
              <a:buNone/>
            </a:pPr>
            <a:r>
              <a:rPr b="1" lang="en" sz="1800">
                <a:solidFill>
                  <a:srgbClr val="FFFCF8"/>
                </a:solidFill>
                <a:latin typeface="DM Sans"/>
                <a:ea typeface="DM Sans"/>
                <a:cs typeface="DM Sans"/>
                <a:sym typeface="DM Sans"/>
              </a:rPr>
              <a:t>Bobby Odior,</a:t>
            </a:r>
            <a:r>
              <a:rPr lang="en" sz="1800">
                <a:solidFill>
                  <a:srgbClr val="FFFCF8"/>
                </a:solidFill>
                <a:latin typeface="DM Sans"/>
                <a:ea typeface="DM Sans"/>
                <a:cs typeface="DM Sans"/>
                <a:sym typeface="DM Sans"/>
              </a:rPr>
              <a:t> First Water &amp; </a:t>
            </a:r>
            <a:r>
              <a:rPr b="1" lang="en" sz="1800">
                <a:solidFill>
                  <a:srgbClr val="FFFCF8"/>
                </a:solidFill>
                <a:latin typeface="DM Sans"/>
                <a:ea typeface="DM Sans"/>
                <a:cs typeface="DM Sans"/>
                <a:sym typeface="DM Sans"/>
              </a:rPr>
              <a:t>Nick Araco</a:t>
            </a:r>
            <a:r>
              <a:rPr b="1" lang="en" sz="1800">
                <a:solidFill>
                  <a:srgbClr val="FFFCF8"/>
                </a:solidFill>
                <a:latin typeface="DM Sans"/>
                <a:ea typeface="DM Sans"/>
                <a:cs typeface="DM Sans"/>
                <a:sym typeface="DM Sans"/>
              </a:rPr>
              <a:t>, </a:t>
            </a:r>
            <a:r>
              <a:rPr lang="en" sz="1800">
                <a:solidFill>
                  <a:srgbClr val="FFFCF8"/>
                </a:solidFill>
                <a:latin typeface="DM Sans"/>
                <a:ea typeface="DM Sans"/>
                <a:cs typeface="DM Sans"/>
                <a:sym typeface="DM Sans"/>
              </a:rPr>
              <a:t>The CFO Alliance</a:t>
            </a:r>
            <a:endParaRPr sz="1800">
              <a:solidFill>
                <a:schemeClr val="lt1"/>
              </a:solidFill>
              <a:latin typeface="DM Sans"/>
              <a:ea typeface="DM Sans"/>
              <a:cs typeface="DM Sans"/>
              <a:sym typeface="DM Sans"/>
            </a:endParaRPr>
          </a:p>
        </p:txBody>
      </p:sp>
      <p:sp>
        <p:nvSpPr>
          <p:cNvPr id="212" name="Google Shape;212;p31"/>
          <p:cNvSpPr txBox="1"/>
          <p:nvPr>
            <p:ph type="ctrTitle"/>
          </p:nvPr>
        </p:nvSpPr>
        <p:spPr>
          <a:xfrm>
            <a:off x="197500" y="1512500"/>
            <a:ext cx="7769400" cy="2052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4400"/>
              <a:t>Last Mile FP&amp;A:</a:t>
            </a:r>
            <a:r>
              <a:rPr lang="en" sz="4400"/>
              <a:t> </a:t>
            </a:r>
            <a:br>
              <a:rPr lang="en" sz="4400"/>
            </a:br>
            <a:r>
              <a:rPr lang="en" sz="4400"/>
              <a:t>Success Beyond the Systems</a:t>
            </a: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a:t>
            </a:r>
            <a:endParaRPr/>
          </a:p>
        </p:txBody>
      </p:sp>
      <p:sp>
        <p:nvSpPr>
          <p:cNvPr id="291" name="Google Shape;291;p40"/>
          <p:cNvSpPr txBox="1"/>
          <p:nvPr>
            <p:ph idx="1" type="body"/>
          </p:nvPr>
        </p:nvSpPr>
        <p:spPr>
          <a:xfrm>
            <a:off x="5749050" y="940350"/>
            <a:ext cx="3311100" cy="379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Are you too busy to learn new skills / platforms?</a:t>
            </a:r>
            <a:endParaRPr sz="1400"/>
          </a:p>
          <a:p>
            <a:pPr indent="-317500" lvl="1" marL="914400" rtl="0" algn="l">
              <a:spcBef>
                <a:spcPts val="0"/>
              </a:spcBef>
              <a:spcAft>
                <a:spcPts val="0"/>
              </a:spcAft>
              <a:buSzPts val="1400"/>
              <a:buChar char="○"/>
            </a:pPr>
            <a:r>
              <a:rPr lang="en" sz="1400"/>
              <a:t>YES</a:t>
            </a:r>
            <a:endParaRPr sz="1400"/>
          </a:p>
          <a:p>
            <a:pPr indent="-317500" lvl="1" marL="914400" rtl="0" algn="l">
              <a:spcBef>
                <a:spcPts val="0"/>
              </a:spcBef>
              <a:spcAft>
                <a:spcPts val="0"/>
              </a:spcAft>
              <a:buSzPts val="1400"/>
              <a:buChar char="○"/>
            </a:pPr>
            <a:r>
              <a:rPr lang="en" sz="1400"/>
              <a:t>NO</a:t>
            </a:r>
            <a:endParaRPr sz="1400"/>
          </a:p>
        </p:txBody>
      </p:sp>
      <p:sp>
        <p:nvSpPr>
          <p:cNvPr id="292" name="Google Shape;292;p40"/>
          <p:cNvSpPr txBox="1"/>
          <p:nvPr/>
        </p:nvSpPr>
        <p:spPr>
          <a:xfrm>
            <a:off x="269925" y="383650"/>
            <a:ext cx="4045200" cy="14823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4200">
                <a:solidFill>
                  <a:srgbClr val="000000"/>
                </a:solidFill>
                <a:latin typeface="DM Sans"/>
                <a:ea typeface="DM Sans"/>
                <a:cs typeface="DM Sans"/>
                <a:sym typeface="DM Sans"/>
              </a:rPr>
              <a:t>Poll time!</a:t>
            </a:r>
            <a:endParaRPr sz="4200">
              <a:solidFill>
                <a:srgbClr val="000000"/>
              </a:solidFill>
              <a:latin typeface="DM Sans"/>
              <a:ea typeface="DM Sans"/>
              <a:cs typeface="DM Sans"/>
              <a:sym typeface="DM Sans"/>
            </a:endParaRPr>
          </a:p>
        </p:txBody>
      </p:sp>
      <p:pic>
        <p:nvPicPr>
          <p:cNvPr id="293" name="Google Shape;293;p40"/>
          <p:cNvPicPr preferRelativeResize="0"/>
          <p:nvPr/>
        </p:nvPicPr>
        <p:blipFill>
          <a:blip r:embed="rId4">
            <a:alphaModFix/>
          </a:blip>
          <a:stretch>
            <a:fillRect/>
          </a:stretch>
        </p:blipFill>
        <p:spPr>
          <a:xfrm>
            <a:off x="355299" y="937434"/>
            <a:ext cx="3874452" cy="38744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1"/>
          <p:cNvSpPr txBox="1"/>
          <p:nvPr>
            <p:ph type="title"/>
          </p:nvPr>
        </p:nvSpPr>
        <p:spPr>
          <a:xfrm>
            <a:off x="311700" y="445025"/>
            <a:ext cx="3321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Sources of Pain</a:t>
            </a:r>
            <a:endParaRPr/>
          </a:p>
        </p:txBody>
      </p:sp>
      <p:sp>
        <p:nvSpPr>
          <p:cNvPr id="299" name="Google Shape;299;p41"/>
          <p:cNvSpPr txBox="1"/>
          <p:nvPr>
            <p:ph idx="1" type="body"/>
          </p:nvPr>
        </p:nvSpPr>
        <p:spPr>
          <a:xfrm>
            <a:off x="311700" y="1152475"/>
            <a:ext cx="3321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Traditional FP&amp;A track</a:t>
            </a:r>
            <a:endParaRPr/>
          </a:p>
          <a:p>
            <a:pPr indent="0" lvl="0" marL="0" rtl="0" algn="l">
              <a:spcBef>
                <a:spcPts val="1200"/>
              </a:spcBef>
              <a:spcAft>
                <a:spcPts val="0"/>
              </a:spcAft>
              <a:buNone/>
            </a:pPr>
            <a:r>
              <a:rPr lang="en"/>
              <a:t>Fire drills / the “finance life”</a:t>
            </a:r>
            <a:endParaRPr/>
          </a:p>
          <a:p>
            <a:pPr indent="0" lvl="0" marL="0" rtl="0" algn="l">
              <a:spcBef>
                <a:spcPts val="1200"/>
              </a:spcBef>
              <a:spcAft>
                <a:spcPts val="0"/>
              </a:spcAft>
              <a:buNone/>
            </a:pPr>
            <a:r>
              <a:rPr lang="en"/>
              <a:t>Processes built on sand</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sp>
        <p:nvSpPr>
          <p:cNvPr id="300" name="Google Shape;300;p41"/>
          <p:cNvSpPr txBox="1"/>
          <p:nvPr>
            <p:ph type="title"/>
          </p:nvPr>
        </p:nvSpPr>
        <p:spPr>
          <a:xfrm>
            <a:off x="4182700" y="445025"/>
            <a:ext cx="4168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…holding us back from</a:t>
            </a:r>
            <a:endParaRPr/>
          </a:p>
        </p:txBody>
      </p:sp>
      <p:sp>
        <p:nvSpPr>
          <p:cNvPr id="301" name="Google Shape;301;p41"/>
          <p:cNvSpPr txBox="1"/>
          <p:nvPr>
            <p:ph idx="1" type="body"/>
          </p:nvPr>
        </p:nvSpPr>
        <p:spPr>
          <a:xfrm>
            <a:off x="4182700" y="1152475"/>
            <a:ext cx="4168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Traveling the FP&amp;A world</a:t>
            </a:r>
            <a:endParaRPr/>
          </a:p>
          <a:p>
            <a:pPr indent="0" lvl="0" marL="0" rtl="0" algn="l">
              <a:spcBef>
                <a:spcPts val="1200"/>
              </a:spcBef>
              <a:spcAft>
                <a:spcPts val="0"/>
              </a:spcAft>
              <a:buNone/>
            </a:pPr>
            <a:r>
              <a:rPr lang="en"/>
              <a:t>Learning new skills</a:t>
            </a:r>
            <a:endParaRPr/>
          </a:p>
          <a:p>
            <a:pPr indent="0" lvl="0" marL="0" rtl="0" algn="l">
              <a:spcBef>
                <a:spcPts val="1200"/>
              </a:spcBef>
              <a:spcAft>
                <a:spcPts val="0"/>
              </a:spcAft>
              <a:buNone/>
            </a:pPr>
            <a:r>
              <a:rPr lang="en"/>
              <a:t>Scaling the pyramid</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2"/>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a:t>
            </a:r>
            <a:endParaRPr/>
          </a:p>
        </p:txBody>
      </p:sp>
      <p:sp>
        <p:nvSpPr>
          <p:cNvPr id="307" name="Google Shape;307;p42"/>
          <p:cNvSpPr txBox="1"/>
          <p:nvPr>
            <p:ph idx="1" type="body"/>
          </p:nvPr>
        </p:nvSpPr>
        <p:spPr>
          <a:xfrm>
            <a:off x="5749050" y="940350"/>
            <a:ext cx="3311100" cy="379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Do you believe your company’s system environment and/or existing processes are holding you back in your role?</a:t>
            </a:r>
            <a:endParaRPr sz="1400"/>
          </a:p>
          <a:p>
            <a:pPr indent="-317500" lvl="1" marL="914400" rtl="0" algn="l">
              <a:spcBef>
                <a:spcPts val="0"/>
              </a:spcBef>
              <a:spcAft>
                <a:spcPts val="0"/>
              </a:spcAft>
              <a:buSzPts val="1400"/>
              <a:buChar char="○"/>
            </a:pPr>
            <a:r>
              <a:rPr lang="en" sz="1400"/>
              <a:t>YES</a:t>
            </a:r>
            <a:endParaRPr sz="1400"/>
          </a:p>
          <a:p>
            <a:pPr indent="-317500" lvl="1" marL="914400" rtl="0" algn="l">
              <a:spcBef>
                <a:spcPts val="0"/>
              </a:spcBef>
              <a:spcAft>
                <a:spcPts val="0"/>
              </a:spcAft>
              <a:buSzPts val="1400"/>
              <a:buChar char="○"/>
            </a:pPr>
            <a:r>
              <a:rPr lang="en" sz="1400"/>
              <a:t>NO</a:t>
            </a:r>
            <a:endParaRPr sz="1400"/>
          </a:p>
          <a:p>
            <a:pPr indent="-317500" lvl="1" marL="914400" rtl="0" algn="l">
              <a:spcBef>
                <a:spcPts val="0"/>
              </a:spcBef>
              <a:spcAft>
                <a:spcPts val="0"/>
              </a:spcAft>
              <a:buSzPts val="1400"/>
              <a:buChar char="○"/>
            </a:pPr>
            <a:r>
              <a:rPr lang="en" sz="1400"/>
              <a:t>Sometimes</a:t>
            </a:r>
            <a:endParaRPr sz="1400"/>
          </a:p>
        </p:txBody>
      </p:sp>
      <p:sp>
        <p:nvSpPr>
          <p:cNvPr id="308" name="Google Shape;308;p42"/>
          <p:cNvSpPr txBox="1"/>
          <p:nvPr/>
        </p:nvSpPr>
        <p:spPr>
          <a:xfrm>
            <a:off x="269925" y="383650"/>
            <a:ext cx="4045200" cy="14823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4200">
                <a:solidFill>
                  <a:srgbClr val="000000"/>
                </a:solidFill>
                <a:latin typeface="DM Sans"/>
                <a:ea typeface="DM Sans"/>
                <a:cs typeface="DM Sans"/>
                <a:sym typeface="DM Sans"/>
              </a:rPr>
              <a:t>Poll time!</a:t>
            </a:r>
            <a:endParaRPr sz="4200">
              <a:solidFill>
                <a:srgbClr val="000000"/>
              </a:solidFill>
              <a:latin typeface="DM Sans"/>
              <a:ea typeface="DM Sans"/>
              <a:cs typeface="DM Sans"/>
              <a:sym typeface="DM Sans"/>
            </a:endParaRPr>
          </a:p>
        </p:txBody>
      </p:sp>
      <p:pic>
        <p:nvPicPr>
          <p:cNvPr id="309" name="Google Shape;309;p42"/>
          <p:cNvPicPr preferRelativeResize="0"/>
          <p:nvPr/>
        </p:nvPicPr>
        <p:blipFill>
          <a:blip r:embed="rId4">
            <a:alphaModFix/>
          </a:blip>
          <a:stretch>
            <a:fillRect/>
          </a:stretch>
        </p:blipFill>
        <p:spPr>
          <a:xfrm>
            <a:off x="355299" y="937434"/>
            <a:ext cx="3874452" cy="38744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3"/>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a:t>
            </a:r>
            <a:endParaRPr/>
          </a:p>
        </p:txBody>
      </p:sp>
      <p:sp>
        <p:nvSpPr>
          <p:cNvPr id="315" name="Google Shape;315;p43"/>
          <p:cNvSpPr txBox="1"/>
          <p:nvPr>
            <p:ph idx="1" type="body"/>
          </p:nvPr>
        </p:nvSpPr>
        <p:spPr>
          <a:xfrm>
            <a:off x="5749050" y="940350"/>
            <a:ext cx="3311100" cy="3795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400"/>
              <a:t>What tools are</a:t>
            </a:r>
            <a:r>
              <a:rPr lang="en" sz="1400"/>
              <a:t> you personally aware of tools that would help you, your tea,m, and your company that are not being utilized?</a:t>
            </a:r>
            <a:endParaRPr sz="1400"/>
          </a:p>
          <a:p>
            <a:pPr indent="-317500" lvl="1" marL="914400" rtl="0" algn="l">
              <a:spcBef>
                <a:spcPts val="1200"/>
              </a:spcBef>
              <a:spcAft>
                <a:spcPts val="0"/>
              </a:spcAft>
              <a:buSzPts val="1400"/>
              <a:buChar char="○"/>
            </a:pPr>
            <a:r>
              <a:rPr lang="en" sz="1400"/>
              <a:t>Yes </a:t>
            </a:r>
            <a:endParaRPr sz="1400"/>
          </a:p>
          <a:p>
            <a:pPr indent="-317500" lvl="1" marL="914400" rtl="0" algn="l">
              <a:spcBef>
                <a:spcPts val="0"/>
              </a:spcBef>
              <a:spcAft>
                <a:spcPts val="0"/>
              </a:spcAft>
              <a:buSzPts val="1400"/>
              <a:buChar char="○"/>
            </a:pPr>
            <a:r>
              <a:rPr lang="en" sz="1400"/>
              <a:t>No</a:t>
            </a:r>
            <a:endParaRPr sz="1400"/>
          </a:p>
          <a:p>
            <a:pPr indent="0" lvl="0" marL="457200" rtl="0" algn="l">
              <a:spcBef>
                <a:spcPts val="1200"/>
              </a:spcBef>
              <a:spcAft>
                <a:spcPts val="1200"/>
              </a:spcAft>
              <a:buNone/>
            </a:pPr>
            <a:r>
              <a:t/>
            </a:r>
            <a:endParaRPr sz="1400"/>
          </a:p>
        </p:txBody>
      </p:sp>
      <p:sp>
        <p:nvSpPr>
          <p:cNvPr id="316" name="Google Shape;316;p43"/>
          <p:cNvSpPr txBox="1"/>
          <p:nvPr/>
        </p:nvSpPr>
        <p:spPr>
          <a:xfrm>
            <a:off x="269925" y="383650"/>
            <a:ext cx="4045200" cy="14823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4200">
                <a:solidFill>
                  <a:srgbClr val="000000"/>
                </a:solidFill>
                <a:latin typeface="DM Sans"/>
                <a:ea typeface="DM Sans"/>
                <a:cs typeface="DM Sans"/>
                <a:sym typeface="DM Sans"/>
              </a:rPr>
              <a:t>Poll time!</a:t>
            </a:r>
            <a:endParaRPr sz="4200">
              <a:solidFill>
                <a:srgbClr val="000000"/>
              </a:solidFill>
              <a:latin typeface="DM Sans"/>
              <a:ea typeface="DM Sans"/>
              <a:cs typeface="DM Sans"/>
              <a:sym typeface="DM Sans"/>
            </a:endParaRPr>
          </a:p>
        </p:txBody>
      </p:sp>
      <p:pic>
        <p:nvPicPr>
          <p:cNvPr id="317" name="Google Shape;317;p43"/>
          <p:cNvPicPr preferRelativeResize="0"/>
          <p:nvPr/>
        </p:nvPicPr>
        <p:blipFill>
          <a:blip r:embed="rId3">
            <a:alphaModFix/>
          </a:blip>
          <a:stretch>
            <a:fillRect/>
          </a:stretch>
        </p:blipFill>
        <p:spPr>
          <a:xfrm>
            <a:off x="355299" y="937434"/>
            <a:ext cx="3874452" cy="38744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4"/>
          <p:cNvSpPr txBox="1"/>
          <p:nvPr>
            <p:ph type="title"/>
          </p:nvPr>
        </p:nvSpPr>
        <p:spPr>
          <a:xfrm>
            <a:off x="265500" y="1233175"/>
            <a:ext cx="4045200" cy="55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t>The #1 S</a:t>
            </a:r>
            <a:r>
              <a:rPr lang="en" sz="3200"/>
              <a:t>kill needed to run the last mile: </a:t>
            </a:r>
            <a:endParaRPr sz="3200"/>
          </a:p>
        </p:txBody>
      </p:sp>
      <p:sp>
        <p:nvSpPr>
          <p:cNvPr id="323" name="Google Shape;323;p44"/>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457200" rtl="0" algn="ctr">
              <a:lnSpc>
                <a:spcPct val="100000"/>
              </a:lnSpc>
              <a:spcBef>
                <a:spcPts val="0"/>
              </a:spcBef>
              <a:spcAft>
                <a:spcPts val="0"/>
              </a:spcAft>
              <a:buNone/>
            </a:pPr>
            <a:r>
              <a:rPr b="1" lang="en" sz="2300"/>
              <a:t>What does Data Management require?</a:t>
            </a:r>
            <a:endParaRPr b="1" sz="2300"/>
          </a:p>
          <a:p>
            <a:pPr indent="0" lvl="0" marL="457200" rtl="0" algn="ctr">
              <a:lnSpc>
                <a:spcPct val="100000"/>
              </a:lnSpc>
              <a:spcBef>
                <a:spcPts val="0"/>
              </a:spcBef>
              <a:spcAft>
                <a:spcPts val="0"/>
              </a:spcAft>
              <a:buNone/>
            </a:pPr>
            <a:r>
              <a:t/>
            </a:r>
            <a:endParaRPr b="1" sz="2300"/>
          </a:p>
          <a:p>
            <a:pPr indent="-361950" lvl="0" marL="914400" rtl="0" algn="l">
              <a:lnSpc>
                <a:spcPct val="100000"/>
              </a:lnSpc>
              <a:spcBef>
                <a:spcPts val="0"/>
              </a:spcBef>
              <a:spcAft>
                <a:spcPts val="0"/>
              </a:spcAft>
              <a:buClr>
                <a:schemeClr val="lt1"/>
              </a:buClr>
              <a:buSzPts val="2100"/>
              <a:buChar char="●"/>
            </a:pPr>
            <a:r>
              <a:rPr lang="en" sz="2100"/>
              <a:t>Data Collection</a:t>
            </a:r>
            <a:endParaRPr sz="2100"/>
          </a:p>
          <a:p>
            <a:pPr indent="-361950" lvl="0" marL="914400" rtl="0" algn="l">
              <a:lnSpc>
                <a:spcPct val="100000"/>
              </a:lnSpc>
              <a:spcBef>
                <a:spcPts val="0"/>
              </a:spcBef>
              <a:spcAft>
                <a:spcPts val="0"/>
              </a:spcAft>
              <a:buClr>
                <a:schemeClr val="lt1"/>
              </a:buClr>
              <a:buSzPts val="2100"/>
              <a:buChar char="●"/>
            </a:pPr>
            <a:r>
              <a:rPr lang="en" sz="2100"/>
              <a:t>Data Extraction</a:t>
            </a:r>
            <a:endParaRPr sz="2100"/>
          </a:p>
          <a:p>
            <a:pPr indent="-361950" lvl="0" marL="914400" rtl="0" algn="l">
              <a:lnSpc>
                <a:spcPct val="100000"/>
              </a:lnSpc>
              <a:spcBef>
                <a:spcPts val="0"/>
              </a:spcBef>
              <a:spcAft>
                <a:spcPts val="0"/>
              </a:spcAft>
              <a:buClr>
                <a:schemeClr val="lt1"/>
              </a:buClr>
              <a:buSzPts val="2100"/>
              <a:buChar char="●"/>
            </a:pPr>
            <a:r>
              <a:rPr lang="en" sz="2100"/>
              <a:t>Data Transformation</a:t>
            </a:r>
            <a:endParaRPr i="1" sz="4200"/>
          </a:p>
        </p:txBody>
      </p:sp>
      <p:sp>
        <p:nvSpPr>
          <p:cNvPr id="324" name="Google Shape;324;p44"/>
          <p:cNvSpPr txBox="1"/>
          <p:nvPr>
            <p:ph idx="1" type="subTitle"/>
          </p:nvPr>
        </p:nvSpPr>
        <p:spPr>
          <a:xfrm>
            <a:off x="265500" y="1834900"/>
            <a:ext cx="4045200" cy="220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(Beyond Excel and analysis)</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sz="2900"/>
              <a:t>Process Building</a:t>
            </a:r>
            <a:endParaRPr b="1" sz="2900"/>
          </a:p>
          <a:p>
            <a:pPr indent="0" lvl="0" marL="0" rtl="0" algn="ctr">
              <a:spcBef>
                <a:spcPts val="0"/>
              </a:spcBef>
              <a:spcAft>
                <a:spcPts val="0"/>
              </a:spcAft>
              <a:buNone/>
            </a:pPr>
            <a:r>
              <a:rPr lang="en"/>
              <a:t>People Management</a:t>
            </a:r>
            <a:endParaRPr/>
          </a:p>
          <a:p>
            <a:pPr indent="0" lvl="0" marL="0" rtl="0" algn="ctr">
              <a:spcBef>
                <a:spcPts val="0"/>
              </a:spcBef>
              <a:spcAft>
                <a:spcPts val="0"/>
              </a:spcAft>
              <a:buNone/>
            </a:pPr>
            <a:r>
              <a:rPr lang="en"/>
              <a:t>Data Management</a:t>
            </a:r>
            <a:endParaRPr/>
          </a:p>
          <a:p>
            <a:pPr indent="0" lvl="0" marL="45720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5"/>
          <p:cNvSpPr txBox="1"/>
          <p:nvPr>
            <p:ph type="title"/>
          </p:nvPr>
        </p:nvSpPr>
        <p:spPr>
          <a:xfrm>
            <a:off x="311700" y="445025"/>
            <a:ext cx="8393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Should You Do About It?</a:t>
            </a:r>
            <a:endParaRPr/>
          </a:p>
        </p:txBody>
      </p:sp>
      <p:sp>
        <p:nvSpPr>
          <p:cNvPr id="330" name="Google Shape;330;p45"/>
          <p:cNvSpPr txBox="1"/>
          <p:nvPr>
            <p:ph idx="1" type="body"/>
          </p:nvPr>
        </p:nvSpPr>
        <p:spPr>
          <a:xfrm>
            <a:off x="311700" y="1152475"/>
            <a:ext cx="46080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Design your own advancement roadmap (not where, but what)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Express your current process and flex your process building muscles!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Advocate for access to tools that help you scale the pyramid</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Use efficiency gains for incremental learning</a:t>
            </a:r>
            <a:endParaRPr/>
          </a:p>
        </p:txBody>
      </p:sp>
      <p:pic>
        <p:nvPicPr>
          <p:cNvPr id="331" name="Google Shape;331;p45"/>
          <p:cNvPicPr preferRelativeResize="0"/>
          <p:nvPr/>
        </p:nvPicPr>
        <p:blipFill>
          <a:blip r:embed="rId3">
            <a:alphaModFix/>
          </a:blip>
          <a:stretch>
            <a:fillRect/>
          </a:stretch>
        </p:blipFill>
        <p:spPr>
          <a:xfrm>
            <a:off x="3989400" y="505675"/>
            <a:ext cx="5976448" cy="4132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6"/>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a:t>
            </a:r>
            <a:endParaRPr/>
          </a:p>
        </p:txBody>
      </p:sp>
      <p:sp>
        <p:nvSpPr>
          <p:cNvPr id="337" name="Google Shape;337;p46"/>
          <p:cNvSpPr txBox="1"/>
          <p:nvPr>
            <p:ph idx="1" type="body"/>
          </p:nvPr>
        </p:nvSpPr>
        <p:spPr>
          <a:xfrm>
            <a:off x="5749050" y="940350"/>
            <a:ext cx="3311100" cy="379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What’s more important to you, new business experience or new technical/technology experience?</a:t>
            </a:r>
            <a:endParaRPr sz="1400"/>
          </a:p>
          <a:p>
            <a:pPr indent="-317500" lvl="1" marL="914400" rtl="0" algn="l">
              <a:spcBef>
                <a:spcPts val="0"/>
              </a:spcBef>
              <a:spcAft>
                <a:spcPts val="0"/>
              </a:spcAft>
              <a:buSzPts val="1400"/>
              <a:buChar char="○"/>
            </a:pPr>
            <a:r>
              <a:rPr lang="en" sz="1400"/>
              <a:t>New Business Experience</a:t>
            </a:r>
            <a:endParaRPr sz="1400"/>
          </a:p>
          <a:p>
            <a:pPr indent="-317500" lvl="1" marL="914400" rtl="0" algn="l">
              <a:spcBef>
                <a:spcPts val="0"/>
              </a:spcBef>
              <a:spcAft>
                <a:spcPts val="0"/>
              </a:spcAft>
              <a:buSzPts val="1400"/>
              <a:buChar char="○"/>
            </a:pPr>
            <a:r>
              <a:rPr lang="en" sz="1400"/>
              <a:t>New Technology</a:t>
            </a:r>
            <a:endParaRPr sz="1400"/>
          </a:p>
        </p:txBody>
      </p:sp>
      <p:sp>
        <p:nvSpPr>
          <p:cNvPr id="338" name="Google Shape;338;p46"/>
          <p:cNvSpPr txBox="1"/>
          <p:nvPr/>
        </p:nvSpPr>
        <p:spPr>
          <a:xfrm>
            <a:off x="269925" y="383650"/>
            <a:ext cx="4045200" cy="14823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4200">
                <a:solidFill>
                  <a:srgbClr val="000000"/>
                </a:solidFill>
                <a:latin typeface="DM Sans"/>
                <a:ea typeface="DM Sans"/>
                <a:cs typeface="DM Sans"/>
                <a:sym typeface="DM Sans"/>
              </a:rPr>
              <a:t>Poll time!</a:t>
            </a:r>
            <a:endParaRPr sz="4200">
              <a:solidFill>
                <a:srgbClr val="000000"/>
              </a:solidFill>
              <a:latin typeface="DM Sans"/>
              <a:ea typeface="DM Sans"/>
              <a:cs typeface="DM Sans"/>
              <a:sym typeface="DM Sans"/>
            </a:endParaRPr>
          </a:p>
        </p:txBody>
      </p:sp>
      <p:pic>
        <p:nvPicPr>
          <p:cNvPr id="339" name="Google Shape;339;p46"/>
          <p:cNvPicPr preferRelativeResize="0"/>
          <p:nvPr/>
        </p:nvPicPr>
        <p:blipFill>
          <a:blip r:embed="rId3">
            <a:alphaModFix/>
          </a:blip>
          <a:stretch>
            <a:fillRect/>
          </a:stretch>
        </p:blipFill>
        <p:spPr>
          <a:xfrm>
            <a:off x="355299" y="937434"/>
            <a:ext cx="3874452" cy="38744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47"/>
          <p:cNvSpPr txBox="1"/>
          <p:nvPr>
            <p:ph type="title"/>
          </p:nvPr>
        </p:nvSpPr>
        <p:spPr>
          <a:xfrm>
            <a:off x="311700" y="1106125"/>
            <a:ext cx="8520600" cy="196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dk1"/>
                </a:solidFill>
              </a:rPr>
              <a:t>Questions?</a:t>
            </a:r>
            <a:endParaRPr>
              <a:solidFill>
                <a:schemeClr val="dk1"/>
              </a:solidFill>
            </a:endParaRPr>
          </a:p>
        </p:txBody>
      </p:sp>
      <p:sp>
        <p:nvSpPr>
          <p:cNvPr id="345" name="Google Shape;345;p4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Q&amp;A with your speaker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9" name="Shape 349"/>
        <p:cNvGrpSpPr/>
        <p:nvPr/>
      </p:nvGrpSpPr>
      <p:grpSpPr>
        <a:xfrm>
          <a:off x="0" y="0"/>
          <a:ext cx="0" cy="0"/>
          <a:chOff x="0" y="0"/>
          <a:chExt cx="0" cy="0"/>
        </a:xfrm>
      </p:grpSpPr>
      <p:sp>
        <p:nvSpPr>
          <p:cNvPr id="350" name="Google Shape;350;p48"/>
          <p:cNvSpPr txBox="1"/>
          <p:nvPr/>
        </p:nvSpPr>
        <p:spPr>
          <a:xfrm>
            <a:off x="534500" y="2187000"/>
            <a:ext cx="2811600" cy="769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800">
                <a:solidFill>
                  <a:schemeClr val="lt1"/>
                </a:solidFill>
                <a:latin typeface="DM Sans"/>
                <a:ea typeface="DM Sans"/>
                <a:cs typeface="DM Sans"/>
                <a:sym typeface="DM Sans"/>
              </a:rPr>
              <a:t>Thank you!</a:t>
            </a:r>
            <a:endParaRPr b="1" sz="3800">
              <a:solidFill>
                <a:schemeClr val="lt1"/>
              </a:solidFill>
              <a:latin typeface="DM Sans"/>
              <a:ea typeface="DM Sans"/>
              <a:cs typeface="DM Sans"/>
              <a:sym typeface="DM Sans"/>
            </a:endParaRPr>
          </a:p>
        </p:txBody>
      </p:sp>
      <p:sp>
        <p:nvSpPr>
          <p:cNvPr id="351" name="Google Shape;351;p48"/>
          <p:cNvSpPr txBox="1"/>
          <p:nvPr/>
        </p:nvSpPr>
        <p:spPr>
          <a:xfrm>
            <a:off x="4572000" y="1719575"/>
            <a:ext cx="3404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0">
                <a:solidFill>
                  <a:schemeClr val="lt1"/>
                </a:solidFill>
                <a:latin typeface="DM Sans"/>
                <a:ea typeface="DM Sans"/>
                <a:cs typeface="DM Sans"/>
                <a:sym typeface="DM Sans"/>
              </a:rPr>
              <a:t>DRINKS!</a:t>
            </a:r>
            <a:endParaRPr sz="5000">
              <a:solidFill>
                <a:schemeClr val="lt1"/>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6" name="Shape 216"/>
        <p:cNvGrpSpPr/>
        <p:nvPr/>
      </p:nvGrpSpPr>
      <p:grpSpPr>
        <a:xfrm>
          <a:off x="0" y="0"/>
          <a:ext cx="0" cy="0"/>
          <a:chOff x="0" y="0"/>
          <a:chExt cx="0" cy="0"/>
        </a:xfrm>
      </p:grpSpPr>
      <p:sp>
        <p:nvSpPr>
          <p:cNvPr id="217" name="Google Shape;217;p32"/>
          <p:cNvSpPr txBox="1"/>
          <p:nvPr/>
        </p:nvSpPr>
        <p:spPr>
          <a:xfrm>
            <a:off x="2824700" y="771900"/>
            <a:ext cx="4195800" cy="127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rgbClr val="FFFCF8"/>
                </a:solidFill>
                <a:latin typeface="DM Sans"/>
                <a:ea typeface="DM Sans"/>
                <a:cs typeface="DM Sans"/>
                <a:sym typeface="DM Sans"/>
              </a:rPr>
              <a:t>Bobby Odior</a:t>
            </a:r>
            <a:endParaRPr sz="2400">
              <a:solidFill>
                <a:srgbClr val="FFFCF8"/>
              </a:solidFill>
              <a:latin typeface="DM Sans"/>
              <a:ea typeface="DM Sans"/>
              <a:cs typeface="DM Sans"/>
              <a:sym typeface="DM Sans"/>
            </a:endParaRPr>
          </a:p>
          <a:p>
            <a:pPr indent="0" lvl="0" marL="0" rtl="0" algn="l">
              <a:lnSpc>
                <a:spcPct val="115000"/>
              </a:lnSpc>
              <a:spcBef>
                <a:spcPts val="0"/>
              </a:spcBef>
              <a:spcAft>
                <a:spcPts val="1200"/>
              </a:spcAft>
              <a:buNone/>
            </a:pPr>
            <a:r>
              <a:rPr lang="en" sz="2000">
                <a:solidFill>
                  <a:srgbClr val="FFFCF8"/>
                </a:solidFill>
                <a:latin typeface="DM Sans"/>
                <a:ea typeface="DM Sans"/>
                <a:cs typeface="DM Sans"/>
                <a:sym typeface="DM Sans"/>
              </a:rPr>
              <a:t>Vice President, Finance</a:t>
            </a:r>
            <a:br>
              <a:rPr lang="en" sz="2000">
                <a:solidFill>
                  <a:srgbClr val="FFFCF8"/>
                </a:solidFill>
                <a:latin typeface="DM Sans"/>
                <a:ea typeface="DM Sans"/>
                <a:cs typeface="DM Sans"/>
                <a:sym typeface="DM Sans"/>
              </a:rPr>
            </a:br>
            <a:r>
              <a:rPr lang="en" sz="2000">
                <a:solidFill>
                  <a:srgbClr val="FFFCF8"/>
                </a:solidFill>
                <a:latin typeface="DM Sans"/>
                <a:ea typeface="DM Sans"/>
                <a:cs typeface="DM Sans"/>
                <a:sym typeface="DM Sans"/>
              </a:rPr>
              <a:t>First Water Finance</a:t>
            </a:r>
            <a:endParaRPr sz="2000">
              <a:solidFill>
                <a:schemeClr val="lt1"/>
              </a:solidFill>
              <a:latin typeface="DM Sans"/>
              <a:ea typeface="DM Sans"/>
              <a:cs typeface="DM Sans"/>
              <a:sym typeface="DM Sans"/>
            </a:endParaRPr>
          </a:p>
        </p:txBody>
      </p:sp>
      <p:sp>
        <p:nvSpPr>
          <p:cNvPr id="218" name="Google Shape;218;p32"/>
          <p:cNvSpPr txBox="1"/>
          <p:nvPr/>
        </p:nvSpPr>
        <p:spPr>
          <a:xfrm>
            <a:off x="2824700" y="3381725"/>
            <a:ext cx="4098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lt1"/>
                </a:solidFill>
                <a:latin typeface="DM Sans"/>
                <a:ea typeface="DM Sans"/>
                <a:cs typeface="DM Sans"/>
                <a:sym typeface="DM Sans"/>
              </a:rPr>
              <a:t>Nick Araco</a:t>
            </a:r>
            <a:endParaRPr b="1" sz="2400">
              <a:solidFill>
                <a:schemeClr val="lt1"/>
              </a:solidFill>
              <a:latin typeface="DM Sans"/>
              <a:ea typeface="DM Sans"/>
              <a:cs typeface="DM Sans"/>
              <a:sym typeface="DM Sans"/>
            </a:endParaRPr>
          </a:p>
          <a:p>
            <a:pPr indent="0" lvl="0" marL="0" rtl="0" algn="l">
              <a:spcBef>
                <a:spcPts val="0"/>
              </a:spcBef>
              <a:spcAft>
                <a:spcPts val="0"/>
              </a:spcAft>
              <a:buNone/>
            </a:pPr>
            <a:r>
              <a:rPr lang="en" sz="2000">
                <a:solidFill>
                  <a:schemeClr val="lt1"/>
                </a:solidFill>
                <a:latin typeface="DM Sans"/>
                <a:ea typeface="DM Sans"/>
                <a:cs typeface="DM Sans"/>
                <a:sym typeface="DM Sans"/>
              </a:rPr>
              <a:t>CEO and Founder of The CFO Alliance</a:t>
            </a:r>
            <a:endParaRPr b="1" sz="2400">
              <a:solidFill>
                <a:schemeClr val="lt1"/>
              </a:solidFill>
              <a:latin typeface="DM Sans"/>
              <a:ea typeface="DM Sans"/>
              <a:cs typeface="DM Sans"/>
              <a:sym typeface="DM Sans"/>
            </a:endParaRPr>
          </a:p>
        </p:txBody>
      </p:sp>
      <p:pic>
        <p:nvPicPr>
          <p:cNvPr id="219" name="Google Shape;219;p32"/>
          <p:cNvPicPr preferRelativeResize="0"/>
          <p:nvPr/>
        </p:nvPicPr>
        <p:blipFill>
          <a:blip r:embed="rId3">
            <a:alphaModFix/>
          </a:blip>
          <a:stretch>
            <a:fillRect/>
          </a:stretch>
        </p:blipFill>
        <p:spPr>
          <a:xfrm>
            <a:off x="7962852" y="4822606"/>
            <a:ext cx="1001052" cy="152503"/>
          </a:xfrm>
          <a:prstGeom prst="rect">
            <a:avLst/>
          </a:prstGeom>
          <a:noFill/>
          <a:ln>
            <a:noFill/>
          </a:ln>
        </p:spPr>
      </p:pic>
      <p:pic>
        <p:nvPicPr>
          <p:cNvPr id="220" name="Google Shape;220;p32"/>
          <p:cNvPicPr preferRelativeResize="0"/>
          <p:nvPr/>
        </p:nvPicPr>
        <p:blipFill>
          <a:blip r:embed="rId4">
            <a:alphaModFix/>
          </a:blip>
          <a:stretch>
            <a:fillRect/>
          </a:stretch>
        </p:blipFill>
        <p:spPr>
          <a:xfrm>
            <a:off x="152400" y="152400"/>
            <a:ext cx="1905000" cy="1905000"/>
          </a:xfrm>
          <a:prstGeom prst="rect">
            <a:avLst/>
          </a:prstGeom>
          <a:noFill/>
          <a:ln>
            <a:noFill/>
          </a:ln>
        </p:spPr>
      </p:pic>
      <p:pic>
        <p:nvPicPr>
          <p:cNvPr id="221" name="Google Shape;221;p32"/>
          <p:cNvPicPr preferRelativeResize="0"/>
          <p:nvPr/>
        </p:nvPicPr>
        <p:blipFill rotWithShape="1">
          <a:blip r:embed="rId5">
            <a:alphaModFix/>
          </a:blip>
          <a:srcRect b="22684" l="0" r="0" t="13270"/>
          <a:stretch/>
        </p:blipFill>
        <p:spPr>
          <a:xfrm>
            <a:off x="195688" y="2685200"/>
            <a:ext cx="1818426" cy="1747277"/>
          </a:xfrm>
          <a:prstGeom prst="rect">
            <a:avLst/>
          </a:prstGeom>
          <a:noFill/>
          <a:ln>
            <a:noFill/>
          </a:ln>
        </p:spPr>
      </p:pic>
      <p:pic>
        <p:nvPicPr>
          <p:cNvPr id="222" name="Google Shape;222;p32"/>
          <p:cNvPicPr preferRelativeResize="0"/>
          <p:nvPr/>
        </p:nvPicPr>
        <p:blipFill>
          <a:blip r:embed="rId6">
            <a:alphaModFix/>
          </a:blip>
          <a:stretch>
            <a:fillRect/>
          </a:stretch>
        </p:blipFill>
        <p:spPr>
          <a:xfrm>
            <a:off x="6822697" y="3507547"/>
            <a:ext cx="2021150" cy="681125"/>
          </a:xfrm>
          <a:prstGeom prst="rect">
            <a:avLst/>
          </a:prstGeom>
          <a:noFill/>
          <a:ln>
            <a:noFill/>
          </a:ln>
        </p:spPr>
      </p:pic>
      <p:pic>
        <p:nvPicPr>
          <p:cNvPr id="223" name="Google Shape;223;p32"/>
          <p:cNvPicPr preferRelativeResize="0"/>
          <p:nvPr/>
        </p:nvPicPr>
        <p:blipFill>
          <a:blip r:embed="rId7">
            <a:alphaModFix/>
          </a:blip>
          <a:stretch>
            <a:fillRect/>
          </a:stretch>
        </p:blipFill>
        <p:spPr>
          <a:xfrm>
            <a:off x="6651475" y="1079038"/>
            <a:ext cx="2192374" cy="570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7" name="Shape 227"/>
        <p:cNvGrpSpPr/>
        <p:nvPr/>
      </p:nvGrpSpPr>
      <p:grpSpPr>
        <a:xfrm>
          <a:off x="0" y="0"/>
          <a:ext cx="0" cy="0"/>
          <a:chOff x="0" y="0"/>
          <a:chExt cx="0" cy="0"/>
        </a:xfrm>
      </p:grpSpPr>
      <p:sp>
        <p:nvSpPr>
          <p:cNvPr id="228" name="Google Shape;228;p33"/>
          <p:cNvSpPr txBox="1"/>
          <p:nvPr/>
        </p:nvSpPr>
        <p:spPr>
          <a:xfrm>
            <a:off x="51275" y="330550"/>
            <a:ext cx="7716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About First Water Finance</a:t>
            </a:r>
            <a:endParaRPr b="1" sz="18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lt1"/>
                </a:solidFill>
                <a:latin typeface="DM Sans"/>
                <a:ea typeface="DM Sans"/>
                <a:cs typeface="DM Sans"/>
                <a:sym typeface="DM Sans"/>
              </a:rPr>
              <a:t>First Water Finance is the finance advancement platform, serving finance professionals, management teams, and capital partners. We provide FP&amp;A and Corporate Finance solutions through business process outsourcing (First Water Managed FP&amp;A Solutions</a:t>
            </a:r>
            <a:r>
              <a:rPr baseline="30000" lang="en" sz="1200">
                <a:solidFill>
                  <a:schemeClr val="lt1"/>
                </a:solidFill>
                <a:latin typeface="DM Sans"/>
                <a:ea typeface="DM Sans"/>
                <a:cs typeface="DM Sans"/>
                <a:sym typeface="DM Sans"/>
              </a:rPr>
              <a:t>SM</a:t>
            </a:r>
            <a:r>
              <a:rPr lang="en" sz="1200">
                <a:solidFill>
                  <a:schemeClr val="lt1"/>
                </a:solidFill>
                <a:latin typeface="DM Sans"/>
                <a:ea typeface="DM Sans"/>
                <a:cs typeface="DM Sans"/>
                <a:sym typeface="DM Sans"/>
              </a:rPr>
              <a:t>), project consulting, and transaction advisory. Alongside The CFO Alliance, First Water also supports talent acquisition within the office of the CFO and leads community content and learning programs for finance leaders worldwide. </a:t>
            </a:r>
            <a:endParaRPr b="1" sz="1800">
              <a:solidFill>
                <a:schemeClr val="lt1"/>
              </a:solidFill>
              <a:latin typeface="DM Sans"/>
              <a:ea typeface="DM Sans"/>
              <a:cs typeface="DM Sans"/>
              <a:sym typeface="DM Sans"/>
            </a:endParaRPr>
          </a:p>
        </p:txBody>
      </p:sp>
      <p:pic>
        <p:nvPicPr>
          <p:cNvPr id="229" name="Google Shape;229;p33"/>
          <p:cNvPicPr preferRelativeResize="0"/>
          <p:nvPr/>
        </p:nvPicPr>
        <p:blipFill>
          <a:blip r:embed="rId3">
            <a:alphaModFix/>
          </a:blip>
          <a:stretch>
            <a:fillRect/>
          </a:stretch>
        </p:blipFill>
        <p:spPr>
          <a:xfrm>
            <a:off x="302577" y="4822606"/>
            <a:ext cx="1001052" cy="152503"/>
          </a:xfrm>
          <a:prstGeom prst="rect">
            <a:avLst/>
          </a:prstGeom>
          <a:noFill/>
          <a:ln>
            <a:noFill/>
          </a:ln>
        </p:spPr>
      </p:pic>
      <p:sp>
        <p:nvSpPr>
          <p:cNvPr id="230" name="Google Shape;230;p33"/>
          <p:cNvSpPr txBox="1"/>
          <p:nvPr/>
        </p:nvSpPr>
        <p:spPr>
          <a:xfrm>
            <a:off x="51275" y="2824150"/>
            <a:ext cx="72252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About The CFO Alliance</a:t>
            </a:r>
            <a:endParaRPr b="1" sz="18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sz="1200">
              <a:solidFill>
                <a:schemeClr val="lt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lang="en" sz="1200">
                <a:solidFill>
                  <a:schemeClr val="lt1"/>
                </a:solidFill>
                <a:latin typeface="DM Sans"/>
                <a:ea typeface="DM Sans"/>
                <a:cs typeface="DM Sans"/>
                <a:sym typeface="DM Sans"/>
              </a:rPr>
              <a:t>Like no other community, The CFO Alliance precisely understands the aspirations, needs, complexities, and ever-expanding demands placed on the CFO role. Ten years of collaboration and attentive listening involving thousands of interactions and over 500 peer group roundtables have inspired us to find new ways to create value that’s relevant, actionable, and measurable.</a:t>
            </a:r>
            <a:endParaRPr b="1" sz="1800">
              <a:solidFill>
                <a:schemeClr val="lt1"/>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34"/>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rtl="0" algn="l">
              <a:spcBef>
                <a:spcPts val="0"/>
              </a:spcBef>
              <a:spcAft>
                <a:spcPts val="0"/>
              </a:spcAft>
              <a:buNone/>
            </a:pPr>
            <a:r>
              <a:rPr lang="en" sz="2400">
                <a:solidFill>
                  <a:srgbClr val="FFFFFF"/>
                </a:solidFill>
                <a:latin typeface="DM Sans"/>
                <a:ea typeface="DM Sans"/>
                <a:cs typeface="DM Sans"/>
                <a:sym typeface="DM Sans"/>
              </a:rPr>
              <a:t>Agenda</a:t>
            </a:r>
            <a:endParaRPr sz="2400">
              <a:solidFill>
                <a:srgbClr val="FFFFFF"/>
              </a:solidFill>
              <a:latin typeface="DM Sans"/>
              <a:ea typeface="DM Sans"/>
              <a:cs typeface="DM Sans"/>
              <a:sym typeface="DM Sans"/>
            </a:endParaRPr>
          </a:p>
        </p:txBody>
      </p:sp>
      <p:sp>
        <p:nvSpPr>
          <p:cNvPr id="236" name="Google Shape;236;p34"/>
          <p:cNvSpPr txBox="1"/>
          <p:nvPr/>
        </p:nvSpPr>
        <p:spPr>
          <a:xfrm>
            <a:off x="3353025" y="878100"/>
            <a:ext cx="5143500" cy="3387300"/>
          </a:xfrm>
          <a:prstGeom prst="rect">
            <a:avLst/>
          </a:prstGeom>
          <a:noFill/>
          <a:ln>
            <a:noFill/>
          </a:ln>
        </p:spPr>
        <p:txBody>
          <a:bodyPr anchorCtr="0" anchor="ctr" bIns="91425" lIns="91425" spcFirstLastPara="1" rIns="91425" wrap="square" tIns="91425">
            <a:noAutofit/>
          </a:bodyPr>
          <a:lstStyle/>
          <a:p>
            <a:pPr indent="-340360" lvl="0" marL="457200" rtl="0" algn="l">
              <a:lnSpc>
                <a:spcPct val="115000"/>
              </a:lnSpc>
              <a:spcBef>
                <a:spcPts val="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Last Mile FP&amp;A Defined</a:t>
            </a:r>
            <a:endParaRPr sz="1760">
              <a:solidFill>
                <a:schemeClr val="dk1"/>
              </a:solidFill>
              <a:latin typeface="DM Sans"/>
              <a:ea typeface="DM Sans"/>
              <a:cs typeface="DM Sans"/>
              <a:sym typeface="DM Sans"/>
            </a:endParaRPr>
          </a:p>
          <a:p>
            <a:pPr indent="-340360" lvl="0" marL="457200" rtl="0" algn="l">
              <a:lnSpc>
                <a:spcPct val="115000"/>
              </a:lnSpc>
              <a:spcBef>
                <a:spcPts val="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Pain Points</a:t>
            </a:r>
            <a:endParaRPr sz="1760">
              <a:solidFill>
                <a:schemeClr val="dk1"/>
              </a:solidFill>
              <a:latin typeface="DM Sans"/>
              <a:ea typeface="DM Sans"/>
              <a:cs typeface="DM Sans"/>
              <a:sym typeface="DM Sans"/>
            </a:endParaRPr>
          </a:p>
          <a:p>
            <a:pPr indent="-340360" lvl="0" marL="457200" rtl="0" algn="l">
              <a:lnSpc>
                <a:spcPct val="115000"/>
              </a:lnSpc>
              <a:spcBef>
                <a:spcPts val="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Skills That Matter</a:t>
            </a:r>
            <a:endParaRPr sz="1760">
              <a:solidFill>
                <a:schemeClr val="dk1"/>
              </a:solidFill>
              <a:latin typeface="DM Sans"/>
              <a:ea typeface="DM Sans"/>
              <a:cs typeface="DM Sans"/>
              <a:sym typeface="DM Sans"/>
            </a:endParaRPr>
          </a:p>
          <a:p>
            <a:pPr indent="-340360" lvl="0" marL="457200" rtl="0" algn="l">
              <a:lnSpc>
                <a:spcPct val="115000"/>
              </a:lnSpc>
              <a:spcBef>
                <a:spcPts val="0"/>
              </a:spcBef>
              <a:spcAft>
                <a:spcPts val="0"/>
              </a:spcAft>
              <a:buClr>
                <a:schemeClr val="dk1"/>
              </a:buClr>
              <a:buSzPts val="1760"/>
              <a:buFont typeface="DM Sans"/>
              <a:buChar char="●"/>
            </a:pPr>
            <a:r>
              <a:rPr lang="en" sz="1760">
                <a:solidFill>
                  <a:schemeClr val="dk1"/>
                </a:solidFill>
                <a:latin typeface="DM Sans"/>
                <a:ea typeface="DM Sans"/>
                <a:cs typeface="DM Sans"/>
                <a:sym typeface="DM Sans"/>
              </a:rPr>
              <a:t>Key Takeaways</a:t>
            </a:r>
            <a:endParaRPr sz="1760">
              <a:solidFill>
                <a:schemeClr val="dk1"/>
              </a:solidFill>
              <a:latin typeface="DM Sans"/>
              <a:ea typeface="DM Sans"/>
              <a:cs typeface="DM Sans"/>
              <a:sym typeface="DM Sans"/>
            </a:endParaRPr>
          </a:p>
          <a:p>
            <a:pPr indent="0" lvl="0" marL="914400" rtl="0" algn="l">
              <a:lnSpc>
                <a:spcPct val="115000"/>
              </a:lnSpc>
              <a:spcBef>
                <a:spcPts val="0"/>
              </a:spcBef>
              <a:spcAft>
                <a:spcPts val="0"/>
              </a:spcAft>
              <a:buNone/>
            </a:pPr>
            <a:r>
              <a:t/>
            </a:r>
            <a:endParaRPr sz="1760">
              <a:solidFill>
                <a:schemeClr val="dk1"/>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5674000" y="269975"/>
            <a:ext cx="303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a:t>
            </a:r>
            <a:endParaRPr/>
          </a:p>
        </p:txBody>
      </p:sp>
      <p:sp>
        <p:nvSpPr>
          <p:cNvPr id="242" name="Google Shape;242;p35"/>
          <p:cNvSpPr txBox="1"/>
          <p:nvPr>
            <p:ph idx="1" type="body"/>
          </p:nvPr>
        </p:nvSpPr>
        <p:spPr>
          <a:xfrm>
            <a:off x="5749050" y="940350"/>
            <a:ext cx="3311100" cy="3795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Has your company implemented new software or technology within the last 2 years?</a:t>
            </a:r>
            <a:endParaRPr sz="1400"/>
          </a:p>
          <a:p>
            <a:pPr indent="-317500" lvl="1" marL="914400" rtl="0" algn="l">
              <a:spcBef>
                <a:spcPts val="0"/>
              </a:spcBef>
              <a:spcAft>
                <a:spcPts val="0"/>
              </a:spcAft>
              <a:buSzPts val="1400"/>
              <a:buChar char="○"/>
            </a:pPr>
            <a:r>
              <a:rPr lang="en" sz="1400"/>
              <a:t>YES</a:t>
            </a:r>
            <a:endParaRPr sz="1400"/>
          </a:p>
          <a:p>
            <a:pPr indent="-317500" lvl="1" marL="914400" rtl="0" algn="l">
              <a:spcBef>
                <a:spcPts val="0"/>
              </a:spcBef>
              <a:spcAft>
                <a:spcPts val="0"/>
              </a:spcAft>
              <a:buSzPts val="1400"/>
              <a:buChar char="○"/>
            </a:pPr>
            <a:r>
              <a:rPr lang="en" sz="1400"/>
              <a:t>NO</a:t>
            </a:r>
            <a:endParaRPr sz="1400"/>
          </a:p>
        </p:txBody>
      </p:sp>
      <p:sp>
        <p:nvSpPr>
          <p:cNvPr id="243" name="Google Shape;243;p35"/>
          <p:cNvSpPr txBox="1"/>
          <p:nvPr/>
        </p:nvSpPr>
        <p:spPr>
          <a:xfrm>
            <a:off x="269925" y="383650"/>
            <a:ext cx="4045200" cy="14823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4200">
                <a:solidFill>
                  <a:srgbClr val="000000"/>
                </a:solidFill>
                <a:latin typeface="DM Sans"/>
                <a:ea typeface="DM Sans"/>
                <a:cs typeface="DM Sans"/>
                <a:sym typeface="DM Sans"/>
              </a:rPr>
              <a:t>Poll time!</a:t>
            </a:r>
            <a:endParaRPr sz="4200">
              <a:solidFill>
                <a:srgbClr val="000000"/>
              </a:solidFill>
              <a:latin typeface="DM Sans"/>
              <a:ea typeface="DM Sans"/>
              <a:cs typeface="DM Sans"/>
              <a:sym typeface="DM Sans"/>
            </a:endParaRPr>
          </a:p>
        </p:txBody>
      </p:sp>
      <p:pic>
        <p:nvPicPr>
          <p:cNvPr id="244" name="Google Shape;244;p35"/>
          <p:cNvPicPr preferRelativeResize="0"/>
          <p:nvPr/>
        </p:nvPicPr>
        <p:blipFill>
          <a:blip r:embed="rId4">
            <a:alphaModFix/>
          </a:blip>
          <a:stretch>
            <a:fillRect/>
          </a:stretch>
        </p:blipFill>
        <p:spPr>
          <a:xfrm>
            <a:off x="355299" y="937434"/>
            <a:ext cx="3874452" cy="38744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2675550" y="1357500"/>
            <a:ext cx="5534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7200"/>
              <a:t>The Why</a:t>
            </a:r>
            <a:endParaRPr sz="7200"/>
          </a:p>
        </p:txBody>
      </p:sp>
      <p:sp>
        <p:nvSpPr>
          <p:cNvPr id="250" name="Google Shape;250;p36"/>
          <p:cNvSpPr txBox="1"/>
          <p:nvPr>
            <p:ph idx="1" type="body"/>
          </p:nvPr>
        </p:nvSpPr>
        <p:spPr>
          <a:xfrm>
            <a:off x="2890375" y="2750325"/>
            <a:ext cx="5844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Systems and software continue to rise in value and accessibility, though they cannot take on the responsibility of the entire FP&amp;A function. How do we best work alongside technology?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7"/>
          <p:cNvSpPr txBox="1"/>
          <p:nvPr>
            <p:ph type="title"/>
          </p:nvPr>
        </p:nvSpPr>
        <p:spPr>
          <a:xfrm>
            <a:off x="311700" y="887300"/>
            <a:ext cx="8520600" cy="287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“The purpose of data is dialogue. Finance is and will remain a people-driven function.”</a:t>
            </a:r>
            <a:endParaRPr sz="4000"/>
          </a:p>
        </p:txBody>
      </p:sp>
      <p:sp>
        <p:nvSpPr>
          <p:cNvPr id="256" name="Google Shape;256;p37"/>
          <p:cNvSpPr txBox="1"/>
          <p:nvPr>
            <p:ph idx="1" type="body"/>
          </p:nvPr>
        </p:nvSpPr>
        <p:spPr>
          <a:xfrm>
            <a:off x="311700" y="3842700"/>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a:t>–Ben Lehrer, First Water Finance CEO</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Where We’ve Come From</a:t>
            </a:r>
            <a:endParaRPr/>
          </a:p>
        </p:txBody>
      </p:sp>
      <p:sp>
        <p:nvSpPr>
          <p:cNvPr id="262" name="Google Shape;262;p38"/>
          <p:cNvSpPr txBox="1"/>
          <p:nvPr>
            <p:ph idx="1" type="body"/>
          </p:nvPr>
        </p:nvSpPr>
        <p:spPr>
          <a:xfrm>
            <a:off x="247500"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Spreadsheets</a:t>
            </a:r>
            <a:br>
              <a:rPr lang="en"/>
            </a:br>
            <a:r>
              <a:rPr lang="en" sz="1300"/>
              <a:t>(Excel Invented)</a:t>
            </a:r>
            <a:endParaRPr sz="1300"/>
          </a:p>
        </p:txBody>
      </p:sp>
      <p:sp>
        <p:nvSpPr>
          <p:cNvPr id="263" name="Google Shape;263;p38"/>
          <p:cNvSpPr txBox="1"/>
          <p:nvPr>
            <p:ph idx="2" type="body"/>
          </p:nvPr>
        </p:nvSpPr>
        <p:spPr>
          <a:xfrm>
            <a:off x="1980552"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Power Pivot / Power Query</a:t>
            </a:r>
            <a:br>
              <a:rPr lang="en"/>
            </a:br>
            <a:r>
              <a:rPr lang="en" sz="1300"/>
              <a:t>(Connect / Transform)</a:t>
            </a:r>
            <a:endParaRPr sz="1300"/>
          </a:p>
        </p:txBody>
      </p:sp>
      <p:sp>
        <p:nvSpPr>
          <p:cNvPr id="264" name="Google Shape;264;p38"/>
          <p:cNvSpPr txBox="1"/>
          <p:nvPr>
            <p:ph idx="3" type="body"/>
          </p:nvPr>
        </p:nvSpPr>
        <p:spPr>
          <a:xfrm>
            <a:off x="3796807"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Power BI</a:t>
            </a:r>
            <a:br>
              <a:rPr lang="en"/>
            </a:br>
            <a:r>
              <a:rPr lang="en" sz="1300"/>
              <a:t>(Connect / Transform / Visualize)</a:t>
            </a:r>
            <a:endParaRPr sz="1300"/>
          </a:p>
        </p:txBody>
      </p:sp>
      <p:sp>
        <p:nvSpPr>
          <p:cNvPr id="265" name="Google Shape;265;p38"/>
          <p:cNvSpPr txBox="1"/>
          <p:nvPr>
            <p:ph idx="4" type="body"/>
          </p:nvPr>
        </p:nvSpPr>
        <p:spPr>
          <a:xfrm>
            <a:off x="5613074"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Boomi / Alteryx, etc.</a:t>
            </a:r>
            <a:br>
              <a:rPr lang="en"/>
            </a:br>
            <a:r>
              <a:rPr lang="en" sz="1300"/>
              <a:t>(Advancements to Connect &amp; Transform)</a:t>
            </a:r>
            <a:endParaRPr sz="1300"/>
          </a:p>
        </p:txBody>
      </p:sp>
      <p:sp>
        <p:nvSpPr>
          <p:cNvPr id="266" name="Google Shape;266;p38"/>
          <p:cNvSpPr txBox="1"/>
          <p:nvPr>
            <p:ph idx="5" type="body"/>
          </p:nvPr>
        </p:nvSpPr>
        <p:spPr>
          <a:xfrm>
            <a:off x="7346126" y="2020725"/>
            <a:ext cx="1550400" cy="153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Planful</a:t>
            </a:r>
            <a:br>
              <a:rPr lang="en"/>
            </a:br>
            <a:r>
              <a:rPr lang="en" sz="1300"/>
              <a:t>(Dynamic Planning / FP&amp;A Tools)</a:t>
            </a:r>
            <a:endParaRPr sz="1300"/>
          </a:p>
        </p:txBody>
      </p:sp>
      <p:cxnSp>
        <p:nvCxnSpPr>
          <p:cNvPr id="267" name="Google Shape;267;p38"/>
          <p:cNvCxnSpPr>
            <a:stCxn id="262" idx="0"/>
          </p:cNvCxnSpPr>
          <p:nvPr/>
        </p:nvCxnSpPr>
        <p:spPr>
          <a:xfrm rot="10800000">
            <a:off x="1022700"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268" name="Google Shape;268;p38"/>
          <p:cNvCxnSpPr/>
          <p:nvPr/>
        </p:nvCxnSpPr>
        <p:spPr>
          <a:xfrm rot="10800000">
            <a:off x="2755750"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269" name="Google Shape;269;p38"/>
          <p:cNvCxnSpPr/>
          <p:nvPr/>
        </p:nvCxnSpPr>
        <p:spPr>
          <a:xfrm rot="10800000">
            <a:off x="4572013"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270" name="Google Shape;270;p38"/>
          <p:cNvCxnSpPr/>
          <p:nvPr/>
        </p:nvCxnSpPr>
        <p:spPr>
          <a:xfrm rot="10800000">
            <a:off x="6305063" y="1476225"/>
            <a:ext cx="0" cy="544500"/>
          </a:xfrm>
          <a:prstGeom prst="straightConnector1">
            <a:avLst/>
          </a:prstGeom>
          <a:noFill/>
          <a:ln cap="flat" cmpd="sng" w="19050">
            <a:solidFill>
              <a:schemeClr val="accent1"/>
            </a:solidFill>
            <a:prstDash val="solid"/>
            <a:round/>
            <a:headEnd len="med" w="med" type="none"/>
            <a:tailEnd len="med" w="med" type="none"/>
          </a:ln>
        </p:spPr>
      </p:cxnSp>
      <p:cxnSp>
        <p:nvCxnSpPr>
          <p:cNvPr id="271" name="Google Shape;271;p38"/>
          <p:cNvCxnSpPr/>
          <p:nvPr/>
        </p:nvCxnSpPr>
        <p:spPr>
          <a:xfrm rot="10800000">
            <a:off x="8121313" y="1476225"/>
            <a:ext cx="0" cy="544500"/>
          </a:xfrm>
          <a:prstGeom prst="straightConnector1">
            <a:avLst/>
          </a:prstGeom>
          <a:noFill/>
          <a:ln cap="flat" cmpd="sng" w="19050">
            <a:solidFill>
              <a:schemeClr val="accent1"/>
            </a:solidFill>
            <a:prstDash val="solid"/>
            <a:round/>
            <a:headEnd len="med" w="med" type="none"/>
            <a:tailEnd len="med" w="med" type="none"/>
          </a:ln>
        </p:spPr>
      </p:cxnSp>
      <p:sp>
        <p:nvSpPr>
          <p:cNvPr id="272" name="Google Shape;272;p38"/>
          <p:cNvSpPr txBox="1"/>
          <p:nvPr>
            <p:ph idx="1" type="body"/>
          </p:nvPr>
        </p:nvSpPr>
        <p:spPr>
          <a:xfrm>
            <a:off x="311700" y="3951525"/>
            <a:ext cx="3219300" cy="617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a:t>…and lots of ERPs along the way</a:t>
            </a:r>
            <a:endParaRPr/>
          </a:p>
        </p:txBody>
      </p:sp>
      <p:sp>
        <p:nvSpPr>
          <p:cNvPr id="273" name="Google Shape;273;p38"/>
          <p:cNvSpPr txBox="1"/>
          <p:nvPr>
            <p:ph idx="1" type="body"/>
          </p:nvPr>
        </p:nvSpPr>
        <p:spPr>
          <a:xfrm>
            <a:off x="732300" y="1065475"/>
            <a:ext cx="580800" cy="363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77500"/>
          </a:bodyPr>
          <a:lstStyle/>
          <a:p>
            <a:pPr indent="0" lvl="0" marL="0" rtl="0" algn="ctr">
              <a:spcBef>
                <a:spcPts val="0"/>
              </a:spcBef>
              <a:spcAft>
                <a:spcPts val="1200"/>
              </a:spcAft>
              <a:buNone/>
            </a:pPr>
            <a:r>
              <a:rPr lang="en"/>
              <a:t>1985</a:t>
            </a:r>
            <a:endParaRPr/>
          </a:p>
        </p:txBody>
      </p:sp>
      <p:sp>
        <p:nvSpPr>
          <p:cNvPr id="274" name="Google Shape;274;p38"/>
          <p:cNvSpPr txBox="1"/>
          <p:nvPr>
            <p:ph idx="1" type="body"/>
          </p:nvPr>
        </p:nvSpPr>
        <p:spPr>
          <a:xfrm>
            <a:off x="2465350" y="1065475"/>
            <a:ext cx="580800" cy="363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77500"/>
          </a:bodyPr>
          <a:lstStyle/>
          <a:p>
            <a:pPr indent="0" lvl="0" marL="0" rtl="0" algn="ctr">
              <a:spcBef>
                <a:spcPts val="0"/>
              </a:spcBef>
              <a:spcAft>
                <a:spcPts val="1200"/>
              </a:spcAft>
              <a:buNone/>
            </a:pPr>
            <a:r>
              <a:rPr lang="en"/>
              <a:t>2010</a:t>
            </a:r>
            <a:endParaRPr/>
          </a:p>
        </p:txBody>
      </p:sp>
      <p:sp>
        <p:nvSpPr>
          <p:cNvPr id="275" name="Google Shape;275;p38"/>
          <p:cNvSpPr txBox="1"/>
          <p:nvPr>
            <p:ph idx="1" type="body"/>
          </p:nvPr>
        </p:nvSpPr>
        <p:spPr>
          <a:xfrm>
            <a:off x="4281625" y="1065475"/>
            <a:ext cx="580800" cy="363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77500"/>
          </a:bodyPr>
          <a:lstStyle/>
          <a:p>
            <a:pPr indent="0" lvl="0" marL="0" rtl="0" algn="ctr">
              <a:spcBef>
                <a:spcPts val="0"/>
              </a:spcBef>
              <a:spcAft>
                <a:spcPts val="1200"/>
              </a:spcAft>
              <a:buNone/>
            </a:pPr>
            <a:r>
              <a:rPr lang="en"/>
              <a:t>2013</a:t>
            </a:r>
            <a:endParaRPr/>
          </a:p>
        </p:txBody>
      </p:sp>
      <p:sp>
        <p:nvSpPr>
          <p:cNvPr id="276" name="Google Shape;276;p38"/>
          <p:cNvSpPr txBox="1"/>
          <p:nvPr>
            <p:ph idx="1" type="body"/>
          </p:nvPr>
        </p:nvSpPr>
        <p:spPr>
          <a:xfrm>
            <a:off x="5808875" y="1065475"/>
            <a:ext cx="992400" cy="363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1200"/>
              </a:spcAft>
              <a:buNone/>
            </a:pPr>
            <a:r>
              <a:rPr lang="en" sz="1150"/>
              <a:t>2013-2019*</a:t>
            </a:r>
            <a:endParaRPr sz="1150"/>
          </a:p>
        </p:txBody>
      </p:sp>
      <p:sp>
        <p:nvSpPr>
          <p:cNvPr id="277" name="Google Shape;277;p38"/>
          <p:cNvSpPr txBox="1"/>
          <p:nvPr>
            <p:ph idx="1" type="body"/>
          </p:nvPr>
        </p:nvSpPr>
        <p:spPr>
          <a:xfrm>
            <a:off x="7517725" y="1065475"/>
            <a:ext cx="1207200" cy="363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1200"/>
              </a:spcAft>
              <a:buNone/>
            </a:pPr>
            <a:r>
              <a:rPr lang="en" sz="1150"/>
              <a:t>2014-2021**</a:t>
            </a:r>
            <a:endParaRPr sz="1150"/>
          </a:p>
        </p:txBody>
      </p:sp>
      <p:sp>
        <p:nvSpPr>
          <p:cNvPr id="278" name="Google Shape;278;p38"/>
          <p:cNvSpPr txBox="1"/>
          <p:nvPr>
            <p:ph idx="1" type="body"/>
          </p:nvPr>
        </p:nvSpPr>
        <p:spPr>
          <a:xfrm>
            <a:off x="4769200" y="3688425"/>
            <a:ext cx="4400400" cy="1143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62500"/>
          </a:bodyPr>
          <a:lstStyle/>
          <a:p>
            <a:pPr indent="0" lvl="0" marL="0" rtl="0" algn="l">
              <a:spcBef>
                <a:spcPts val="0"/>
              </a:spcBef>
              <a:spcAft>
                <a:spcPts val="0"/>
              </a:spcAft>
              <a:buNone/>
            </a:pPr>
            <a:r>
              <a:rPr lang="en"/>
              <a:t>*  Boomi and Alteryx founded in 2000 and 2010, respectively; timeline represents launch of critical features for how tools are primarily utilized today.</a:t>
            </a:r>
            <a:endParaRPr/>
          </a:p>
          <a:p>
            <a:pPr indent="0" lvl="0" marL="0" rtl="0" algn="l">
              <a:spcBef>
                <a:spcPts val="1200"/>
              </a:spcBef>
              <a:spcAft>
                <a:spcPts val="1200"/>
              </a:spcAft>
              <a:buNone/>
            </a:pPr>
            <a:r>
              <a:rPr lang="en"/>
              <a:t>** Planful (previously Host Analytics) originally founded in 2000, timeline represents launch of HA MyPlan and onward; rebranded to Planful in 2018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Last Mile FP&amp;A</a:t>
            </a:r>
            <a:endParaRPr/>
          </a:p>
        </p:txBody>
      </p:sp>
      <p:sp>
        <p:nvSpPr>
          <p:cNvPr id="284" name="Google Shape;284;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Working “off system”</a:t>
            </a:r>
            <a:endParaRPr/>
          </a:p>
          <a:p>
            <a:pPr indent="0" lvl="0" marL="0" rtl="0" algn="l">
              <a:spcBef>
                <a:spcPts val="1200"/>
              </a:spcBef>
              <a:spcAft>
                <a:spcPts val="0"/>
              </a:spcAft>
              <a:buNone/>
            </a:pPr>
            <a:r>
              <a:rPr lang="en"/>
              <a:t>FP&amp;A responsibilities / processes</a:t>
            </a:r>
            <a:endParaRPr/>
          </a:p>
          <a:p>
            <a:pPr indent="0" lvl="0" marL="0" rtl="0" algn="l">
              <a:spcBef>
                <a:spcPts val="1200"/>
              </a:spcBef>
              <a:spcAft>
                <a:spcPts val="0"/>
              </a:spcAft>
              <a:buNone/>
            </a:pPr>
            <a:r>
              <a:rPr lang="en"/>
              <a:t>Beware of Frankenstein</a:t>
            </a:r>
            <a:endParaRPr/>
          </a:p>
          <a:p>
            <a:pPr indent="0" lvl="0" marL="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285" name="Google Shape;285;p39"/>
          <p:cNvPicPr preferRelativeResize="0"/>
          <p:nvPr/>
        </p:nvPicPr>
        <p:blipFill>
          <a:blip r:embed="rId3">
            <a:alphaModFix/>
          </a:blip>
          <a:stretch>
            <a:fillRect/>
          </a:stretch>
        </p:blipFill>
        <p:spPr>
          <a:xfrm>
            <a:off x="3989400" y="505675"/>
            <a:ext cx="5976448" cy="4132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