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6" r:id="rId4"/>
    <p:sldMasterId id="214748373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DM Sans Medium"/>
      <p:regular r:id="rId22"/>
      <p:bold r:id="rId23"/>
      <p:italic r:id="rId24"/>
      <p:boldItalic r:id="rId25"/>
    </p:embeddedFont>
    <p:embeddedFont>
      <p:font typeface="Roboto"/>
      <p:regular r:id="rId26"/>
      <p:bold r:id="rId27"/>
      <p:italic r:id="rId28"/>
      <p:boldItalic r:id="rId29"/>
    </p:embeddedFont>
    <p:embeddedFont>
      <p:font typeface="Roboto Medium"/>
      <p:regular r:id="rId30"/>
      <p:bold r:id="rId31"/>
      <p:italic r:id="rId32"/>
      <p:boldItalic r:id="rId33"/>
    </p:embeddedFont>
    <p:embeddedFont>
      <p:font typeface="Lato"/>
      <p:regular r:id="rId34"/>
      <p:bold r:id="rId35"/>
      <p:italic r:id="rId36"/>
      <p:boldItalic r:id="rId37"/>
    </p:embeddedFont>
    <p:embeddedFont>
      <p:font typeface="EB Garamond"/>
      <p:bold r:id="rId38"/>
      <p:boldItalic r:id="rId39"/>
    </p:embeddedFont>
    <p:embeddedFont>
      <p:font typeface="Work Sans"/>
      <p:regular r:id="rId40"/>
      <p:bold r:id="rId41"/>
      <p:italic r:id="rId42"/>
      <p:boldItalic r:id="rId43"/>
    </p:embeddedFont>
    <p:embeddedFont>
      <p:font typeface="Roboto Light"/>
      <p:regular r:id="rId44"/>
      <p:bold r:id="rId45"/>
      <p:italic r:id="rId46"/>
      <p:boldItalic r:id="rId47"/>
    </p:embeddedFont>
    <p:embeddedFont>
      <p:font typeface="DM Sans"/>
      <p:regular r:id="rId48"/>
      <p:bold r:id="rId49"/>
      <p:italic r:id="rId50"/>
      <p:boldItalic r:id="rId51"/>
    </p:embeddedFont>
    <p:embeddedFont>
      <p:font typeface="Century Gothic"/>
      <p:regular r:id="rId52"/>
      <p:bold r:id="rId53"/>
      <p:italic r:id="rId54"/>
      <p:boldItalic r:id="rId55"/>
    </p:embeddedFont>
    <p:embeddedFont>
      <p:font typeface="Open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regular.fntdata"/><Relationship Id="rId42" Type="http://schemas.openxmlformats.org/officeDocument/2006/relationships/font" Target="fonts/WorkSans-italic.fntdata"/><Relationship Id="rId41" Type="http://schemas.openxmlformats.org/officeDocument/2006/relationships/font" Target="fonts/WorkSans-bold.fntdata"/><Relationship Id="rId44" Type="http://schemas.openxmlformats.org/officeDocument/2006/relationships/font" Target="fonts/RobotoLight-regular.fntdata"/><Relationship Id="rId43" Type="http://schemas.openxmlformats.org/officeDocument/2006/relationships/font" Target="fonts/WorkSans-boldItalic.fntdata"/><Relationship Id="rId46" Type="http://schemas.openxmlformats.org/officeDocument/2006/relationships/font" Target="fonts/RobotoLight-italic.fntdata"/><Relationship Id="rId45" Type="http://schemas.openxmlformats.org/officeDocument/2006/relationships/font" Target="fonts/Robo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DMSans-regular.fntdata"/><Relationship Id="rId47" Type="http://schemas.openxmlformats.org/officeDocument/2006/relationships/font" Target="fonts/RobotoLight-boldItalic.fntdata"/><Relationship Id="rId49" Type="http://schemas.openxmlformats.org/officeDocument/2006/relationships/font" Target="fonts/DM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Medium-bold.fntdata"/><Relationship Id="rId30" Type="http://schemas.openxmlformats.org/officeDocument/2006/relationships/font" Target="fonts/RobotoMedium-regular.fntdata"/><Relationship Id="rId33" Type="http://schemas.openxmlformats.org/officeDocument/2006/relationships/font" Target="fonts/RobotoMedium-boldItalic.fntdata"/><Relationship Id="rId32" Type="http://schemas.openxmlformats.org/officeDocument/2006/relationships/font" Target="fonts/RobotoMedium-italic.fntdata"/><Relationship Id="rId35" Type="http://schemas.openxmlformats.org/officeDocument/2006/relationships/font" Target="fonts/Lato-bold.fntdata"/><Relationship Id="rId34" Type="http://schemas.openxmlformats.org/officeDocument/2006/relationships/font" Target="fonts/Lato-regular.fntdata"/><Relationship Id="rId37" Type="http://schemas.openxmlformats.org/officeDocument/2006/relationships/font" Target="fonts/Lato-boldItalic.fntdata"/><Relationship Id="rId36" Type="http://schemas.openxmlformats.org/officeDocument/2006/relationships/font" Target="fonts/Lato-italic.fntdata"/><Relationship Id="rId39" Type="http://schemas.openxmlformats.org/officeDocument/2006/relationships/font" Target="fonts/EBGaramond-boldItalic.fntdata"/><Relationship Id="rId38" Type="http://schemas.openxmlformats.org/officeDocument/2006/relationships/font" Target="fonts/EBGaramond-bold.fntdata"/><Relationship Id="rId20" Type="http://schemas.openxmlformats.org/officeDocument/2006/relationships/slide" Target="slides/slide14.xml"/><Relationship Id="rId22" Type="http://schemas.openxmlformats.org/officeDocument/2006/relationships/font" Target="fonts/DMSansMedium-regular.fntdata"/><Relationship Id="rId21" Type="http://schemas.openxmlformats.org/officeDocument/2006/relationships/slide" Target="slides/slide15.xml"/><Relationship Id="rId24" Type="http://schemas.openxmlformats.org/officeDocument/2006/relationships/font" Target="fonts/DMSansMedium-italic.fntdata"/><Relationship Id="rId23" Type="http://schemas.openxmlformats.org/officeDocument/2006/relationships/font" Target="fonts/DMSansMedium-bold.fntdata"/><Relationship Id="rId26" Type="http://schemas.openxmlformats.org/officeDocument/2006/relationships/font" Target="fonts/Roboto-regular.fntdata"/><Relationship Id="rId25" Type="http://schemas.openxmlformats.org/officeDocument/2006/relationships/font" Target="fonts/DMSansMedium-boldItalic.fntdata"/><Relationship Id="rId28" Type="http://schemas.openxmlformats.org/officeDocument/2006/relationships/font" Target="fonts/Roboto-italic.fntdata"/><Relationship Id="rId27" Type="http://schemas.openxmlformats.org/officeDocument/2006/relationships/font" Target="fonts/Roboto-bold.fntdata"/><Relationship Id="rId29" Type="http://schemas.openxmlformats.org/officeDocument/2006/relationships/font" Target="fonts/Roboto-boldItalic.fntdata"/><Relationship Id="rId51" Type="http://schemas.openxmlformats.org/officeDocument/2006/relationships/font" Target="fonts/DMSans-boldItalic.fntdata"/><Relationship Id="rId50" Type="http://schemas.openxmlformats.org/officeDocument/2006/relationships/font" Target="fonts/DMSans-italic.fntdata"/><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5.xml"/><Relationship Id="rId55" Type="http://schemas.openxmlformats.org/officeDocument/2006/relationships/font" Target="fonts/CenturyGothic-boldItalic.fntdata"/><Relationship Id="rId10" Type="http://schemas.openxmlformats.org/officeDocument/2006/relationships/slide" Target="slides/slide4.xml"/><Relationship Id="rId54" Type="http://schemas.openxmlformats.org/officeDocument/2006/relationships/font" Target="fonts/CenturyGothic-italic.fntdata"/><Relationship Id="rId13" Type="http://schemas.openxmlformats.org/officeDocument/2006/relationships/slide" Target="slides/slide7.xml"/><Relationship Id="rId57" Type="http://schemas.openxmlformats.org/officeDocument/2006/relationships/font" Target="fonts/OpenSans-bold.fntdata"/><Relationship Id="rId12" Type="http://schemas.openxmlformats.org/officeDocument/2006/relationships/slide" Target="slides/slide6.xml"/><Relationship Id="rId56" Type="http://schemas.openxmlformats.org/officeDocument/2006/relationships/font" Target="fonts/OpenSans-regular.fntdata"/><Relationship Id="rId15" Type="http://schemas.openxmlformats.org/officeDocument/2006/relationships/slide" Target="slides/slide9.xml"/><Relationship Id="rId59" Type="http://schemas.openxmlformats.org/officeDocument/2006/relationships/font" Target="fonts/OpenSans-boldItalic.fntdata"/><Relationship Id="rId14" Type="http://schemas.openxmlformats.org/officeDocument/2006/relationships/slide" Target="slides/slide8.xml"/><Relationship Id="rId58" Type="http://schemas.openxmlformats.org/officeDocument/2006/relationships/font" Target="fonts/OpenSans-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126c9c1e93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2126c9c1e93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People costs make up 80% of your organizations cost on average, but is that really it? Think about all the other costs that are truly driven by people, either indirectly or directly…things like software license costs, travel costs, internet, cell phone, etc…how can we automate this and give our decision makers the power to manage what they’re actually in control of…</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And…what’s new? Times are changing…wage disclosures, more transient workforce, higher attrition rates, skill gaps and skill changes, etc. How can we use WFP to relieve the burden on the organization and be better at planning, running scenarios and adjusting when needed.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Data integration as third theme? Difficult, confidential, how frequently does the data change, how do we connect everything, what about actuals?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Will be after Ammesh’s session, so can reference back to what he showed.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Do we do interview type format? Have Gen facilitate or do Mel and I just chat or do we do more preso format?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433fe59be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433fe59be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3c6336a2b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3c6336a2b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433fe59be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2433fe59be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433fcdc65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2433fcdc65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126c9c1e93_6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2126c9c1e93_6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126c9c1e93_6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2126c9c1e93_6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126c9c1e93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126c9c1e93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126c9c1e93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2126c9c1e93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3c6336a2b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23c6336a2b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3c6336a2b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23c6336a2b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3c6336a2b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23c6336a2b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3c6336a2b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23c6336a2b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433fcdc6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2433fcdc6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433fe59be3_0_0:notes"/>
          <p:cNvSpPr/>
          <p:nvPr>
            <p:ph idx="2" type="sldImg"/>
          </p:nvPr>
        </p:nvSpPr>
        <p:spPr>
          <a:xfrm>
            <a:off x="718517" y="1142608"/>
            <a:ext cx="5420700" cy="30852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2433fe59be3_0_0: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285750" lvl="0" marL="444500" rtl="0" algn="l">
              <a:spcBef>
                <a:spcPts val="0"/>
              </a:spcBef>
              <a:spcAft>
                <a:spcPts val="0"/>
              </a:spcAft>
              <a:buSzPts val="1100"/>
              <a:buChar char="●"/>
            </a:pPr>
            <a:r>
              <a:t/>
            </a:r>
            <a:endParaRPr/>
          </a:p>
        </p:txBody>
      </p:sp>
      <p:sp>
        <p:nvSpPr>
          <p:cNvPr id="635" name="Google Shape;635;g2433fe59be3_0_0:notes"/>
          <p:cNvSpPr txBox="1"/>
          <p:nvPr>
            <p:ph idx="12" type="sldNum"/>
          </p:nvPr>
        </p:nvSpPr>
        <p:spPr>
          <a:xfrm>
            <a:off x="3884613" y="8685213"/>
            <a:ext cx="2971800" cy="459000"/>
          </a:xfrm>
          <a:prstGeom prst="rect">
            <a:avLst/>
          </a:prstGeom>
          <a:noFill/>
          <a:ln>
            <a:noFill/>
          </a:ln>
        </p:spPr>
        <p:txBody>
          <a:bodyPr anchorCtr="0" anchor="ctr" bIns="89800" lIns="89800" spcFirstLastPara="1" rIns="89800" wrap="square" tIns="89800">
            <a:noAutofit/>
          </a:bodyPr>
          <a:lstStyle/>
          <a:p>
            <a:pPr indent="0" lvl="0" marL="0" rtl="0" algn="l">
              <a:spcBef>
                <a:spcPts val="0"/>
              </a:spcBef>
              <a:spcAft>
                <a:spcPts val="0"/>
              </a:spcAft>
              <a:buNone/>
            </a:pPr>
            <a:fld id="{00000000-1234-1234-1234-123412341234}" type="slidenum">
              <a:rPr lang="en"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38.png"/><Relationship Id="rId5" Type="http://schemas.openxmlformats.org/officeDocument/2006/relationships/image" Target="../media/image21.png"/><Relationship Id="rId6" Type="http://schemas.openxmlformats.org/officeDocument/2006/relationships/image" Target="../media/image27.png"/><Relationship Id="rId7" Type="http://schemas.openxmlformats.org/officeDocument/2006/relationships/image" Target="../media/image23.png"/><Relationship Id="rId8" Type="http://schemas.openxmlformats.org/officeDocument/2006/relationships/image" Target="../media/image1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8" name="Shape 8"/>
        <p:cNvGrpSpPr/>
        <p:nvPr/>
      </p:nvGrpSpPr>
      <p:grpSpPr>
        <a:xfrm>
          <a:off x="0" y="0"/>
          <a:ext cx="0" cy="0"/>
          <a:chOff x="0" y="0"/>
          <a:chExt cx="0" cy="0"/>
        </a:xfrm>
      </p:grpSpPr>
      <p:sp>
        <p:nvSpPr>
          <p:cNvPr id="9" name="Google Shape;9;p2"/>
          <p:cNvSpPr txBox="1"/>
          <p:nvPr>
            <p:ph type="title"/>
          </p:nvPr>
        </p:nvSpPr>
        <p:spPr>
          <a:xfrm>
            <a:off x="2973900" y="951750"/>
            <a:ext cx="55344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10" name="Google Shape;10;p2"/>
          <p:cNvSpPr txBox="1"/>
          <p:nvPr>
            <p:ph idx="1" type="body"/>
          </p:nvPr>
        </p:nvSpPr>
        <p:spPr>
          <a:xfrm>
            <a:off x="2973900" y="2559375"/>
            <a:ext cx="58443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11" name="Google Shape;11;p2"/>
          <p:cNvPicPr preferRelativeResize="0"/>
          <p:nvPr/>
        </p:nvPicPr>
        <p:blipFill>
          <a:blip r:embed="rId2">
            <a:alphaModFix/>
          </a:blip>
          <a:stretch>
            <a:fillRect/>
          </a:stretch>
        </p:blipFill>
        <p:spPr>
          <a:xfrm>
            <a:off x="0" y="0"/>
            <a:ext cx="2109641" cy="5143501"/>
          </a:xfrm>
          <a:prstGeom prst="rect">
            <a:avLst/>
          </a:prstGeom>
          <a:noFill/>
          <a:ln>
            <a:noFill/>
          </a:ln>
        </p:spPr>
      </p:pic>
      <p:pic>
        <p:nvPicPr>
          <p:cNvPr id="12" name="Google Shape;12;p2"/>
          <p:cNvPicPr preferRelativeResize="0"/>
          <p:nvPr/>
        </p:nvPicPr>
        <p:blipFill>
          <a:blip r:embed="rId3">
            <a:alphaModFix/>
          </a:blip>
          <a:stretch>
            <a:fillRect/>
          </a:stretch>
        </p:blipFill>
        <p:spPr>
          <a:xfrm>
            <a:off x="7928602" y="4822606"/>
            <a:ext cx="1001052" cy="1525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3" name="Shape 63"/>
        <p:cNvGrpSpPr/>
        <p:nvPr/>
      </p:nvGrpSpPr>
      <p:grpSpPr>
        <a:xfrm>
          <a:off x="0" y="0"/>
          <a:ext cx="0" cy="0"/>
          <a:chOff x="0" y="0"/>
          <a:chExt cx="0" cy="0"/>
        </a:xfrm>
      </p:grpSpPr>
      <p:sp>
        <p:nvSpPr>
          <p:cNvPr id="64" name="Google Shape;64;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1"/>
          <p:cNvSpPr txBox="1"/>
          <p:nvPr>
            <p:ph idx="1" type="body"/>
          </p:nvPr>
        </p:nvSpPr>
        <p:spPr>
          <a:xfrm>
            <a:off x="3117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6" name="Google Shape;66;p11"/>
          <p:cNvSpPr txBox="1"/>
          <p:nvPr>
            <p:ph idx="2" type="body"/>
          </p:nvPr>
        </p:nvSpPr>
        <p:spPr>
          <a:xfrm>
            <a:off x="48324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7" name="Google Shape;6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68" name="Google Shape;68;p11"/>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9" name="Google Shape;69;p1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2" name="Google Shape;72;p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2"/>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4" name="Google Shape;74;p12"/>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5" name="Shape 75"/>
        <p:cNvGrpSpPr/>
        <p:nvPr/>
      </p:nvGrpSpPr>
      <p:grpSpPr>
        <a:xfrm>
          <a:off x="0" y="0"/>
          <a:ext cx="0" cy="0"/>
          <a:chOff x="0" y="0"/>
          <a:chExt cx="0" cy="0"/>
        </a:xfrm>
      </p:grpSpPr>
      <p:pic>
        <p:nvPicPr>
          <p:cNvPr id="76" name="Google Shape;76;p13"/>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77" name="Google Shape;77;p13"/>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ph type="title"/>
          </p:nvPr>
        </p:nvSpPr>
        <p:spPr>
          <a:xfrm>
            <a:off x="311700" y="217097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400"/>
              <a:buNone/>
              <a:defRPr sz="3400">
                <a:solidFill>
                  <a:schemeClr val="lt1"/>
                </a:solidFill>
              </a:defRPr>
            </a:lvl1pPr>
            <a:lvl2pPr lvl="1" rtl="0" algn="ctr">
              <a:spcBef>
                <a:spcPts val="0"/>
              </a:spcBef>
              <a:spcAft>
                <a:spcPts val="0"/>
              </a:spcAft>
              <a:buSzPts val="3400"/>
              <a:buNone/>
              <a:defRPr sz="3400"/>
            </a:lvl2pPr>
            <a:lvl3pPr lvl="2" rtl="0" algn="ctr">
              <a:spcBef>
                <a:spcPts val="0"/>
              </a:spcBef>
              <a:spcAft>
                <a:spcPts val="0"/>
              </a:spcAft>
              <a:buSzPts val="3400"/>
              <a:buNone/>
              <a:defRPr sz="3400"/>
            </a:lvl3pPr>
            <a:lvl4pPr lvl="3" rtl="0" algn="ctr">
              <a:spcBef>
                <a:spcPts val="0"/>
              </a:spcBef>
              <a:spcAft>
                <a:spcPts val="0"/>
              </a:spcAft>
              <a:buSzPts val="3400"/>
              <a:buNone/>
              <a:defRPr sz="3400"/>
            </a:lvl4pPr>
            <a:lvl5pPr lvl="4" rtl="0" algn="ctr">
              <a:spcBef>
                <a:spcPts val="0"/>
              </a:spcBef>
              <a:spcAft>
                <a:spcPts val="0"/>
              </a:spcAft>
              <a:buSzPts val="3400"/>
              <a:buNone/>
              <a:defRPr sz="3400"/>
            </a:lvl5pPr>
            <a:lvl6pPr lvl="5" rtl="0" algn="ctr">
              <a:spcBef>
                <a:spcPts val="0"/>
              </a:spcBef>
              <a:spcAft>
                <a:spcPts val="0"/>
              </a:spcAft>
              <a:buSzPts val="3400"/>
              <a:buNone/>
              <a:defRPr sz="3400"/>
            </a:lvl6pPr>
            <a:lvl7pPr lvl="6" rtl="0" algn="ctr">
              <a:spcBef>
                <a:spcPts val="0"/>
              </a:spcBef>
              <a:spcAft>
                <a:spcPts val="0"/>
              </a:spcAft>
              <a:buSzPts val="3400"/>
              <a:buNone/>
              <a:defRPr sz="3400"/>
            </a:lvl7pPr>
            <a:lvl8pPr lvl="7" rtl="0" algn="ctr">
              <a:spcBef>
                <a:spcPts val="0"/>
              </a:spcBef>
              <a:spcAft>
                <a:spcPts val="0"/>
              </a:spcAft>
              <a:buSzPts val="3400"/>
              <a:buNone/>
              <a:defRPr sz="3400"/>
            </a:lvl8pPr>
            <a:lvl9pPr lvl="8" rtl="0" algn="ctr">
              <a:spcBef>
                <a:spcPts val="0"/>
              </a:spcBef>
              <a:spcAft>
                <a:spcPts val="0"/>
              </a:spcAft>
              <a:buSzPts val="3400"/>
              <a:buNone/>
              <a:defRPr sz="3400"/>
            </a:lvl9pPr>
          </a:lstStyle>
          <a:p/>
        </p:txBody>
      </p:sp>
      <p:sp>
        <p:nvSpPr>
          <p:cNvPr id="79" name="Google Shape;7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80" name="Google Shape;80;p13"/>
          <p:cNvPicPr preferRelativeResize="0"/>
          <p:nvPr/>
        </p:nvPicPr>
        <p:blipFill>
          <a:blip r:embed="rId3">
            <a:alphaModFix/>
          </a:blip>
          <a:stretch>
            <a:fillRect/>
          </a:stretch>
        </p:blipFill>
        <p:spPr>
          <a:xfrm>
            <a:off x="3840637" y="4295075"/>
            <a:ext cx="1462825" cy="222850"/>
          </a:xfrm>
          <a:prstGeom prst="rect">
            <a:avLst/>
          </a:prstGeom>
          <a:noFill/>
          <a:ln>
            <a:noFill/>
          </a:ln>
        </p:spPr>
      </p:pic>
      <p:pic>
        <p:nvPicPr>
          <p:cNvPr id="81" name="Google Shape;81;p13"/>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4" name="Google Shape;84;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5" name="Google Shape;8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86" name="Google Shape;86;p1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1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9" name="Google Shape;8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0" name="Google Shape;90;p15"/>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16"/>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4" name="Google Shape;94;p1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1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04800" lvl="1" marL="914400">
              <a:spcBef>
                <a:spcPts val="0"/>
              </a:spcBef>
              <a:spcAft>
                <a:spcPts val="0"/>
              </a:spcAft>
              <a:buClr>
                <a:schemeClr val="lt1"/>
              </a:buClr>
              <a:buSzPts val="1200"/>
              <a:buChar char="○"/>
              <a:defRPr>
                <a:solidFill>
                  <a:schemeClr val="lt1"/>
                </a:solidFill>
              </a:defRPr>
            </a:lvl2pPr>
            <a:lvl3pPr indent="-304800" lvl="2" marL="1371600">
              <a:spcBef>
                <a:spcPts val="0"/>
              </a:spcBef>
              <a:spcAft>
                <a:spcPts val="0"/>
              </a:spcAft>
              <a:buClr>
                <a:schemeClr val="lt1"/>
              </a:buClr>
              <a:buSzPts val="12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304800" lvl="4" marL="2286000">
              <a:spcBef>
                <a:spcPts val="0"/>
              </a:spcBef>
              <a:spcAft>
                <a:spcPts val="0"/>
              </a:spcAft>
              <a:buClr>
                <a:schemeClr val="lt1"/>
              </a:buClr>
              <a:buSzPts val="12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2100" lvl="6" marL="3200400">
              <a:spcBef>
                <a:spcPts val="0"/>
              </a:spcBef>
              <a:spcAft>
                <a:spcPts val="0"/>
              </a:spcAft>
              <a:buClr>
                <a:schemeClr val="lt1"/>
              </a:buClr>
              <a:buSzPts val="1000"/>
              <a:buChar char="●"/>
              <a:defRPr>
                <a:solidFill>
                  <a:schemeClr val="lt1"/>
                </a:solidFill>
              </a:defRPr>
            </a:lvl7pPr>
            <a:lvl8pPr indent="-292100" lvl="7" marL="3657600">
              <a:spcBef>
                <a:spcPts val="0"/>
              </a:spcBef>
              <a:spcAft>
                <a:spcPts val="0"/>
              </a:spcAft>
              <a:buClr>
                <a:schemeClr val="lt1"/>
              </a:buClr>
              <a:buSzPts val="1000"/>
              <a:buChar char="○"/>
              <a:defRPr>
                <a:solidFill>
                  <a:schemeClr val="lt1"/>
                </a:solidFill>
              </a:defRPr>
            </a:lvl8pPr>
            <a:lvl9pPr indent="-292100" lvl="8" marL="4114800">
              <a:spcBef>
                <a:spcPts val="0"/>
              </a:spcBef>
              <a:spcAft>
                <a:spcPts val="0"/>
              </a:spcAft>
              <a:buClr>
                <a:schemeClr val="lt1"/>
              </a:buClr>
              <a:buSzPts val="1000"/>
              <a:buChar char="■"/>
              <a:defRPr>
                <a:solidFill>
                  <a:schemeClr val="lt1"/>
                </a:solidFill>
              </a:defRPr>
            </a:lvl9pPr>
          </a:lstStyle>
          <a:p/>
        </p:txBody>
      </p:sp>
      <p:sp>
        <p:nvSpPr>
          <p:cNvPr id="96" name="Google Shape;9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7" name="Google Shape;97;p1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98" name="Shape 98"/>
        <p:cNvGrpSpPr/>
        <p:nvPr/>
      </p:nvGrpSpPr>
      <p:grpSpPr>
        <a:xfrm>
          <a:off x="0" y="0"/>
          <a:ext cx="0" cy="0"/>
          <a:chOff x="0" y="0"/>
          <a:chExt cx="0" cy="0"/>
        </a:xfrm>
      </p:grpSpPr>
      <p:sp>
        <p:nvSpPr>
          <p:cNvPr id="99" name="Google Shape;99;p17"/>
          <p:cNvSpPr txBox="1"/>
          <p:nvPr>
            <p:ph type="title"/>
          </p:nvPr>
        </p:nvSpPr>
        <p:spPr>
          <a:xfrm>
            <a:off x="5674000" y="269975"/>
            <a:ext cx="3034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0" name="Google Shape;100;p17"/>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1" name="Google Shape;101;p17"/>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ph idx="1" type="body"/>
          </p:nvPr>
        </p:nvSpPr>
        <p:spPr>
          <a:xfrm>
            <a:off x="5832875" y="1967225"/>
            <a:ext cx="33111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3" name="Google Shape;103;p17"/>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7264575" y="269975"/>
            <a:ext cx="1444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100"/>
              <a:buNone/>
              <a:defRPr sz="21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6" name="Google Shape;106;p18"/>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7" name="Google Shape;107;p18"/>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9" name="Google Shape;109;p1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10"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12" name="Google Shape;112;p1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accent1"/>
              </a:buClr>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4" name="Google Shape;114;p1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298450" lvl="5" marL="2743200" algn="ctr">
              <a:spcBef>
                <a:spcPts val="0"/>
              </a:spcBef>
              <a:spcAft>
                <a:spcPts val="0"/>
              </a:spcAft>
              <a:buSzPts val="11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115" name="Google Shape;1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16" name="Google Shape;116;p19"/>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117" name="Google Shape;117;p1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118" name="Shape 118"/>
        <p:cNvGrpSpPr/>
        <p:nvPr/>
      </p:nvGrpSpPr>
      <p:grpSpPr>
        <a:xfrm>
          <a:off x="0" y="0"/>
          <a:ext cx="0" cy="0"/>
          <a:chOff x="0" y="0"/>
          <a:chExt cx="0" cy="0"/>
        </a:xfrm>
      </p:grpSpPr>
      <p:pic>
        <p:nvPicPr>
          <p:cNvPr id="119" name="Google Shape;119;p20"/>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20" name="Google Shape;120;p20"/>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20"/>
          <p:cNvPicPr preferRelativeResize="0"/>
          <p:nvPr/>
        </p:nvPicPr>
        <p:blipFill>
          <a:blip r:embed="rId3">
            <a:alphaModFix/>
          </a:blip>
          <a:stretch>
            <a:fillRect/>
          </a:stretch>
        </p:blipFill>
        <p:spPr>
          <a:xfrm>
            <a:off x="454975" y="4663225"/>
            <a:ext cx="1001051" cy="152925"/>
          </a:xfrm>
          <a:prstGeom prst="rect">
            <a:avLst/>
          </a:prstGeom>
          <a:noFill/>
          <a:ln>
            <a:noFill/>
          </a:ln>
        </p:spPr>
      </p:pic>
      <p:sp>
        <p:nvSpPr>
          <p:cNvPr id="122" name="Google Shape;122;p20"/>
          <p:cNvSpPr txBox="1"/>
          <p:nvPr>
            <p:ph hasCustomPrompt="1" type="title"/>
          </p:nvPr>
        </p:nvSpPr>
        <p:spPr>
          <a:xfrm>
            <a:off x="3117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3" name="Google Shape;12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24" name="Google Shape;124;p20"/>
          <p:cNvSpPr txBox="1"/>
          <p:nvPr>
            <p:ph hasCustomPrompt="1" idx="2" type="title"/>
          </p:nvPr>
        </p:nvSpPr>
        <p:spPr>
          <a:xfrm>
            <a:off x="30054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p20"/>
          <p:cNvSpPr txBox="1"/>
          <p:nvPr>
            <p:ph hasCustomPrompt="1" idx="3" type="title"/>
          </p:nvPr>
        </p:nvSpPr>
        <p:spPr>
          <a:xfrm>
            <a:off x="5813275"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0"/>
          <p:cNvSpPr txBox="1"/>
          <p:nvPr>
            <p:ph hasCustomPrompt="1" idx="4" type="title"/>
          </p:nvPr>
        </p:nvSpPr>
        <p:spPr>
          <a:xfrm>
            <a:off x="3117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7" name="Google Shape;127;p20"/>
          <p:cNvSpPr txBox="1"/>
          <p:nvPr>
            <p:ph hasCustomPrompt="1" idx="5" type="title"/>
          </p:nvPr>
        </p:nvSpPr>
        <p:spPr>
          <a:xfrm>
            <a:off x="30054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8" name="Google Shape;128;p20"/>
          <p:cNvSpPr txBox="1"/>
          <p:nvPr>
            <p:ph hasCustomPrompt="1" idx="6" type="title"/>
          </p:nvPr>
        </p:nvSpPr>
        <p:spPr>
          <a:xfrm>
            <a:off x="5813275"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9" name="Google Shape;129;p20"/>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0" name="Google Shape;130;p20"/>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1" name="Google Shape;131;p20"/>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2" name="Google Shape;132;p20"/>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3" name="Google Shape;133;p20"/>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4" name="Google Shape;134;p20"/>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5" name="Google Shape;135;p20"/>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5" name="Google Shape;15;p3"/>
          <p:cNvPicPr preferRelativeResize="0"/>
          <p:nvPr/>
        </p:nvPicPr>
        <p:blipFill>
          <a:blip r:embed="rId2">
            <a:alphaModFix/>
          </a:blip>
          <a:stretch>
            <a:fillRect/>
          </a:stretch>
        </p:blipFill>
        <p:spPr>
          <a:xfrm>
            <a:off x="310001" y="4655604"/>
            <a:ext cx="1199421" cy="1827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136" name="Shape 136"/>
        <p:cNvGrpSpPr/>
        <p:nvPr/>
      </p:nvGrpSpPr>
      <p:grpSpPr>
        <a:xfrm>
          <a:off x="0" y="0"/>
          <a:ext cx="0" cy="0"/>
          <a:chOff x="0" y="0"/>
          <a:chExt cx="0" cy="0"/>
        </a:xfrm>
      </p:grpSpPr>
      <p:pic>
        <p:nvPicPr>
          <p:cNvPr id="137" name="Google Shape;137;p2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40" name="Google Shape;140;p22"/>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ph hasCustomPrompt="1" type="title"/>
          </p:nvPr>
        </p:nvSpPr>
        <p:spPr>
          <a:xfrm>
            <a:off x="326747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45" name="Google Shape;145;p22"/>
          <p:cNvSpPr txBox="1"/>
          <p:nvPr>
            <p:ph idx="1" type="body"/>
          </p:nvPr>
        </p:nvSpPr>
        <p:spPr>
          <a:xfrm>
            <a:off x="326747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46" name="Google Shape;146;p22"/>
          <p:cNvSpPr txBox="1"/>
          <p:nvPr>
            <p:ph hasCustomPrompt="1" idx="2" type="title"/>
          </p:nvPr>
        </p:nvSpPr>
        <p:spPr>
          <a:xfrm>
            <a:off x="618202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7" name="Google Shape;147;p22"/>
          <p:cNvSpPr txBox="1"/>
          <p:nvPr>
            <p:ph idx="3" type="body"/>
          </p:nvPr>
        </p:nvSpPr>
        <p:spPr>
          <a:xfrm>
            <a:off x="618202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48" name="Google Shape;148;p22"/>
          <p:cNvSpPr txBox="1"/>
          <p:nvPr>
            <p:ph hasCustomPrompt="1" idx="4" type="title"/>
          </p:nvPr>
        </p:nvSpPr>
        <p:spPr>
          <a:xfrm>
            <a:off x="251400"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9" name="Google Shape;149;p22"/>
          <p:cNvSpPr txBox="1"/>
          <p:nvPr>
            <p:ph idx="5" type="body"/>
          </p:nvPr>
        </p:nvSpPr>
        <p:spPr>
          <a:xfrm>
            <a:off x="251400"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50" name="Google Shape;150;p22"/>
          <p:cNvSpPr txBox="1"/>
          <p:nvPr>
            <p:ph idx="6" type="title"/>
          </p:nvPr>
        </p:nvSpPr>
        <p:spPr>
          <a:xfrm>
            <a:off x="0" y="673025"/>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151" name="Shape 15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152" name="Shape 152"/>
        <p:cNvGrpSpPr/>
        <p:nvPr/>
      </p:nvGrpSpPr>
      <p:grpSpPr>
        <a:xfrm>
          <a:off x="0" y="0"/>
          <a:ext cx="0" cy="0"/>
          <a:chOff x="0" y="0"/>
          <a:chExt cx="0" cy="0"/>
        </a:xfrm>
      </p:grpSpPr>
      <p:sp>
        <p:nvSpPr>
          <p:cNvPr id="153" name="Google Shape;15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p24"/>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24"/>
          <p:cNvCxnSpPr/>
          <p:nvPr/>
        </p:nvCxnSpPr>
        <p:spPr>
          <a:xfrm rot="10800000">
            <a:off x="495438" y="2902032"/>
            <a:ext cx="8167800" cy="0"/>
          </a:xfrm>
          <a:prstGeom prst="straightConnector1">
            <a:avLst/>
          </a:prstGeom>
          <a:noFill/>
          <a:ln cap="flat" cmpd="sng" w="9525">
            <a:solidFill>
              <a:srgbClr val="C5CED6"/>
            </a:solidFill>
            <a:prstDash val="dot"/>
            <a:round/>
            <a:headEnd len="med" w="med" type="none"/>
            <a:tailEnd len="med" w="med" type="none"/>
          </a:ln>
        </p:spPr>
      </p:cxnSp>
      <p:sp>
        <p:nvSpPr>
          <p:cNvPr id="158" name="Google Shape;158;p24"/>
          <p:cNvSpPr txBox="1"/>
          <p:nvPr>
            <p:ph hasCustomPrompt="1" type="title"/>
          </p:nvPr>
        </p:nvSpPr>
        <p:spPr>
          <a:xfrm>
            <a:off x="5486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4700"/>
              <a:buNone/>
              <a:defRPr b="1" sz="47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9" name="Google Shape;159;p24"/>
          <p:cNvSpPr txBox="1"/>
          <p:nvPr>
            <p:ph hasCustomPrompt="1" idx="2" type="title"/>
          </p:nvPr>
        </p:nvSpPr>
        <p:spPr>
          <a:xfrm>
            <a:off x="331565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700"/>
              <a:buNone/>
              <a:defRPr b="1" sz="4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0" name="Google Shape;160;p24"/>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1" name="Google Shape;161;p24"/>
          <p:cNvSpPr txBox="1"/>
          <p:nvPr>
            <p:ph hasCustomPrompt="1" idx="4" type="title"/>
          </p:nvPr>
        </p:nvSpPr>
        <p:spPr>
          <a:xfrm>
            <a:off x="60827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700"/>
              <a:buNone/>
              <a:defRPr b="1" sz="47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62" name="Google Shape;162;p24"/>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solidFill>
                  <a:schemeClr val="accen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3" name="Google Shape;163;p24"/>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lvl1pPr>
            <a:lvl2pPr lvl="1" rtl="0">
              <a:lnSpc>
                <a:spcPct val="100000"/>
              </a:lnSpc>
              <a:spcBef>
                <a:spcPts val="0"/>
              </a:spcBef>
              <a:spcAft>
                <a:spcPts val="0"/>
              </a:spcAft>
              <a:buSzPts val="1800"/>
              <a:buFont typeface="DM Sans"/>
              <a:buNone/>
              <a:defRPr sz="1800">
                <a:latin typeface="DM Sans"/>
                <a:ea typeface="DM Sans"/>
                <a:cs typeface="DM Sans"/>
                <a:sym typeface="DM Sans"/>
              </a:defRPr>
            </a:lvl2pPr>
            <a:lvl3pPr lvl="2" rtl="0">
              <a:lnSpc>
                <a:spcPct val="100000"/>
              </a:lnSpc>
              <a:spcBef>
                <a:spcPts val="0"/>
              </a:spcBef>
              <a:spcAft>
                <a:spcPts val="0"/>
              </a:spcAft>
              <a:buSzPts val="1800"/>
              <a:buFont typeface="DM Sans"/>
              <a:buNone/>
              <a:defRPr sz="1800">
                <a:latin typeface="DM Sans"/>
                <a:ea typeface="DM Sans"/>
                <a:cs typeface="DM Sans"/>
                <a:sym typeface="DM Sans"/>
              </a:defRPr>
            </a:lvl3pPr>
            <a:lvl4pPr lvl="3" rtl="0">
              <a:lnSpc>
                <a:spcPct val="100000"/>
              </a:lnSpc>
              <a:spcBef>
                <a:spcPts val="0"/>
              </a:spcBef>
              <a:spcAft>
                <a:spcPts val="0"/>
              </a:spcAft>
              <a:buSzPts val="1800"/>
              <a:buFont typeface="DM Sans"/>
              <a:buNone/>
              <a:defRPr sz="1800">
                <a:latin typeface="DM Sans"/>
                <a:ea typeface="DM Sans"/>
                <a:cs typeface="DM Sans"/>
                <a:sym typeface="DM Sans"/>
              </a:defRPr>
            </a:lvl4pPr>
            <a:lvl5pPr lvl="4" rtl="0">
              <a:lnSpc>
                <a:spcPct val="100000"/>
              </a:lnSpc>
              <a:spcBef>
                <a:spcPts val="0"/>
              </a:spcBef>
              <a:spcAft>
                <a:spcPts val="0"/>
              </a:spcAft>
              <a:buSzPts val="1800"/>
              <a:buFont typeface="DM Sans"/>
              <a:buNone/>
              <a:defRPr sz="1800">
                <a:latin typeface="DM Sans"/>
                <a:ea typeface="DM Sans"/>
                <a:cs typeface="DM Sans"/>
                <a:sym typeface="DM Sans"/>
              </a:defRPr>
            </a:lvl5pPr>
            <a:lvl6pPr lvl="5" rtl="0">
              <a:lnSpc>
                <a:spcPct val="100000"/>
              </a:lnSpc>
              <a:spcBef>
                <a:spcPts val="0"/>
              </a:spcBef>
              <a:spcAft>
                <a:spcPts val="0"/>
              </a:spcAft>
              <a:buSzPts val="1800"/>
              <a:buFont typeface="DM Sans"/>
              <a:buNone/>
              <a:defRPr sz="1800">
                <a:latin typeface="DM Sans"/>
                <a:ea typeface="DM Sans"/>
                <a:cs typeface="DM Sans"/>
                <a:sym typeface="DM Sans"/>
              </a:defRPr>
            </a:lvl6pPr>
            <a:lvl7pPr lvl="6" rtl="0">
              <a:lnSpc>
                <a:spcPct val="100000"/>
              </a:lnSpc>
              <a:spcBef>
                <a:spcPts val="0"/>
              </a:spcBef>
              <a:spcAft>
                <a:spcPts val="0"/>
              </a:spcAft>
              <a:buSzPts val="1800"/>
              <a:buFont typeface="DM Sans"/>
              <a:buNone/>
              <a:defRPr sz="1800">
                <a:latin typeface="DM Sans"/>
                <a:ea typeface="DM Sans"/>
                <a:cs typeface="DM Sans"/>
                <a:sym typeface="DM Sans"/>
              </a:defRPr>
            </a:lvl7pPr>
            <a:lvl8pPr lvl="7" rtl="0">
              <a:lnSpc>
                <a:spcPct val="100000"/>
              </a:lnSpc>
              <a:spcBef>
                <a:spcPts val="0"/>
              </a:spcBef>
              <a:spcAft>
                <a:spcPts val="0"/>
              </a:spcAft>
              <a:buSzPts val="1800"/>
              <a:buFont typeface="DM Sans"/>
              <a:buNone/>
              <a:defRPr sz="1800">
                <a:latin typeface="DM Sans"/>
                <a:ea typeface="DM Sans"/>
                <a:cs typeface="DM Sans"/>
                <a:sym typeface="DM Sans"/>
              </a:defRPr>
            </a:lvl8pPr>
            <a:lvl9pPr lvl="8" rtl="0">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164" name="Google Shape;164;p24"/>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900"/>
              <a:buNone/>
              <a:defRPr b="1" sz="900"/>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5" name="Google Shape;165;p24"/>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166" name="Google Shape;166;p2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IG_NUMBER_1_2">
    <p:bg>
      <p:bgPr>
        <a:solidFill>
          <a:schemeClr val="lt1"/>
        </a:solidFill>
      </p:bgPr>
    </p:bg>
    <p:spTree>
      <p:nvGrpSpPr>
        <p:cNvPr id="167" name="Shape 167"/>
        <p:cNvGrpSpPr/>
        <p:nvPr/>
      </p:nvGrpSpPr>
      <p:grpSpPr>
        <a:xfrm>
          <a:off x="0" y="0"/>
          <a:ext cx="0" cy="0"/>
          <a:chOff x="0" y="0"/>
          <a:chExt cx="0" cy="0"/>
        </a:xfrm>
      </p:grpSpPr>
      <p:sp>
        <p:nvSpPr>
          <p:cNvPr id="168" name="Google Shape;16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69" name="Google Shape;169;p25"/>
          <p:cNvSpPr/>
          <p:nvPr/>
        </p:nvSpPr>
        <p:spPr>
          <a:xfrm>
            <a:off x="1082375" y="1143225"/>
            <a:ext cx="3280800" cy="1529400"/>
          </a:xfrm>
          <a:prstGeom prst="roundRect">
            <a:avLst>
              <a:gd fmla="val 10764"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70" name="Google Shape;170;p25"/>
          <p:cNvSpPr/>
          <p:nvPr/>
        </p:nvSpPr>
        <p:spPr>
          <a:xfrm>
            <a:off x="4780850" y="1143225"/>
            <a:ext cx="3280800" cy="1529400"/>
          </a:xfrm>
          <a:prstGeom prst="roundRect">
            <a:avLst>
              <a:gd fmla="val 11424"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F9F0"/>
              </a:solidFill>
            </a:endParaRPr>
          </a:p>
        </p:txBody>
      </p:sp>
      <p:sp>
        <p:nvSpPr>
          <p:cNvPr id="171" name="Google Shape;171;p25"/>
          <p:cNvSpPr/>
          <p:nvPr/>
        </p:nvSpPr>
        <p:spPr>
          <a:xfrm>
            <a:off x="1082375"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4780850"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txBox="1"/>
          <p:nvPr>
            <p:ph hasCustomPrompt="1" type="title"/>
          </p:nvPr>
        </p:nvSpPr>
        <p:spPr>
          <a:xfrm>
            <a:off x="1082350" y="290307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4" name="Google Shape;174;p25"/>
          <p:cNvSpPr txBox="1"/>
          <p:nvPr>
            <p:ph hasCustomPrompt="1" idx="2" type="title"/>
          </p:nvPr>
        </p:nvSpPr>
        <p:spPr>
          <a:xfrm>
            <a:off x="4780850" y="114322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75" name="Google Shape;175;p25"/>
          <p:cNvSpPr txBox="1"/>
          <p:nvPr>
            <p:ph hasCustomPrompt="1" idx="3" type="title"/>
          </p:nvPr>
        </p:nvSpPr>
        <p:spPr>
          <a:xfrm>
            <a:off x="5097125" y="3060150"/>
            <a:ext cx="2964600" cy="64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6" name="Google Shape;176;p25"/>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77" name="Google Shape;177;p25"/>
          <p:cNvSpPr txBox="1"/>
          <p:nvPr>
            <p:ph idx="4" type="body"/>
          </p:nvPr>
        </p:nvSpPr>
        <p:spPr>
          <a:xfrm>
            <a:off x="1082325"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8" name="Google Shape;178;p25"/>
          <p:cNvSpPr txBox="1"/>
          <p:nvPr>
            <p:ph idx="5" type="body"/>
          </p:nvPr>
        </p:nvSpPr>
        <p:spPr>
          <a:xfrm>
            <a:off x="4780850"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9" name="Google Shape;179;p25"/>
          <p:cNvSpPr txBox="1"/>
          <p:nvPr>
            <p:ph hasCustomPrompt="1" idx="6" type="title"/>
          </p:nvPr>
        </p:nvSpPr>
        <p:spPr>
          <a:xfrm>
            <a:off x="1420125" y="1143225"/>
            <a:ext cx="26052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0" name="Google Shape;180;p25"/>
          <p:cNvSpPr txBox="1"/>
          <p:nvPr>
            <p:ph idx="7" type="body"/>
          </p:nvPr>
        </p:nvSpPr>
        <p:spPr>
          <a:xfrm>
            <a:off x="1082375"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81" name="Google Shape;181;p25"/>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txBox="1"/>
          <p:nvPr>
            <p:ph idx="8" type="title"/>
          </p:nvPr>
        </p:nvSpPr>
        <p:spPr>
          <a:xfrm>
            <a:off x="0" y="557547"/>
            <a:ext cx="9144000" cy="27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183" name="Google Shape;183;p25"/>
          <p:cNvPicPr preferRelativeResize="0"/>
          <p:nvPr/>
        </p:nvPicPr>
        <p:blipFill>
          <a:blip r:embed="rId2">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184" name="Shape 184"/>
        <p:cNvGrpSpPr/>
        <p:nvPr/>
      </p:nvGrpSpPr>
      <p:grpSpPr>
        <a:xfrm>
          <a:off x="0" y="0"/>
          <a:ext cx="0" cy="0"/>
          <a:chOff x="0" y="0"/>
          <a:chExt cx="0" cy="0"/>
        </a:xfrm>
      </p:grpSpPr>
      <p:sp>
        <p:nvSpPr>
          <p:cNvPr id="185" name="Google Shape;185;p26"/>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6" name="Google Shape;186;p26"/>
          <p:cNvSpPr txBox="1"/>
          <p:nvPr>
            <p:ph type="title"/>
          </p:nvPr>
        </p:nvSpPr>
        <p:spPr>
          <a:xfrm>
            <a:off x="204675" y="201125"/>
            <a:ext cx="86277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26"/>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8" name="Google Shape;188;p26"/>
          <p:cNvSpPr txBox="1"/>
          <p:nvPr>
            <p:ph hasCustomPrompt="1" idx="2" type="title"/>
          </p:nvPr>
        </p:nvSpPr>
        <p:spPr>
          <a:xfrm>
            <a:off x="204675" y="1320500"/>
            <a:ext cx="19971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9" name="Google Shape;189;p26"/>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0" name="Google Shape;190;p26"/>
          <p:cNvSpPr txBox="1"/>
          <p:nvPr>
            <p:ph hasCustomPrompt="1" idx="3" type="title"/>
          </p:nvPr>
        </p:nvSpPr>
        <p:spPr>
          <a:xfrm>
            <a:off x="24183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1" name="Google Shape;191;p26"/>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2" name="Google Shape;192;p26"/>
          <p:cNvSpPr txBox="1"/>
          <p:nvPr>
            <p:ph hasCustomPrompt="1" idx="4" type="title"/>
          </p:nvPr>
        </p:nvSpPr>
        <p:spPr>
          <a:xfrm>
            <a:off x="46702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3" name="Google Shape;193;p26"/>
          <p:cNvSpPr txBox="1"/>
          <p:nvPr>
            <p:ph hasCustomPrompt="1" idx="5" type="title"/>
          </p:nvPr>
        </p:nvSpPr>
        <p:spPr>
          <a:xfrm>
            <a:off x="691512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194" name="Google Shape;194;p2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195" name="Shape 195"/>
        <p:cNvGrpSpPr/>
        <p:nvPr/>
      </p:nvGrpSpPr>
      <p:grpSpPr>
        <a:xfrm>
          <a:off x="0" y="0"/>
          <a:ext cx="0" cy="0"/>
          <a:chOff x="0" y="0"/>
          <a:chExt cx="0" cy="0"/>
        </a:xfrm>
      </p:grpSpPr>
      <p:pic>
        <p:nvPicPr>
          <p:cNvPr id="196" name="Google Shape;196;p27"/>
          <p:cNvPicPr preferRelativeResize="0"/>
          <p:nvPr/>
        </p:nvPicPr>
        <p:blipFill>
          <a:blip r:embed="rId2">
            <a:alphaModFix/>
          </a:blip>
          <a:stretch>
            <a:fillRect/>
          </a:stretch>
        </p:blipFill>
        <p:spPr>
          <a:xfrm>
            <a:off x="1427725" y="3967975"/>
            <a:ext cx="7716275" cy="11755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197" name="Shape 19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198" name="Shape 198"/>
        <p:cNvGrpSpPr/>
        <p:nvPr/>
      </p:nvGrpSpPr>
      <p:grpSpPr>
        <a:xfrm>
          <a:off x="0" y="0"/>
          <a:ext cx="0" cy="0"/>
          <a:chOff x="0" y="0"/>
          <a:chExt cx="0" cy="0"/>
        </a:xfrm>
      </p:grpSpPr>
      <p:pic>
        <p:nvPicPr>
          <p:cNvPr id="199" name="Google Shape;199;p2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00" name="Google Shape;200;p2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202" name="Google Shape;202;p29"/>
          <p:cNvPicPr preferRelativeResize="0"/>
          <p:nvPr/>
        </p:nvPicPr>
        <p:blipFill>
          <a:blip r:embed="rId3">
            <a:alphaModFix/>
          </a:blip>
          <a:stretch>
            <a:fillRect/>
          </a:stretch>
        </p:blipFill>
        <p:spPr>
          <a:xfrm>
            <a:off x="4" y="0"/>
            <a:ext cx="2591725" cy="3161975"/>
          </a:xfrm>
          <a:prstGeom prst="rect">
            <a:avLst/>
          </a:prstGeom>
          <a:noFill/>
          <a:ln>
            <a:noFill/>
          </a:ln>
        </p:spPr>
      </p:pic>
      <p:pic>
        <p:nvPicPr>
          <p:cNvPr id="203" name="Google Shape;203;p2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_2">
    <p:spTree>
      <p:nvGrpSpPr>
        <p:cNvPr id="204" name="Shape 204"/>
        <p:cNvGrpSpPr/>
        <p:nvPr/>
      </p:nvGrpSpPr>
      <p:grpSpPr>
        <a:xfrm>
          <a:off x="0" y="0"/>
          <a:ext cx="0" cy="0"/>
          <a:chOff x="0" y="0"/>
          <a:chExt cx="0" cy="0"/>
        </a:xfrm>
      </p:grpSpPr>
      <p:sp>
        <p:nvSpPr>
          <p:cNvPr id="205" name="Google Shape;205;p30"/>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CUSTOM_1_1_1_1">
    <p:bg>
      <p:bgPr>
        <a:solidFill>
          <a:schemeClr val="lt1"/>
        </a:solidFill>
      </p:bgPr>
    </p:bg>
    <p:spTree>
      <p:nvGrpSpPr>
        <p:cNvPr id="16"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18" name="Google Shape;18;p4"/>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type="ctrTitle"/>
          </p:nvPr>
        </p:nvSpPr>
        <p:spPr>
          <a:xfrm>
            <a:off x="197500" y="1512500"/>
            <a:ext cx="68514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000"/>
              <a:buNone/>
              <a:defRPr b="1" sz="6000">
                <a:solidFill>
                  <a:schemeClr val="lt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0" name="Google Shape;20;p4"/>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21" name="Google Shape;21;p4"/>
          <p:cNvPicPr preferRelativeResize="0"/>
          <p:nvPr/>
        </p:nvPicPr>
        <p:blipFill>
          <a:blip r:embed="rId4">
            <a:alphaModFix/>
          </a:blip>
          <a:stretch>
            <a:fillRect/>
          </a:stretch>
        </p:blipFill>
        <p:spPr>
          <a:xfrm>
            <a:off x="365225" y="711150"/>
            <a:ext cx="2599624" cy="396050"/>
          </a:xfrm>
          <a:prstGeom prst="rect">
            <a:avLst/>
          </a:prstGeom>
          <a:noFill/>
          <a:ln>
            <a:noFill/>
          </a:ln>
        </p:spPr>
      </p:pic>
      <p:sp>
        <p:nvSpPr>
          <p:cNvPr id="22" name="Google Shape;22;p4"/>
          <p:cNvSpPr txBox="1"/>
          <p:nvPr>
            <p:ph idx="2" type="ctrTitle"/>
          </p:nvPr>
        </p:nvSpPr>
        <p:spPr>
          <a:xfrm>
            <a:off x="197500" y="3763400"/>
            <a:ext cx="6152700" cy="518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6" name="Shape 206"/>
        <p:cNvGrpSpPr/>
        <p:nvPr/>
      </p:nvGrpSpPr>
      <p:grpSpPr>
        <a:xfrm>
          <a:off x="0" y="0"/>
          <a:ext cx="0" cy="0"/>
          <a:chOff x="0" y="0"/>
          <a:chExt cx="0" cy="0"/>
        </a:xfrm>
      </p:grpSpPr>
      <p:sp>
        <p:nvSpPr>
          <p:cNvPr id="207" name="Google Shape;207;p31"/>
          <p:cNvSpPr txBox="1"/>
          <p:nvPr>
            <p:ph type="title"/>
          </p:nvPr>
        </p:nvSpPr>
        <p:spPr>
          <a:xfrm>
            <a:off x="327026" y="1"/>
            <a:ext cx="8340600" cy="497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3000"/>
              <a:buNone/>
              <a:defRPr/>
            </a:lvl1pPr>
            <a:lvl2pPr lvl="1" rtl="0" algn="l">
              <a:lnSpc>
                <a:spcPct val="90000"/>
              </a:lnSpc>
              <a:spcBef>
                <a:spcPts val="0"/>
              </a:spcBef>
              <a:spcAft>
                <a:spcPts val="0"/>
              </a:spcAft>
              <a:buSzPts val="2800"/>
              <a:buNone/>
              <a:defRPr/>
            </a:lvl2pPr>
            <a:lvl3pPr lvl="2" rtl="0" algn="l">
              <a:lnSpc>
                <a:spcPct val="90000"/>
              </a:lnSpc>
              <a:spcBef>
                <a:spcPts val="0"/>
              </a:spcBef>
              <a:spcAft>
                <a:spcPts val="0"/>
              </a:spcAft>
              <a:buSzPts val="2800"/>
              <a:buNone/>
              <a:defRPr/>
            </a:lvl3pPr>
            <a:lvl4pPr lvl="3" rtl="0" algn="l">
              <a:lnSpc>
                <a:spcPct val="90000"/>
              </a:lnSpc>
              <a:spcBef>
                <a:spcPts val="0"/>
              </a:spcBef>
              <a:spcAft>
                <a:spcPts val="0"/>
              </a:spcAft>
              <a:buSzPts val="2800"/>
              <a:buNone/>
              <a:defRPr/>
            </a:lvl4pPr>
            <a:lvl5pPr lvl="4" rtl="0" algn="l">
              <a:lnSpc>
                <a:spcPct val="90000"/>
              </a:lnSpc>
              <a:spcBef>
                <a:spcPts val="0"/>
              </a:spcBef>
              <a:spcAft>
                <a:spcPts val="0"/>
              </a:spcAft>
              <a:buSzPts val="2800"/>
              <a:buNone/>
              <a:defRPr/>
            </a:lvl5pPr>
            <a:lvl6pPr lvl="5" rtl="0" algn="l">
              <a:lnSpc>
                <a:spcPct val="90000"/>
              </a:lnSpc>
              <a:spcBef>
                <a:spcPts val="0"/>
              </a:spcBef>
              <a:spcAft>
                <a:spcPts val="0"/>
              </a:spcAft>
              <a:buSzPts val="2800"/>
              <a:buNone/>
              <a:defRPr/>
            </a:lvl6pPr>
            <a:lvl7pPr lvl="6" rtl="0" algn="l">
              <a:lnSpc>
                <a:spcPct val="90000"/>
              </a:lnSpc>
              <a:spcBef>
                <a:spcPts val="0"/>
              </a:spcBef>
              <a:spcAft>
                <a:spcPts val="0"/>
              </a:spcAft>
              <a:buSzPts val="2800"/>
              <a:buNone/>
              <a:defRPr/>
            </a:lvl7pPr>
            <a:lvl8pPr lvl="7" rtl="0" algn="l">
              <a:lnSpc>
                <a:spcPct val="90000"/>
              </a:lnSpc>
              <a:spcBef>
                <a:spcPts val="0"/>
              </a:spcBef>
              <a:spcAft>
                <a:spcPts val="0"/>
              </a:spcAft>
              <a:buSzPts val="2800"/>
              <a:buNone/>
              <a:defRPr/>
            </a:lvl8pPr>
            <a:lvl9pPr lvl="8" rtl="0" algn="l">
              <a:lnSpc>
                <a:spcPct val="90000"/>
              </a:lnSpc>
              <a:spcBef>
                <a:spcPts val="0"/>
              </a:spcBef>
              <a:spcAft>
                <a:spcPts val="0"/>
              </a:spcAft>
              <a:buSzPts val="2800"/>
              <a:buNone/>
              <a:defRPr/>
            </a:lvl9pPr>
          </a:lstStyle>
          <a:p/>
        </p:txBody>
      </p:sp>
      <p:sp>
        <p:nvSpPr>
          <p:cNvPr id="208" name="Google Shape;208;p31"/>
          <p:cNvSpPr txBox="1"/>
          <p:nvPr>
            <p:ph idx="1" type="body"/>
          </p:nvPr>
        </p:nvSpPr>
        <p:spPr>
          <a:xfrm>
            <a:off x="404813" y="914401"/>
            <a:ext cx="8258100" cy="3469500"/>
          </a:xfrm>
          <a:prstGeom prst="rect">
            <a:avLst/>
          </a:prstGeom>
          <a:noFill/>
          <a:ln>
            <a:noFill/>
          </a:ln>
        </p:spPr>
        <p:txBody>
          <a:bodyPr anchorCtr="0" anchor="t" bIns="45700" lIns="91425" spcFirstLastPara="1" rIns="91425" wrap="square" tIns="45700">
            <a:normAutofit/>
          </a:bodyPr>
          <a:lstStyle>
            <a:lvl1pPr indent="-342900" lvl="0" marL="457200" rtl="0" algn="l">
              <a:spcBef>
                <a:spcPts val="540"/>
              </a:spcBef>
              <a:spcAft>
                <a:spcPts val="0"/>
              </a:spcAft>
              <a:buSzPts val="1800"/>
              <a:buChar char="●"/>
              <a:defRPr/>
            </a:lvl1pPr>
            <a:lvl2pPr indent="-342900" lvl="1" marL="914400" rtl="0" algn="l">
              <a:lnSpc>
                <a:spcPct val="90000"/>
              </a:lnSpc>
              <a:spcBef>
                <a:spcPts val="360"/>
              </a:spcBef>
              <a:spcAft>
                <a:spcPts val="0"/>
              </a:spcAft>
              <a:buSzPts val="1800"/>
              <a:buChar char="○"/>
              <a:defRPr/>
            </a:lvl2pPr>
            <a:lvl3pPr indent="-342900" lvl="2" marL="1371600" rtl="0" algn="l">
              <a:spcBef>
                <a:spcPts val="540"/>
              </a:spcBef>
              <a:spcAft>
                <a:spcPts val="0"/>
              </a:spcAft>
              <a:buSzPts val="1800"/>
              <a:buChar char="■"/>
              <a:defRPr/>
            </a:lvl3pPr>
            <a:lvl4pPr indent="-320039" lvl="3" marL="1828800" rtl="0" algn="l">
              <a:spcBef>
                <a:spcPts val="360"/>
              </a:spcBef>
              <a:spcAft>
                <a:spcPts val="0"/>
              </a:spcAft>
              <a:buSzPts val="1440"/>
              <a:buChar char="●"/>
              <a:defRPr/>
            </a:lvl4pPr>
            <a:lvl5pPr indent="-342900" lvl="4" marL="2286000" rtl="0" algn="l">
              <a:spcBef>
                <a:spcPts val="900"/>
              </a:spcBef>
              <a:spcAft>
                <a:spcPts val="0"/>
              </a:spcAft>
              <a:buSzPts val="1800"/>
              <a:buChar char="○"/>
              <a:defRPr/>
            </a:lvl5pPr>
            <a:lvl6pPr indent="-342900" lvl="5" marL="2743200" rtl="0" algn="l">
              <a:spcBef>
                <a:spcPts val="900"/>
              </a:spcBef>
              <a:spcAft>
                <a:spcPts val="0"/>
              </a:spcAft>
              <a:buSzPts val="1800"/>
              <a:buChar char="■"/>
              <a:defRPr/>
            </a:lvl6pPr>
            <a:lvl7pPr indent="-342900" lvl="6" marL="3200400" rtl="0" algn="l">
              <a:spcBef>
                <a:spcPts val="900"/>
              </a:spcBef>
              <a:spcAft>
                <a:spcPts val="0"/>
              </a:spcAft>
              <a:buSzPts val="1800"/>
              <a:buChar char="●"/>
              <a:defRPr/>
            </a:lvl7pPr>
            <a:lvl8pPr indent="-342900" lvl="7" marL="3657600" rtl="0" algn="l">
              <a:spcBef>
                <a:spcPts val="900"/>
              </a:spcBef>
              <a:spcAft>
                <a:spcPts val="0"/>
              </a:spcAft>
              <a:buSzPts val="1800"/>
              <a:buChar char="○"/>
              <a:defRPr/>
            </a:lvl8pPr>
            <a:lvl9pPr indent="-342900" lvl="8" marL="4114800" rtl="0" algn="l">
              <a:spcBef>
                <a:spcPts val="900"/>
              </a:spcBef>
              <a:spcAft>
                <a:spcPts val="0"/>
              </a:spcAft>
              <a:buSzPts val="1800"/>
              <a:buChar char="■"/>
              <a:defRPr/>
            </a:lvl9pPr>
          </a:lstStyle>
          <a:p/>
        </p:txBody>
      </p:sp>
      <p:sp>
        <p:nvSpPr>
          <p:cNvPr id="209" name="Google Shape;209;p31"/>
          <p:cNvSpPr txBox="1"/>
          <p:nvPr>
            <p:ph idx="12" type="sldNum"/>
          </p:nvPr>
        </p:nvSpPr>
        <p:spPr>
          <a:xfrm>
            <a:off x="7278689" y="4960146"/>
            <a:ext cx="1451100" cy="151200"/>
          </a:xfrm>
          <a:prstGeom prst="rect">
            <a:avLst/>
          </a:prstGeom>
          <a:noFill/>
          <a:ln>
            <a:noFill/>
          </a:ln>
        </p:spPr>
        <p:txBody>
          <a:bodyPr anchorCtr="0" anchor="t" bIns="45700" lIns="91425" spcFirstLastPara="1" rIns="91425" wrap="square" tIns="45700">
            <a:noAutofit/>
          </a:bodyPr>
          <a:lstStyle>
            <a:lvl1pPr indent="0" lvl="0" marL="0" rtl="0" algn="l">
              <a:spcBef>
                <a:spcPts val="0"/>
              </a:spcBef>
              <a:spcAft>
                <a:spcPts val="0"/>
              </a:spcAft>
              <a:buClr>
                <a:schemeClr val="accent1"/>
              </a:buClr>
              <a:buSzPts val="1000"/>
              <a:buFont typeface="Century Gothic"/>
              <a:buNone/>
              <a:defRPr b="0" sz="1000">
                <a:solidFill>
                  <a:schemeClr val="accent1"/>
                </a:solidFill>
                <a:latin typeface="Century Gothic"/>
                <a:ea typeface="Century Gothic"/>
                <a:cs typeface="Century Gothic"/>
                <a:sym typeface="Century Gothic"/>
              </a:defRPr>
            </a:lvl1pPr>
            <a:lvl2pPr indent="0" lvl="1" marL="0" rtl="0" algn="l">
              <a:spcBef>
                <a:spcPts val="0"/>
              </a:spcBef>
              <a:spcAft>
                <a:spcPts val="0"/>
              </a:spcAft>
              <a:buClr>
                <a:schemeClr val="accent1"/>
              </a:buClr>
              <a:buSzPts val="1000"/>
              <a:buFont typeface="Century Gothic"/>
              <a:buNone/>
              <a:defRPr b="0" sz="1000">
                <a:solidFill>
                  <a:schemeClr val="accent1"/>
                </a:solidFill>
                <a:latin typeface="Century Gothic"/>
                <a:ea typeface="Century Gothic"/>
                <a:cs typeface="Century Gothic"/>
                <a:sym typeface="Century Gothic"/>
              </a:defRPr>
            </a:lvl2pPr>
            <a:lvl3pPr indent="0" lvl="2" marL="0" rtl="0" algn="l">
              <a:spcBef>
                <a:spcPts val="0"/>
              </a:spcBef>
              <a:spcAft>
                <a:spcPts val="0"/>
              </a:spcAft>
              <a:buClr>
                <a:schemeClr val="accent1"/>
              </a:buClr>
              <a:buSzPts val="1000"/>
              <a:buFont typeface="Century Gothic"/>
              <a:buNone/>
              <a:defRPr b="0" sz="1000">
                <a:solidFill>
                  <a:schemeClr val="accent1"/>
                </a:solidFill>
                <a:latin typeface="Century Gothic"/>
                <a:ea typeface="Century Gothic"/>
                <a:cs typeface="Century Gothic"/>
                <a:sym typeface="Century Gothic"/>
              </a:defRPr>
            </a:lvl3pPr>
            <a:lvl4pPr indent="0" lvl="3" marL="0" rtl="0" algn="l">
              <a:spcBef>
                <a:spcPts val="0"/>
              </a:spcBef>
              <a:spcAft>
                <a:spcPts val="0"/>
              </a:spcAft>
              <a:buClr>
                <a:schemeClr val="accent1"/>
              </a:buClr>
              <a:buSzPts val="1000"/>
              <a:buFont typeface="Century Gothic"/>
              <a:buNone/>
              <a:defRPr b="0" sz="1000">
                <a:solidFill>
                  <a:schemeClr val="accent1"/>
                </a:solidFill>
                <a:latin typeface="Century Gothic"/>
                <a:ea typeface="Century Gothic"/>
                <a:cs typeface="Century Gothic"/>
                <a:sym typeface="Century Gothic"/>
              </a:defRPr>
            </a:lvl4pPr>
            <a:lvl5pPr indent="0" lvl="4" marL="0" rtl="0" algn="l">
              <a:spcBef>
                <a:spcPts val="0"/>
              </a:spcBef>
              <a:spcAft>
                <a:spcPts val="0"/>
              </a:spcAft>
              <a:buClr>
                <a:schemeClr val="accent1"/>
              </a:buClr>
              <a:buSzPts val="1000"/>
              <a:buFont typeface="Century Gothic"/>
              <a:buNone/>
              <a:defRPr b="0" sz="1000">
                <a:solidFill>
                  <a:schemeClr val="accent1"/>
                </a:solidFill>
                <a:latin typeface="Century Gothic"/>
                <a:ea typeface="Century Gothic"/>
                <a:cs typeface="Century Gothic"/>
                <a:sym typeface="Century Gothic"/>
              </a:defRPr>
            </a:lvl5pPr>
            <a:lvl6pPr indent="0" lvl="5" marL="0" rtl="0" algn="l">
              <a:spcBef>
                <a:spcPts val="0"/>
              </a:spcBef>
              <a:spcAft>
                <a:spcPts val="0"/>
              </a:spcAft>
              <a:buClr>
                <a:schemeClr val="accent1"/>
              </a:buClr>
              <a:buSzPts val="1000"/>
              <a:buFont typeface="Century Gothic"/>
              <a:buNone/>
              <a:defRPr b="0" sz="1000">
                <a:solidFill>
                  <a:schemeClr val="accent1"/>
                </a:solidFill>
                <a:latin typeface="Century Gothic"/>
                <a:ea typeface="Century Gothic"/>
                <a:cs typeface="Century Gothic"/>
                <a:sym typeface="Century Gothic"/>
              </a:defRPr>
            </a:lvl6pPr>
            <a:lvl7pPr indent="0" lvl="6" marL="0" rtl="0" algn="l">
              <a:spcBef>
                <a:spcPts val="0"/>
              </a:spcBef>
              <a:spcAft>
                <a:spcPts val="0"/>
              </a:spcAft>
              <a:buClr>
                <a:schemeClr val="accent1"/>
              </a:buClr>
              <a:buSzPts val="1000"/>
              <a:buFont typeface="Century Gothic"/>
              <a:buNone/>
              <a:defRPr b="0" sz="1000">
                <a:solidFill>
                  <a:schemeClr val="accent1"/>
                </a:solidFill>
                <a:latin typeface="Century Gothic"/>
                <a:ea typeface="Century Gothic"/>
                <a:cs typeface="Century Gothic"/>
                <a:sym typeface="Century Gothic"/>
              </a:defRPr>
            </a:lvl7pPr>
            <a:lvl8pPr indent="0" lvl="7" marL="0" rtl="0" algn="l">
              <a:spcBef>
                <a:spcPts val="0"/>
              </a:spcBef>
              <a:spcAft>
                <a:spcPts val="0"/>
              </a:spcAft>
              <a:buClr>
                <a:schemeClr val="accent1"/>
              </a:buClr>
              <a:buSzPts val="1000"/>
              <a:buFont typeface="Century Gothic"/>
              <a:buNone/>
              <a:defRPr b="0" sz="1000">
                <a:solidFill>
                  <a:schemeClr val="accent1"/>
                </a:solidFill>
                <a:latin typeface="Century Gothic"/>
                <a:ea typeface="Century Gothic"/>
                <a:cs typeface="Century Gothic"/>
                <a:sym typeface="Century Gothic"/>
              </a:defRPr>
            </a:lvl8pPr>
            <a:lvl9pPr indent="0" lvl="8" marL="0" rtl="0" algn="l">
              <a:spcBef>
                <a:spcPts val="0"/>
              </a:spcBef>
              <a:spcAft>
                <a:spcPts val="0"/>
              </a:spcAft>
              <a:buClr>
                <a:schemeClr val="accent1"/>
              </a:buClr>
              <a:buSzPts val="1000"/>
              <a:buFont typeface="Century Gothic"/>
              <a:buNone/>
              <a:defRPr b="0" sz="1000">
                <a:solidFill>
                  <a:schemeClr val="accen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
              <a:t>‹#›</a:t>
            </a:fld>
            <a:r>
              <a:rPr lang="en"/>
              <a:t> </a:t>
            </a:r>
            <a:r>
              <a:rPr lang="en">
                <a:solidFill>
                  <a:srgbClr val="4A84B8"/>
                </a:solidFill>
              </a:rPr>
              <a:t>| Confidential</a:t>
            </a:r>
            <a:endParaRPr/>
          </a:p>
        </p:txBody>
      </p:sp>
      <p:sp>
        <p:nvSpPr>
          <p:cNvPr id="210" name="Google Shape;210;p31"/>
          <p:cNvSpPr txBox="1"/>
          <p:nvPr>
            <p:ph idx="11" type="ftr"/>
          </p:nvPr>
        </p:nvSpPr>
        <p:spPr>
          <a:xfrm>
            <a:off x="0" y="5179219"/>
            <a:ext cx="9144000" cy="176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rgbClr val="C0C0C0"/>
              </a:buClr>
              <a:buSzPts val="1200"/>
              <a:buFont typeface="Century Gothic"/>
              <a:buChar char="●"/>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ne 1">
  <p:cSld name="TITLE_4">
    <p:bg>
      <p:bgPr>
        <a:blipFill>
          <a:blip r:embed="rId2">
            <a:alphaModFix/>
          </a:blip>
          <a:stretch>
            <a:fillRect/>
          </a:stretch>
        </a:blipFill>
      </p:bgPr>
    </p:bg>
    <p:spTree>
      <p:nvGrpSpPr>
        <p:cNvPr id="215" name="Shape 215"/>
        <p:cNvGrpSpPr/>
        <p:nvPr/>
      </p:nvGrpSpPr>
      <p:grpSpPr>
        <a:xfrm>
          <a:off x="0" y="0"/>
          <a:ext cx="0" cy="0"/>
          <a:chOff x="0" y="0"/>
          <a:chExt cx="0" cy="0"/>
        </a:xfrm>
      </p:grpSpPr>
      <p:sp>
        <p:nvSpPr>
          <p:cNvPr id="216" name="Google Shape;216;p33"/>
          <p:cNvSpPr txBox="1"/>
          <p:nvPr>
            <p:ph type="ctrTitle"/>
          </p:nvPr>
        </p:nvSpPr>
        <p:spPr>
          <a:xfrm>
            <a:off x="283303" y="1068100"/>
            <a:ext cx="58752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2pPr>
            <a:lvl3pPr lvl="2"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3pPr>
            <a:lvl4pPr lvl="3"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4pPr>
            <a:lvl5pPr lvl="4"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5pPr>
            <a:lvl6pPr lvl="5"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6pPr>
            <a:lvl7pPr lvl="6"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7pPr>
            <a:lvl8pPr lvl="7"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8pPr>
            <a:lvl9pPr lvl="8"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9pPr>
          </a:lstStyle>
          <a:p/>
        </p:txBody>
      </p:sp>
      <p:sp>
        <p:nvSpPr>
          <p:cNvPr id="217" name="Google Shape;217;p33"/>
          <p:cNvSpPr txBox="1"/>
          <p:nvPr>
            <p:ph idx="1" type="subTitle"/>
          </p:nvPr>
        </p:nvSpPr>
        <p:spPr>
          <a:xfrm>
            <a:off x="283300" y="3157650"/>
            <a:ext cx="8520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800"/>
              <a:buNone/>
              <a:defRPr b="0">
                <a:solidFill>
                  <a:schemeClr val="l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st Divider">
  <p:cSld name="TITLE_4_1">
    <p:bg>
      <p:bgPr>
        <a:solidFill>
          <a:schemeClr val="accent1"/>
        </a:solidFill>
      </p:bgPr>
    </p:bg>
    <p:spTree>
      <p:nvGrpSpPr>
        <p:cNvPr id="218" name="Shape 218"/>
        <p:cNvGrpSpPr/>
        <p:nvPr/>
      </p:nvGrpSpPr>
      <p:grpSpPr>
        <a:xfrm>
          <a:off x="0" y="0"/>
          <a:ext cx="0" cy="0"/>
          <a:chOff x="0" y="0"/>
          <a:chExt cx="0" cy="0"/>
        </a:xfrm>
      </p:grpSpPr>
      <p:sp>
        <p:nvSpPr>
          <p:cNvPr id="219" name="Google Shape;219;p34"/>
          <p:cNvSpPr txBox="1"/>
          <p:nvPr>
            <p:ph type="ctrTitle"/>
          </p:nvPr>
        </p:nvSpPr>
        <p:spPr>
          <a:xfrm>
            <a:off x="283303" y="1068100"/>
            <a:ext cx="58752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2pPr>
            <a:lvl3pPr lvl="2"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3pPr>
            <a:lvl4pPr lvl="3"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4pPr>
            <a:lvl5pPr lvl="4"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5pPr>
            <a:lvl6pPr lvl="5"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6pPr>
            <a:lvl7pPr lvl="6"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7pPr>
            <a:lvl8pPr lvl="7"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8pPr>
            <a:lvl9pPr lvl="8" rtl="0">
              <a:spcBef>
                <a:spcPts val="0"/>
              </a:spcBef>
              <a:spcAft>
                <a:spcPts val="0"/>
              </a:spcAft>
              <a:buClr>
                <a:schemeClr val="lt1"/>
              </a:buClr>
              <a:buSzPts val="4000"/>
              <a:buFont typeface="DM Sans"/>
              <a:buNone/>
              <a:defRPr b="1" sz="4000">
                <a:solidFill>
                  <a:schemeClr val="lt1"/>
                </a:solidFill>
                <a:latin typeface="DM Sans"/>
                <a:ea typeface="DM Sans"/>
                <a:cs typeface="DM Sans"/>
                <a:sym typeface="DM Sans"/>
              </a:defRPr>
            </a:lvl9pPr>
          </a:lstStyle>
          <a:p/>
        </p:txBody>
      </p:sp>
      <p:sp>
        <p:nvSpPr>
          <p:cNvPr id="220" name="Google Shape;220;p34"/>
          <p:cNvSpPr txBox="1"/>
          <p:nvPr>
            <p:ph idx="1" type="subTitle"/>
          </p:nvPr>
        </p:nvSpPr>
        <p:spPr>
          <a:xfrm>
            <a:off x="283300" y="3157650"/>
            <a:ext cx="8520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800"/>
              <a:buNone/>
              <a:defRPr b="0">
                <a:solidFill>
                  <a:schemeClr val="l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pic>
        <p:nvPicPr>
          <p:cNvPr id="221" name="Google Shape;221;p34"/>
          <p:cNvPicPr preferRelativeResize="0"/>
          <p:nvPr/>
        </p:nvPicPr>
        <p:blipFill rotWithShape="1">
          <a:blip r:embed="rId2">
            <a:alphaModFix/>
          </a:blip>
          <a:srcRect b="48567" l="17484" r="0" t="0"/>
          <a:stretch/>
        </p:blipFill>
        <p:spPr>
          <a:xfrm rot="-5400000">
            <a:off x="4960749" y="965550"/>
            <a:ext cx="5154125" cy="32123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blipFill>
          <a:blip r:embed="rId2">
            <a:alphaModFix/>
          </a:blip>
          <a:stretch>
            <a:fillRect/>
          </a:stretch>
        </a:blipFill>
      </p:bgPr>
    </p:bg>
    <p:spTree>
      <p:nvGrpSpPr>
        <p:cNvPr id="222" name="Shape 222"/>
        <p:cNvGrpSpPr/>
        <p:nvPr/>
      </p:nvGrpSpPr>
      <p:grpSpPr>
        <a:xfrm>
          <a:off x="0" y="0"/>
          <a:ext cx="0" cy="0"/>
          <a:chOff x="0" y="0"/>
          <a:chExt cx="0" cy="0"/>
        </a:xfrm>
      </p:grpSpPr>
      <p:sp>
        <p:nvSpPr>
          <p:cNvPr id="223" name="Google Shape;223;p35"/>
          <p:cNvSpPr txBox="1"/>
          <p:nvPr>
            <p:ph type="title"/>
          </p:nvPr>
        </p:nvSpPr>
        <p:spPr>
          <a:xfrm>
            <a:off x="311700" y="1290750"/>
            <a:ext cx="5097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7C4FFF"/>
              </a:buClr>
              <a:buSzPts val="3000"/>
              <a:buNone/>
              <a:defRPr>
                <a:solidFill>
                  <a:srgbClr val="7C4FFF"/>
                </a:solidFill>
                <a:latin typeface="DM Sans"/>
                <a:ea typeface="DM Sans"/>
                <a:cs typeface="DM Sans"/>
                <a:sym typeface="DM Sans"/>
              </a:defRPr>
            </a:lvl1pPr>
            <a:lvl2pPr lvl="1" rtl="0">
              <a:spcBef>
                <a:spcPts val="0"/>
              </a:spcBef>
              <a:spcAft>
                <a:spcPts val="0"/>
              </a:spcAft>
              <a:buClr>
                <a:srgbClr val="7C4FFF"/>
              </a:buClr>
              <a:buSzPts val="2800"/>
              <a:buNone/>
              <a:defRPr>
                <a:solidFill>
                  <a:srgbClr val="7C4FFF"/>
                </a:solidFill>
                <a:latin typeface="DM Sans"/>
                <a:ea typeface="DM Sans"/>
                <a:cs typeface="DM Sans"/>
                <a:sym typeface="DM Sans"/>
              </a:defRPr>
            </a:lvl2pPr>
            <a:lvl3pPr lvl="2" rtl="0">
              <a:spcBef>
                <a:spcPts val="0"/>
              </a:spcBef>
              <a:spcAft>
                <a:spcPts val="0"/>
              </a:spcAft>
              <a:buClr>
                <a:srgbClr val="7C4FFF"/>
              </a:buClr>
              <a:buSzPts val="2800"/>
              <a:buNone/>
              <a:defRPr>
                <a:solidFill>
                  <a:srgbClr val="7C4FFF"/>
                </a:solidFill>
                <a:latin typeface="DM Sans"/>
                <a:ea typeface="DM Sans"/>
                <a:cs typeface="DM Sans"/>
                <a:sym typeface="DM Sans"/>
              </a:defRPr>
            </a:lvl3pPr>
            <a:lvl4pPr lvl="3" rtl="0">
              <a:spcBef>
                <a:spcPts val="0"/>
              </a:spcBef>
              <a:spcAft>
                <a:spcPts val="0"/>
              </a:spcAft>
              <a:buClr>
                <a:srgbClr val="7C4FFF"/>
              </a:buClr>
              <a:buSzPts val="2800"/>
              <a:buNone/>
              <a:defRPr>
                <a:solidFill>
                  <a:srgbClr val="7C4FFF"/>
                </a:solidFill>
                <a:latin typeface="DM Sans"/>
                <a:ea typeface="DM Sans"/>
                <a:cs typeface="DM Sans"/>
                <a:sym typeface="DM Sans"/>
              </a:defRPr>
            </a:lvl4pPr>
            <a:lvl5pPr lvl="4" rtl="0">
              <a:spcBef>
                <a:spcPts val="0"/>
              </a:spcBef>
              <a:spcAft>
                <a:spcPts val="0"/>
              </a:spcAft>
              <a:buClr>
                <a:srgbClr val="7C4FFF"/>
              </a:buClr>
              <a:buSzPts val="2800"/>
              <a:buNone/>
              <a:defRPr>
                <a:solidFill>
                  <a:srgbClr val="7C4FFF"/>
                </a:solidFill>
                <a:latin typeface="DM Sans"/>
                <a:ea typeface="DM Sans"/>
                <a:cs typeface="DM Sans"/>
                <a:sym typeface="DM Sans"/>
              </a:defRPr>
            </a:lvl5pPr>
            <a:lvl6pPr lvl="5" rtl="0">
              <a:spcBef>
                <a:spcPts val="0"/>
              </a:spcBef>
              <a:spcAft>
                <a:spcPts val="0"/>
              </a:spcAft>
              <a:buClr>
                <a:srgbClr val="7C4FFF"/>
              </a:buClr>
              <a:buSzPts val="2800"/>
              <a:buNone/>
              <a:defRPr>
                <a:solidFill>
                  <a:srgbClr val="7C4FFF"/>
                </a:solidFill>
                <a:latin typeface="DM Sans"/>
                <a:ea typeface="DM Sans"/>
                <a:cs typeface="DM Sans"/>
                <a:sym typeface="DM Sans"/>
              </a:defRPr>
            </a:lvl6pPr>
            <a:lvl7pPr lvl="6" rtl="0">
              <a:spcBef>
                <a:spcPts val="0"/>
              </a:spcBef>
              <a:spcAft>
                <a:spcPts val="0"/>
              </a:spcAft>
              <a:buClr>
                <a:srgbClr val="7C4FFF"/>
              </a:buClr>
              <a:buSzPts val="2800"/>
              <a:buNone/>
              <a:defRPr>
                <a:solidFill>
                  <a:srgbClr val="7C4FFF"/>
                </a:solidFill>
                <a:latin typeface="DM Sans"/>
                <a:ea typeface="DM Sans"/>
                <a:cs typeface="DM Sans"/>
                <a:sym typeface="DM Sans"/>
              </a:defRPr>
            </a:lvl7pPr>
            <a:lvl8pPr lvl="7" rtl="0">
              <a:spcBef>
                <a:spcPts val="0"/>
              </a:spcBef>
              <a:spcAft>
                <a:spcPts val="0"/>
              </a:spcAft>
              <a:buClr>
                <a:srgbClr val="7C4FFF"/>
              </a:buClr>
              <a:buSzPts val="2800"/>
              <a:buNone/>
              <a:defRPr>
                <a:solidFill>
                  <a:srgbClr val="7C4FFF"/>
                </a:solidFill>
                <a:latin typeface="DM Sans"/>
                <a:ea typeface="DM Sans"/>
                <a:cs typeface="DM Sans"/>
                <a:sym typeface="DM Sans"/>
              </a:defRPr>
            </a:lvl8pPr>
            <a:lvl9pPr lvl="8" rtl="0">
              <a:spcBef>
                <a:spcPts val="0"/>
              </a:spcBef>
              <a:spcAft>
                <a:spcPts val="0"/>
              </a:spcAft>
              <a:buClr>
                <a:srgbClr val="7C4FFF"/>
              </a:buClr>
              <a:buSzPts val="2800"/>
              <a:buNone/>
              <a:defRPr>
                <a:solidFill>
                  <a:srgbClr val="7C4FFF"/>
                </a:solidFill>
                <a:latin typeface="DM Sans"/>
                <a:ea typeface="DM Sans"/>
                <a:cs typeface="DM Sans"/>
                <a:sym typeface="DM Sans"/>
              </a:defRPr>
            </a:lvl9pPr>
          </a:lstStyle>
          <a:p/>
        </p:txBody>
      </p:sp>
      <p:sp>
        <p:nvSpPr>
          <p:cNvPr id="224" name="Google Shape;224;p35"/>
          <p:cNvSpPr txBox="1"/>
          <p:nvPr>
            <p:ph idx="1" type="body"/>
          </p:nvPr>
        </p:nvSpPr>
        <p:spPr>
          <a:xfrm>
            <a:off x="311700" y="2459600"/>
            <a:ext cx="85206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DM Sans"/>
              <a:buChar char="●"/>
              <a:defRPr sz="1800">
                <a:latin typeface="DM Sans"/>
                <a:ea typeface="DM Sans"/>
                <a:cs typeface="DM Sans"/>
                <a:sym typeface="DM Sans"/>
              </a:defRPr>
            </a:lvl1pPr>
            <a:lvl2pPr indent="-317500" lvl="1" marL="914400" rtl="0">
              <a:lnSpc>
                <a:spcPct val="115000"/>
              </a:lnSpc>
              <a:spcBef>
                <a:spcPts val="0"/>
              </a:spcBef>
              <a:spcAft>
                <a:spcPts val="0"/>
              </a:spcAft>
              <a:buClr>
                <a:schemeClr val="dk2"/>
              </a:buClr>
              <a:buSzPts val="1400"/>
              <a:buFont typeface="DM Sans"/>
              <a:buChar char="○"/>
              <a:defRPr>
                <a:latin typeface="DM Sans"/>
                <a:ea typeface="DM Sans"/>
                <a:cs typeface="DM Sans"/>
                <a:sym typeface="DM Sans"/>
              </a:defRPr>
            </a:lvl2pPr>
            <a:lvl3pPr indent="-317500" lvl="2" marL="1371600" rtl="0">
              <a:lnSpc>
                <a:spcPct val="115000"/>
              </a:lnSpc>
              <a:spcBef>
                <a:spcPts val="0"/>
              </a:spcBef>
              <a:spcAft>
                <a:spcPts val="0"/>
              </a:spcAft>
              <a:buClr>
                <a:schemeClr val="dk2"/>
              </a:buClr>
              <a:buSzPts val="1400"/>
              <a:buFont typeface="DM Sans"/>
              <a:buChar char="■"/>
              <a:defRPr>
                <a:latin typeface="DM Sans"/>
                <a:ea typeface="DM Sans"/>
                <a:cs typeface="DM Sans"/>
                <a:sym typeface="DM Sans"/>
              </a:defRPr>
            </a:lvl3pPr>
            <a:lvl4pPr indent="-317500" lvl="3" marL="1828800" rtl="0">
              <a:lnSpc>
                <a:spcPct val="115000"/>
              </a:lnSpc>
              <a:spcBef>
                <a:spcPts val="0"/>
              </a:spcBef>
              <a:spcAft>
                <a:spcPts val="0"/>
              </a:spcAft>
              <a:buClr>
                <a:schemeClr val="dk2"/>
              </a:buClr>
              <a:buSzPts val="1400"/>
              <a:buFont typeface="DM Sans"/>
              <a:buChar char="●"/>
              <a:defRPr>
                <a:latin typeface="DM Sans"/>
                <a:ea typeface="DM Sans"/>
                <a:cs typeface="DM Sans"/>
                <a:sym typeface="DM Sans"/>
              </a:defRPr>
            </a:lvl4pPr>
            <a:lvl5pPr indent="-317500" lvl="4" marL="2286000" rtl="0">
              <a:lnSpc>
                <a:spcPct val="115000"/>
              </a:lnSpc>
              <a:spcBef>
                <a:spcPts val="0"/>
              </a:spcBef>
              <a:spcAft>
                <a:spcPts val="0"/>
              </a:spcAft>
              <a:buClr>
                <a:schemeClr val="dk2"/>
              </a:buClr>
              <a:buSzPts val="1400"/>
              <a:buFont typeface="DM Sans"/>
              <a:buChar char="○"/>
              <a:defRPr>
                <a:latin typeface="DM Sans"/>
                <a:ea typeface="DM Sans"/>
                <a:cs typeface="DM Sans"/>
                <a:sym typeface="DM Sans"/>
              </a:defRPr>
            </a:lvl5pPr>
            <a:lvl6pPr indent="-317500" lvl="5" marL="2743200" rtl="0">
              <a:lnSpc>
                <a:spcPct val="115000"/>
              </a:lnSpc>
              <a:spcBef>
                <a:spcPts val="0"/>
              </a:spcBef>
              <a:spcAft>
                <a:spcPts val="0"/>
              </a:spcAft>
              <a:buClr>
                <a:schemeClr val="dk2"/>
              </a:buClr>
              <a:buSzPts val="1400"/>
              <a:buFont typeface="DM Sans"/>
              <a:buChar char="■"/>
              <a:defRPr>
                <a:latin typeface="DM Sans"/>
                <a:ea typeface="DM Sans"/>
                <a:cs typeface="DM Sans"/>
                <a:sym typeface="DM Sans"/>
              </a:defRPr>
            </a:lvl6pPr>
            <a:lvl7pPr indent="-317500" lvl="6" marL="3200400" rtl="0">
              <a:lnSpc>
                <a:spcPct val="115000"/>
              </a:lnSpc>
              <a:spcBef>
                <a:spcPts val="0"/>
              </a:spcBef>
              <a:spcAft>
                <a:spcPts val="0"/>
              </a:spcAft>
              <a:buClr>
                <a:schemeClr val="dk2"/>
              </a:buClr>
              <a:buSzPts val="1400"/>
              <a:buFont typeface="DM Sans"/>
              <a:buChar char="●"/>
              <a:defRPr>
                <a:latin typeface="DM Sans"/>
                <a:ea typeface="DM Sans"/>
                <a:cs typeface="DM Sans"/>
                <a:sym typeface="DM Sans"/>
              </a:defRPr>
            </a:lvl7pPr>
            <a:lvl8pPr indent="-317500" lvl="7" marL="3657600" rtl="0">
              <a:lnSpc>
                <a:spcPct val="115000"/>
              </a:lnSpc>
              <a:spcBef>
                <a:spcPts val="0"/>
              </a:spcBef>
              <a:spcAft>
                <a:spcPts val="0"/>
              </a:spcAft>
              <a:buClr>
                <a:schemeClr val="dk2"/>
              </a:buClr>
              <a:buSzPts val="1400"/>
              <a:buFont typeface="DM Sans"/>
              <a:buChar char="○"/>
              <a:defRPr>
                <a:latin typeface="DM Sans"/>
                <a:ea typeface="DM Sans"/>
                <a:cs typeface="DM Sans"/>
                <a:sym typeface="DM Sans"/>
              </a:defRPr>
            </a:lvl8pPr>
            <a:lvl9pPr indent="-317500" lvl="8" marL="4114800" rtl="0">
              <a:lnSpc>
                <a:spcPct val="115000"/>
              </a:lnSpc>
              <a:spcBef>
                <a:spcPts val="0"/>
              </a:spcBef>
              <a:spcAft>
                <a:spcPts val="0"/>
              </a:spcAft>
              <a:buClr>
                <a:schemeClr val="dk2"/>
              </a:buClr>
              <a:buSzPts val="1400"/>
              <a:buFont typeface="DM Sans"/>
              <a:buChar char="■"/>
              <a:defRPr>
                <a:latin typeface="DM Sans"/>
                <a:ea typeface="DM Sans"/>
                <a:cs typeface="DM Sans"/>
                <a:sym typeface="DM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 Slide">
  <p:cSld name="CUSTOM_8">
    <p:bg>
      <p:bgPr>
        <a:solidFill>
          <a:schemeClr val="accent1"/>
        </a:solidFill>
      </p:bgPr>
    </p:bg>
    <p:spTree>
      <p:nvGrpSpPr>
        <p:cNvPr id="225" name="Shape 225"/>
        <p:cNvGrpSpPr/>
        <p:nvPr/>
      </p:nvGrpSpPr>
      <p:grpSpPr>
        <a:xfrm>
          <a:off x="0" y="0"/>
          <a:ext cx="0" cy="0"/>
          <a:chOff x="0" y="0"/>
          <a:chExt cx="0" cy="0"/>
        </a:xfrm>
      </p:grpSpPr>
      <p:sp>
        <p:nvSpPr>
          <p:cNvPr id="226" name="Google Shape;226;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27" name="Google Shape;227;p36"/>
          <p:cNvPicPr preferRelativeResize="0"/>
          <p:nvPr/>
        </p:nvPicPr>
        <p:blipFill>
          <a:blip r:embed="rId2">
            <a:alphaModFix/>
          </a:blip>
          <a:stretch>
            <a:fillRect/>
          </a:stretch>
        </p:blipFill>
        <p:spPr>
          <a:xfrm>
            <a:off x="84850" y="4114799"/>
            <a:ext cx="975677" cy="975677"/>
          </a:xfrm>
          <a:prstGeom prst="rect">
            <a:avLst/>
          </a:prstGeom>
          <a:noFill/>
          <a:ln>
            <a:noFill/>
          </a:ln>
        </p:spPr>
      </p:pic>
      <p:sp>
        <p:nvSpPr>
          <p:cNvPr id="228" name="Google Shape;228;p36"/>
          <p:cNvSpPr txBox="1"/>
          <p:nvPr>
            <p:ph idx="1" type="subTitle"/>
          </p:nvPr>
        </p:nvSpPr>
        <p:spPr>
          <a:xfrm>
            <a:off x="548425" y="2998600"/>
            <a:ext cx="23043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800"/>
              <a:buNone/>
              <a:defRPr b="0">
                <a:solidFill>
                  <a:schemeClr val="l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229" name="Google Shape;229;p36"/>
          <p:cNvSpPr txBox="1"/>
          <p:nvPr>
            <p:ph idx="2" type="subTitle"/>
          </p:nvPr>
        </p:nvSpPr>
        <p:spPr>
          <a:xfrm>
            <a:off x="3419850" y="2998600"/>
            <a:ext cx="23043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800"/>
              <a:buNone/>
              <a:defRPr b="0">
                <a:solidFill>
                  <a:schemeClr val="l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230" name="Google Shape;230;p36"/>
          <p:cNvSpPr txBox="1"/>
          <p:nvPr>
            <p:ph idx="3" type="subTitle"/>
          </p:nvPr>
        </p:nvSpPr>
        <p:spPr>
          <a:xfrm>
            <a:off x="6291275" y="2998600"/>
            <a:ext cx="23043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800"/>
              <a:buNone/>
              <a:defRPr b="0">
                <a:solidFill>
                  <a:schemeClr val="l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231" name="Shape 231"/>
        <p:cNvGrpSpPr/>
        <p:nvPr/>
      </p:nvGrpSpPr>
      <p:grpSpPr>
        <a:xfrm>
          <a:off x="0" y="0"/>
          <a:ext cx="0" cy="0"/>
          <a:chOff x="0" y="0"/>
          <a:chExt cx="0" cy="0"/>
        </a:xfrm>
      </p:grpSpPr>
      <p:sp>
        <p:nvSpPr>
          <p:cNvPr id="232" name="Google Shape;23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33" name="Google Shape;233;p37"/>
          <p:cNvSpPr/>
          <p:nvPr/>
        </p:nvSpPr>
        <p:spPr>
          <a:xfrm rot="5400000">
            <a:off x="588000" y="-279950"/>
            <a:ext cx="559800" cy="1735800"/>
          </a:xfrm>
          <a:prstGeom prst="round2SameRect">
            <a:avLst>
              <a:gd fmla="val 50000"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4" name="Google Shape;234;p37"/>
          <p:cNvPicPr preferRelativeResize="0"/>
          <p:nvPr/>
        </p:nvPicPr>
        <p:blipFill>
          <a:blip r:embed="rId2">
            <a:alphaModFix/>
          </a:blip>
          <a:stretch>
            <a:fillRect/>
          </a:stretch>
        </p:blipFill>
        <p:spPr>
          <a:xfrm>
            <a:off x="272888" y="255138"/>
            <a:ext cx="1267875" cy="665625"/>
          </a:xfrm>
          <a:prstGeom prst="rect">
            <a:avLst/>
          </a:prstGeom>
          <a:noFill/>
          <a:ln>
            <a:noFill/>
          </a:ln>
        </p:spPr>
      </p:pic>
      <p:sp>
        <p:nvSpPr>
          <p:cNvPr id="235" name="Google Shape;235;p37"/>
          <p:cNvSpPr txBox="1"/>
          <p:nvPr>
            <p:ph type="ctrTitle"/>
          </p:nvPr>
        </p:nvSpPr>
        <p:spPr>
          <a:xfrm>
            <a:off x="311701" y="1130675"/>
            <a:ext cx="4394100" cy="2052600"/>
          </a:xfrm>
          <a:prstGeom prst="rect">
            <a:avLst/>
          </a:prstGeom>
        </p:spPr>
        <p:txBody>
          <a:bodyPr anchorCtr="0" anchor="b" bIns="91425" lIns="91425" spcFirstLastPara="1" rIns="91425" wrap="square" tIns="91425">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236" name="Google Shape;236;p37"/>
          <p:cNvSpPr txBox="1"/>
          <p:nvPr>
            <p:ph idx="1" type="subTitle"/>
          </p:nvPr>
        </p:nvSpPr>
        <p:spPr>
          <a:xfrm>
            <a:off x="311700" y="3220213"/>
            <a:ext cx="8520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800"/>
              <a:buNone/>
              <a:defRPr sz="28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237" name="Google Shape;237;p37"/>
          <p:cNvSpPr/>
          <p:nvPr/>
        </p:nvSpPr>
        <p:spPr>
          <a:xfrm>
            <a:off x="5332350" y="0"/>
            <a:ext cx="3811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37"/>
          <p:cNvPicPr preferRelativeResize="0"/>
          <p:nvPr/>
        </p:nvPicPr>
        <p:blipFill>
          <a:blip r:embed="rId3">
            <a:alphaModFix/>
          </a:blip>
          <a:stretch>
            <a:fillRect/>
          </a:stretch>
        </p:blipFill>
        <p:spPr>
          <a:xfrm>
            <a:off x="5919474" y="1102431"/>
            <a:ext cx="2912824" cy="291039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bg>
      <p:bgPr>
        <a:solidFill>
          <a:schemeClr val="accent2"/>
        </a:solidFill>
      </p:bgPr>
    </p:bg>
    <p:spTree>
      <p:nvGrpSpPr>
        <p:cNvPr id="239" name="Shape 239"/>
        <p:cNvGrpSpPr/>
        <p:nvPr/>
      </p:nvGrpSpPr>
      <p:grpSpPr>
        <a:xfrm>
          <a:off x="0" y="0"/>
          <a:ext cx="0" cy="0"/>
          <a:chOff x="0" y="0"/>
          <a:chExt cx="0" cy="0"/>
        </a:xfrm>
      </p:grpSpPr>
      <p:sp>
        <p:nvSpPr>
          <p:cNvPr id="240" name="Google Shape;240;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41" name="Google Shape;241;p38"/>
          <p:cNvSpPr txBox="1"/>
          <p:nvPr>
            <p:ph type="ctrTitle"/>
          </p:nvPr>
        </p:nvSpPr>
        <p:spPr>
          <a:xfrm>
            <a:off x="311701" y="1130675"/>
            <a:ext cx="43941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242" name="Google Shape;242;p38"/>
          <p:cNvSpPr txBox="1"/>
          <p:nvPr>
            <p:ph idx="1" type="subTitle"/>
          </p:nvPr>
        </p:nvSpPr>
        <p:spPr>
          <a:xfrm>
            <a:off x="311700" y="3220213"/>
            <a:ext cx="8520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sp>
        <p:nvSpPr>
          <p:cNvPr id="243" name="Google Shape;243;p38"/>
          <p:cNvSpPr/>
          <p:nvPr/>
        </p:nvSpPr>
        <p:spPr>
          <a:xfrm rot="5400000">
            <a:off x="588000" y="-279950"/>
            <a:ext cx="559800" cy="1735800"/>
          </a:xfrm>
          <a:prstGeom prst="round2SameRect">
            <a:avLst>
              <a:gd fmla="val 50000"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 name="Google Shape;244;p38"/>
          <p:cNvPicPr preferRelativeResize="0"/>
          <p:nvPr/>
        </p:nvPicPr>
        <p:blipFill>
          <a:blip r:embed="rId2">
            <a:alphaModFix/>
          </a:blip>
          <a:stretch>
            <a:fillRect/>
          </a:stretch>
        </p:blipFill>
        <p:spPr>
          <a:xfrm>
            <a:off x="272888" y="255138"/>
            <a:ext cx="1267875" cy="665625"/>
          </a:xfrm>
          <a:prstGeom prst="rect">
            <a:avLst/>
          </a:prstGeom>
          <a:noFill/>
          <a:ln>
            <a:noFill/>
          </a:ln>
        </p:spPr>
      </p:pic>
      <p:sp>
        <p:nvSpPr>
          <p:cNvPr id="245" name="Google Shape;245;p38"/>
          <p:cNvSpPr/>
          <p:nvPr/>
        </p:nvSpPr>
        <p:spPr>
          <a:xfrm>
            <a:off x="5332350" y="0"/>
            <a:ext cx="3811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6" name="Google Shape;246;p38"/>
          <p:cNvPicPr preferRelativeResize="0"/>
          <p:nvPr/>
        </p:nvPicPr>
        <p:blipFill>
          <a:blip r:embed="rId3">
            <a:alphaModFix/>
          </a:blip>
          <a:stretch>
            <a:fillRect/>
          </a:stretch>
        </p:blipFill>
        <p:spPr>
          <a:xfrm>
            <a:off x="5823113" y="1252338"/>
            <a:ext cx="2829976" cy="282762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ummary">
  <p:cSld name="CUSTOM_2">
    <p:bg>
      <p:bgPr>
        <a:solidFill>
          <a:schemeClr val="lt2"/>
        </a:solidFill>
      </p:bgPr>
    </p:bg>
    <p:spTree>
      <p:nvGrpSpPr>
        <p:cNvPr id="247" name="Shape 247"/>
        <p:cNvGrpSpPr/>
        <p:nvPr/>
      </p:nvGrpSpPr>
      <p:grpSpPr>
        <a:xfrm>
          <a:off x="0" y="0"/>
          <a:ext cx="0" cy="0"/>
          <a:chOff x="0" y="0"/>
          <a:chExt cx="0" cy="0"/>
        </a:xfrm>
      </p:grpSpPr>
      <p:pic>
        <p:nvPicPr>
          <p:cNvPr id="248" name="Google Shape;248;p39"/>
          <p:cNvPicPr preferRelativeResize="0"/>
          <p:nvPr/>
        </p:nvPicPr>
        <p:blipFill rotWithShape="1">
          <a:blip r:embed="rId2">
            <a:alphaModFix/>
          </a:blip>
          <a:srcRect b="37569" l="30424" r="29872" t="13415"/>
          <a:stretch/>
        </p:blipFill>
        <p:spPr>
          <a:xfrm>
            <a:off x="2917175" y="2078950"/>
            <a:ext cx="3309624" cy="3064550"/>
          </a:xfrm>
          <a:prstGeom prst="rect">
            <a:avLst/>
          </a:prstGeom>
          <a:noFill/>
          <a:ln>
            <a:noFill/>
          </a:ln>
        </p:spPr>
      </p:pic>
      <p:pic>
        <p:nvPicPr>
          <p:cNvPr id="249" name="Google Shape;249;p39"/>
          <p:cNvPicPr preferRelativeResize="0"/>
          <p:nvPr/>
        </p:nvPicPr>
        <p:blipFill>
          <a:blip r:embed="rId3">
            <a:alphaModFix/>
          </a:blip>
          <a:stretch>
            <a:fillRect/>
          </a:stretch>
        </p:blipFill>
        <p:spPr>
          <a:xfrm>
            <a:off x="2744720" y="2217975"/>
            <a:ext cx="3654548" cy="2285848"/>
          </a:xfrm>
          <a:prstGeom prst="rect">
            <a:avLst/>
          </a:prstGeom>
          <a:noFill/>
          <a:ln>
            <a:noFill/>
          </a:ln>
        </p:spPr>
      </p:pic>
      <p:pic>
        <p:nvPicPr>
          <p:cNvPr id="250" name="Google Shape;250;p39"/>
          <p:cNvPicPr preferRelativeResize="0"/>
          <p:nvPr/>
        </p:nvPicPr>
        <p:blipFill>
          <a:blip r:embed="rId4">
            <a:alphaModFix/>
          </a:blip>
          <a:stretch>
            <a:fillRect/>
          </a:stretch>
        </p:blipFill>
        <p:spPr>
          <a:xfrm>
            <a:off x="146395" y="4669943"/>
            <a:ext cx="724176" cy="380175"/>
          </a:xfrm>
          <a:prstGeom prst="rect">
            <a:avLst/>
          </a:prstGeom>
          <a:noFill/>
          <a:ln>
            <a:noFill/>
          </a:ln>
        </p:spPr>
      </p:pic>
      <p:sp>
        <p:nvSpPr>
          <p:cNvPr id="251" name="Google Shape;251;p39"/>
          <p:cNvSpPr txBox="1"/>
          <p:nvPr>
            <p:ph type="title"/>
          </p:nvPr>
        </p:nvSpPr>
        <p:spPr>
          <a:xfrm>
            <a:off x="311700" y="426800"/>
            <a:ext cx="82152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2" name="Google Shape;252;p39"/>
          <p:cNvSpPr txBox="1"/>
          <p:nvPr>
            <p:ph idx="1" type="body"/>
          </p:nvPr>
        </p:nvSpPr>
        <p:spPr>
          <a:xfrm>
            <a:off x="311700" y="1389600"/>
            <a:ext cx="19209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3" name="Google Shape;253;p39"/>
          <p:cNvSpPr txBox="1"/>
          <p:nvPr>
            <p:ph idx="2" type="body"/>
          </p:nvPr>
        </p:nvSpPr>
        <p:spPr>
          <a:xfrm>
            <a:off x="2527100" y="1389600"/>
            <a:ext cx="19209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4" name="Google Shape;254;p39"/>
          <p:cNvSpPr txBox="1"/>
          <p:nvPr>
            <p:ph idx="3" type="body"/>
          </p:nvPr>
        </p:nvSpPr>
        <p:spPr>
          <a:xfrm>
            <a:off x="4845525" y="1389600"/>
            <a:ext cx="19209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5" name="Google Shape;255;p39"/>
          <p:cNvSpPr txBox="1"/>
          <p:nvPr>
            <p:ph idx="4" type="body"/>
          </p:nvPr>
        </p:nvSpPr>
        <p:spPr>
          <a:xfrm>
            <a:off x="7069500" y="1389600"/>
            <a:ext cx="19209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p:cSld name="CUSTOM_1_1">
    <p:bg>
      <p:bgPr>
        <a:blipFill>
          <a:blip r:embed="rId2">
            <a:alphaModFix/>
          </a:blip>
          <a:stretch>
            <a:fillRect/>
          </a:stretch>
        </a:blipFill>
      </p:bgPr>
    </p:bg>
    <p:spTree>
      <p:nvGrpSpPr>
        <p:cNvPr id="256" name="Shape 256"/>
        <p:cNvGrpSpPr/>
        <p:nvPr/>
      </p:nvGrpSpPr>
      <p:grpSpPr>
        <a:xfrm>
          <a:off x="0" y="0"/>
          <a:ext cx="0" cy="0"/>
          <a:chOff x="0" y="0"/>
          <a:chExt cx="0" cy="0"/>
        </a:xfrm>
      </p:grpSpPr>
      <p:sp>
        <p:nvSpPr>
          <p:cNvPr id="257" name="Google Shape;257;p40"/>
          <p:cNvSpPr txBox="1"/>
          <p:nvPr>
            <p:ph type="title"/>
          </p:nvPr>
        </p:nvSpPr>
        <p:spPr>
          <a:xfrm>
            <a:off x="255050" y="1120475"/>
            <a:ext cx="85545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atin typeface="DM Sans"/>
                <a:ea typeface="DM Sans"/>
                <a:cs typeface="DM Sans"/>
                <a:sym typeface="DM Sans"/>
              </a:defRPr>
            </a:lvl1pPr>
            <a:lvl2pPr lvl="1" rtl="0">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ummary 1 2">
  <p:cSld name="CUSTOM_2_1_2">
    <p:bg>
      <p:bgPr>
        <a:solidFill>
          <a:schemeClr val="lt2"/>
        </a:solidFill>
      </p:bgPr>
    </p:bg>
    <p:spTree>
      <p:nvGrpSpPr>
        <p:cNvPr id="258" name="Shape 258"/>
        <p:cNvGrpSpPr/>
        <p:nvPr/>
      </p:nvGrpSpPr>
      <p:grpSpPr>
        <a:xfrm>
          <a:off x="0" y="0"/>
          <a:ext cx="0" cy="0"/>
          <a:chOff x="0" y="0"/>
          <a:chExt cx="0" cy="0"/>
        </a:xfrm>
      </p:grpSpPr>
      <p:pic>
        <p:nvPicPr>
          <p:cNvPr id="259" name="Google Shape;259;p41"/>
          <p:cNvPicPr preferRelativeResize="0"/>
          <p:nvPr/>
        </p:nvPicPr>
        <p:blipFill>
          <a:blip r:embed="rId2">
            <a:alphaModFix/>
          </a:blip>
          <a:stretch>
            <a:fillRect/>
          </a:stretch>
        </p:blipFill>
        <p:spPr>
          <a:xfrm>
            <a:off x="146395" y="4669943"/>
            <a:ext cx="724176" cy="380175"/>
          </a:xfrm>
          <a:prstGeom prst="rect">
            <a:avLst/>
          </a:prstGeom>
          <a:noFill/>
          <a:ln>
            <a:noFill/>
          </a:ln>
        </p:spPr>
      </p:pic>
      <p:sp>
        <p:nvSpPr>
          <p:cNvPr id="260" name="Google Shape;260;p41"/>
          <p:cNvSpPr txBox="1"/>
          <p:nvPr>
            <p:ph idx="1" type="body"/>
          </p:nvPr>
        </p:nvSpPr>
        <p:spPr>
          <a:xfrm>
            <a:off x="311700" y="1389600"/>
            <a:ext cx="1920900" cy="31794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261" name="Google Shape;261;p4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2" name="Google Shape;262;p41"/>
          <p:cNvSpPr/>
          <p:nvPr/>
        </p:nvSpPr>
        <p:spPr>
          <a:xfrm>
            <a:off x="6165400" y="0"/>
            <a:ext cx="2978700" cy="51435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1"/>
          <p:cNvSpPr/>
          <p:nvPr/>
        </p:nvSpPr>
        <p:spPr>
          <a:xfrm rot="10800000">
            <a:off x="7459200" y="0"/>
            <a:ext cx="1684800" cy="1837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4" name="Google Shape;264;p41"/>
          <p:cNvPicPr preferRelativeResize="0"/>
          <p:nvPr/>
        </p:nvPicPr>
        <p:blipFill>
          <a:blip r:embed="rId3">
            <a:alphaModFix/>
          </a:blip>
          <a:stretch>
            <a:fillRect/>
          </a:stretch>
        </p:blipFill>
        <p:spPr>
          <a:xfrm>
            <a:off x="6165412" y="1017725"/>
            <a:ext cx="2287427" cy="2287427"/>
          </a:xfrm>
          <a:prstGeom prst="rect">
            <a:avLst/>
          </a:prstGeom>
          <a:noFill/>
          <a:ln>
            <a:noFill/>
          </a:ln>
        </p:spPr>
      </p:pic>
      <p:sp>
        <p:nvSpPr>
          <p:cNvPr id="265" name="Google Shape;265;p41"/>
          <p:cNvSpPr/>
          <p:nvPr/>
        </p:nvSpPr>
        <p:spPr>
          <a:xfrm flipH="1" rot="10800000">
            <a:off x="7294300" y="3305150"/>
            <a:ext cx="1849800" cy="1849800"/>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91440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23"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5" name="Google Shape;25;p5"/>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ctrTitle"/>
          </p:nvPr>
        </p:nvSpPr>
        <p:spPr>
          <a:xfrm>
            <a:off x="197500" y="1650225"/>
            <a:ext cx="44649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7" name="Google Shape;27;p5"/>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ummary 1 1">
  <p:cSld name="CUSTOM_2_1_1">
    <p:bg>
      <p:bgPr>
        <a:solidFill>
          <a:schemeClr val="accent1"/>
        </a:solidFill>
      </p:bgPr>
    </p:bg>
    <p:spTree>
      <p:nvGrpSpPr>
        <p:cNvPr id="266" name="Shape 266"/>
        <p:cNvGrpSpPr/>
        <p:nvPr/>
      </p:nvGrpSpPr>
      <p:grpSpPr>
        <a:xfrm>
          <a:off x="0" y="0"/>
          <a:ext cx="0" cy="0"/>
          <a:chOff x="0" y="0"/>
          <a:chExt cx="0" cy="0"/>
        </a:xfrm>
      </p:grpSpPr>
      <p:sp>
        <p:nvSpPr>
          <p:cNvPr id="267" name="Google Shape;267;p42"/>
          <p:cNvSpPr txBox="1"/>
          <p:nvPr>
            <p:ph idx="1" type="body"/>
          </p:nvPr>
        </p:nvSpPr>
        <p:spPr>
          <a:xfrm>
            <a:off x="311700" y="2085125"/>
            <a:ext cx="2710800" cy="446700"/>
          </a:xfrm>
          <a:prstGeom prst="rect">
            <a:avLst/>
          </a:prstGeom>
        </p:spPr>
        <p:txBody>
          <a:bodyPr anchorCtr="0" anchor="t" bIns="91425" lIns="91425" spcFirstLastPara="1" rIns="91425" wrap="square" tIns="91425">
            <a:normAutofit/>
          </a:bodyPr>
          <a:lstStyle>
            <a:lvl1pPr indent="-400050" lvl="0" marL="457200" rtl="0">
              <a:spcBef>
                <a:spcPts val="0"/>
              </a:spcBef>
              <a:spcAft>
                <a:spcPts val="0"/>
              </a:spcAft>
              <a:buClr>
                <a:schemeClr val="lt1"/>
              </a:buClr>
              <a:buSzPts val="2700"/>
              <a:buChar char="●"/>
              <a:defRPr b="1" sz="2700" u="sng">
                <a:solidFill>
                  <a:schemeClr val="lt1"/>
                </a:solidFill>
              </a:defRPr>
            </a:lvl1pPr>
            <a:lvl2pPr indent="-355600" lvl="1" marL="914400" rtl="0">
              <a:spcBef>
                <a:spcPts val="0"/>
              </a:spcBef>
              <a:spcAft>
                <a:spcPts val="0"/>
              </a:spcAft>
              <a:buClr>
                <a:schemeClr val="lt1"/>
              </a:buClr>
              <a:buSzPts val="2000"/>
              <a:buChar char="○"/>
              <a:defRPr sz="2000">
                <a:solidFill>
                  <a:schemeClr val="lt1"/>
                </a:solidFill>
              </a:defRPr>
            </a:lvl2pPr>
            <a:lvl3pPr indent="-355600" lvl="2" marL="1371600" rtl="0">
              <a:spcBef>
                <a:spcPts val="0"/>
              </a:spcBef>
              <a:spcAft>
                <a:spcPts val="0"/>
              </a:spcAft>
              <a:buClr>
                <a:schemeClr val="lt1"/>
              </a:buClr>
              <a:buSzPts val="2000"/>
              <a:buChar char="■"/>
              <a:defRPr sz="2000">
                <a:solidFill>
                  <a:schemeClr val="lt1"/>
                </a:solidFill>
              </a:defRPr>
            </a:lvl3pPr>
            <a:lvl4pPr indent="-355600" lvl="3" marL="1828800" rtl="0">
              <a:spcBef>
                <a:spcPts val="0"/>
              </a:spcBef>
              <a:spcAft>
                <a:spcPts val="0"/>
              </a:spcAft>
              <a:buClr>
                <a:schemeClr val="lt1"/>
              </a:buClr>
              <a:buSzPts val="2000"/>
              <a:buChar char="●"/>
              <a:defRPr sz="2000">
                <a:solidFill>
                  <a:schemeClr val="lt1"/>
                </a:solidFill>
              </a:defRPr>
            </a:lvl4pPr>
            <a:lvl5pPr indent="-355600" lvl="4" marL="2286000" rtl="0">
              <a:spcBef>
                <a:spcPts val="0"/>
              </a:spcBef>
              <a:spcAft>
                <a:spcPts val="0"/>
              </a:spcAft>
              <a:buClr>
                <a:schemeClr val="lt1"/>
              </a:buClr>
              <a:buSzPts val="2000"/>
              <a:buChar char="○"/>
              <a:defRPr sz="2000">
                <a:solidFill>
                  <a:schemeClr val="lt1"/>
                </a:solidFill>
              </a:defRPr>
            </a:lvl5pPr>
            <a:lvl6pPr indent="-355600" lvl="5" marL="2743200" rtl="0">
              <a:spcBef>
                <a:spcPts val="0"/>
              </a:spcBef>
              <a:spcAft>
                <a:spcPts val="0"/>
              </a:spcAft>
              <a:buClr>
                <a:schemeClr val="lt1"/>
              </a:buClr>
              <a:buSzPts val="2000"/>
              <a:buChar char="■"/>
              <a:defRPr sz="2000">
                <a:solidFill>
                  <a:schemeClr val="lt1"/>
                </a:solidFill>
              </a:defRPr>
            </a:lvl6pPr>
            <a:lvl7pPr indent="-355600" lvl="6" marL="3200400" rtl="0">
              <a:spcBef>
                <a:spcPts val="0"/>
              </a:spcBef>
              <a:spcAft>
                <a:spcPts val="0"/>
              </a:spcAft>
              <a:buClr>
                <a:schemeClr val="lt1"/>
              </a:buClr>
              <a:buSzPts val="2000"/>
              <a:buChar char="●"/>
              <a:defRPr sz="2000">
                <a:solidFill>
                  <a:schemeClr val="lt1"/>
                </a:solidFill>
              </a:defRPr>
            </a:lvl7pPr>
            <a:lvl8pPr indent="-355600" lvl="7" marL="3657600" rtl="0">
              <a:spcBef>
                <a:spcPts val="0"/>
              </a:spcBef>
              <a:spcAft>
                <a:spcPts val="0"/>
              </a:spcAft>
              <a:buClr>
                <a:schemeClr val="lt1"/>
              </a:buClr>
              <a:buSzPts val="2000"/>
              <a:buChar char="○"/>
              <a:defRPr sz="2000">
                <a:solidFill>
                  <a:schemeClr val="lt1"/>
                </a:solidFill>
              </a:defRPr>
            </a:lvl8pPr>
            <a:lvl9pPr indent="-355600" lvl="8" marL="4114800" rtl="0">
              <a:spcBef>
                <a:spcPts val="0"/>
              </a:spcBef>
              <a:spcAft>
                <a:spcPts val="0"/>
              </a:spcAft>
              <a:buClr>
                <a:schemeClr val="lt1"/>
              </a:buClr>
              <a:buSzPts val="2000"/>
              <a:buChar char="■"/>
              <a:defRPr sz="2000">
                <a:solidFill>
                  <a:schemeClr val="lt1"/>
                </a:solidFill>
              </a:defRPr>
            </a:lvl9pPr>
          </a:lstStyle>
          <a:p/>
        </p:txBody>
      </p:sp>
      <p:sp>
        <p:nvSpPr>
          <p:cNvPr id="268" name="Google Shape;268;p4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9" name="Google Shape;269;p42"/>
          <p:cNvSpPr/>
          <p:nvPr/>
        </p:nvSpPr>
        <p:spPr>
          <a:xfrm rot="5400000">
            <a:off x="336175" y="4352550"/>
            <a:ext cx="366600" cy="1039200"/>
          </a:xfrm>
          <a:prstGeom prst="round2SameRect">
            <a:avLst>
              <a:gd fmla="val 50000"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0" name="Google Shape;270;p42"/>
          <p:cNvPicPr preferRelativeResize="0"/>
          <p:nvPr/>
        </p:nvPicPr>
        <p:blipFill>
          <a:blip r:embed="rId2">
            <a:alphaModFix/>
          </a:blip>
          <a:stretch>
            <a:fillRect/>
          </a:stretch>
        </p:blipFill>
        <p:spPr>
          <a:xfrm>
            <a:off x="146395" y="4669943"/>
            <a:ext cx="724176" cy="380175"/>
          </a:xfrm>
          <a:prstGeom prst="rect">
            <a:avLst/>
          </a:prstGeom>
          <a:noFill/>
          <a:ln>
            <a:noFill/>
          </a:ln>
        </p:spPr>
      </p:pic>
      <p:sp>
        <p:nvSpPr>
          <p:cNvPr id="271" name="Google Shape;271;p42"/>
          <p:cNvSpPr txBox="1"/>
          <p:nvPr>
            <p:ph idx="2" type="body"/>
          </p:nvPr>
        </p:nvSpPr>
        <p:spPr>
          <a:xfrm>
            <a:off x="3216600" y="2085125"/>
            <a:ext cx="2710800" cy="446700"/>
          </a:xfrm>
          <a:prstGeom prst="rect">
            <a:avLst/>
          </a:prstGeom>
        </p:spPr>
        <p:txBody>
          <a:bodyPr anchorCtr="0" anchor="t" bIns="91425" lIns="91425" spcFirstLastPara="1" rIns="91425" wrap="square" tIns="91425">
            <a:normAutofit/>
          </a:bodyPr>
          <a:lstStyle>
            <a:lvl1pPr indent="-400050" lvl="0" marL="457200" rtl="0">
              <a:spcBef>
                <a:spcPts val="0"/>
              </a:spcBef>
              <a:spcAft>
                <a:spcPts val="0"/>
              </a:spcAft>
              <a:buClr>
                <a:schemeClr val="lt1"/>
              </a:buClr>
              <a:buSzPts val="2700"/>
              <a:buChar char="●"/>
              <a:defRPr b="1" sz="2700" u="sng">
                <a:solidFill>
                  <a:schemeClr val="lt1"/>
                </a:solidFill>
              </a:defRPr>
            </a:lvl1pPr>
            <a:lvl2pPr indent="-355600" lvl="1" marL="914400" rtl="0">
              <a:spcBef>
                <a:spcPts val="0"/>
              </a:spcBef>
              <a:spcAft>
                <a:spcPts val="0"/>
              </a:spcAft>
              <a:buClr>
                <a:schemeClr val="lt1"/>
              </a:buClr>
              <a:buSzPts val="2000"/>
              <a:buChar char="○"/>
              <a:defRPr sz="2000">
                <a:solidFill>
                  <a:schemeClr val="lt1"/>
                </a:solidFill>
              </a:defRPr>
            </a:lvl2pPr>
            <a:lvl3pPr indent="-355600" lvl="2" marL="1371600" rtl="0">
              <a:spcBef>
                <a:spcPts val="0"/>
              </a:spcBef>
              <a:spcAft>
                <a:spcPts val="0"/>
              </a:spcAft>
              <a:buClr>
                <a:schemeClr val="lt1"/>
              </a:buClr>
              <a:buSzPts val="2000"/>
              <a:buChar char="■"/>
              <a:defRPr sz="2000">
                <a:solidFill>
                  <a:schemeClr val="lt1"/>
                </a:solidFill>
              </a:defRPr>
            </a:lvl3pPr>
            <a:lvl4pPr indent="-355600" lvl="3" marL="1828800" rtl="0">
              <a:spcBef>
                <a:spcPts val="0"/>
              </a:spcBef>
              <a:spcAft>
                <a:spcPts val="0"/>
              </a:spcAft>
              <a:buClr>
                <a:schemeClr val="lt1"/>
              </a:buClr>
              <a:buSzPts val="2000"/>
              <a:buChar char="●"/>
              <a:defRPr sz="2000">
                <a:solidFill>
                  <a:schemeClr val="lt1"/>
                </a:solidFill>
              </a:defRPr>
            </a:lvl4pPr>
            <a:lvl5pPr indent="-355600" lvl="4" marL="2286000" rtl="0">
              <a:spcBef>
                <a:spcPts val="0"/>
              </a:spcBef>
              <a:spcAft>
                <a:spcPts val="0"/>
              </a:spcAft>
              <a:buClr>
                <a:schemeClr val="lt1"/>
              </a:buClr>
              <a:buSzPts val="2000"/>
              <a:buChar char="○"/>
              <a:defRPr sz="2000">
                <a:solidFill>
                  <a:schemeClr val="lt1"/>
                </a:solidFill>
              </a:defRPr>
            </a:lvl5pPr>
            <a:lvl6pPr indent="-355600" lvl="5" marL="2743200" rtl="0">
              <a:spcBef>
                <a:spcPts val="0"/>
              </a:spcBef>
              <a:spcAft>
                <a:spcPts val="0"/>
              </a:spcAft>
              <a:buClr>
                <a:schemeClr val="lt1"/>
              </a:buClr>
              <a:buSzPts val="2000"/>
              <a:buChar char="■"/>
              <a:defRPr sz="2000">
                <a:solidFill>
                  <a:schemeClr val="lt1"/>
                </a:solidFill>
              </a:defRPr>
            </a:lvl6pPr>
            <a:lvl7pPr indent="-355600" lvl="6" marL="3200400" rtl="0">
              <a:spcBef>
                <a:spcPts val="0"/>
              </a:spcBef>
              <a:spcAft>
                <a:spcPts val="0"/>
              </a:spcAft>
              <a:buClr>
                <a:schemeClr val="lt1"/>
              </a:buClr>
              <a:buSzPts val="2000"/>
              <a:buChar char="●"/>
              <a:defRPr sz="2000">
                <a:solidFill>
                  <a:schemeClr val="lt1"/>
                </a:solidFill>
              </a:defRPr>
            </a:lvl7pPr>
            <a:lvl8pPr indent="-355600" lvl="7" marL="3657600" rtl="0">
              <a:spcBef>
                <a:spcPts val="0"/>
              </a:spcBef>
              <a:spcAft>
                <a:spcPts val="0"/>
              </a:spcAft>
              <a:buClr>
                <a:schemeClr val="lt1"/>
              </a:buClr>
              <a:buSzPts val="2000"/>
              <a:buChar char="○"/>
              <a:defRPr sz="2000">
                <a:solidFill>
                  <a:schemeClr val="lt1"/>
                </a:solidFill>
              </a:defRPr>
            </a:lvl8pPr>
            <a:lvl9pPr indent="-355600" lvl="8" marL="4114800" rtl="0">
              <a:spcBef>
                <a:spcPts val="0"/>
              </a:spcBef>
              <a:spcAft>
                <a:spcPts val="0"/>
              </a:spcAft>
              <a:buClr>
                <a:schemeClr val="lt1"/>
              </a:buClr>
              <a:buSzPts val="2000"/>
              <a:buChar char="■"/>
              <a:defRPr sz="2000">
                <a:solidFill>
                  <a:schemeClr val="lt1"/>
                </a:solidFill>
              </a:defRPr>
            </a:lvl9pPr>
          </a:lstStyle>
          <a:p/>
        </p:txBody>
      </p:sp>
      <p:sp>
        <p:nvSpPr>
          <p:cNvPr id="272" name="Google Shape;272;p42"/>
          <p:cNvSpPr txBox="1"/>
          <p:nvPr>
            <p:ph idx="3" type="body"/>
          </p:nvPr>
        </p:nvSpPr>
        <p:spPr>
          <a:xfrm>
            <a:off x="6121500" y="2085125"/>
            <a:ext cx="2710800" cy="446700"/>
          </a:xfrm>
          <a:prstGeom prst="rect">
            <a:avLst/>
          </a:prstGeom>
        </p:spPr>
        <p:txBody>
          <a:bodyPr anchorCtr="0" anchor="t" bIns="91425" lIns="91425" spcFirstLastPara="1" rIns="91425" wrap="square" tIns="91425">
            <a:normAutofit/>
          </a:bodyPr>
          <a:lstStyle>
            <a:lvl1pPr indent="-400050" lvl="0" marL="457200" rtl="0">
              <a:spcBef>
                <a:spcPts val="0"/>
              </a:spcBef>
              <a:spcAft>
                <a:spcPts val="0"/>
              </a:spcAft>
              <a:buClr>
                <a:schemeClr val="lt1"/>
              </a:buClr>
              <a:buSzPts val="2700"/>
              <a:buChar char="●"/>
              <a:defRPr b="1" sz="2700" u="sng">
                <a:solidFill>
                  <a:schemeClr val="lt1"/>
                </a:solidFill>
              </a:defRPr>
            </a:lvl1pPr>
            <a:lvl2pPr indent="-355600" lvl="1" marL="914400" rtl="0">
              <a:spcBef>
                <a:spcPts val="0"/>
              </a:spcBef>
              <a:spcAft>
                <a:spcPts val="0"/>
              </a:spcAft>
              <a:buClr>
                <a:schemeClr val="lt1"/>
              </a:buClr>
              <a:buSzPts val="2000"/>
              <a:buChar char="○"/>
              <a:defRPr sz="2000">
                <a:solidFill>
                  <a:schemeClr val="lt1"/>
                </a:solidFill>
              </a:defRPr>
            </a:lvl2pPr>
            <a:lvl3pPr indent="-355600" lvl="2" marL="1371600" rtl="0">
              <a:spcBef>
                <a:spcPts val="0"/>
              </a:spcBef>
              <a:spcAft>
                <a:spcPts val="0"/>
              </a:spcAft>
              <a:buClr>
                <a:schemeClr val="lt1"/>
              </a:buClr>
              <a:buSzPts val="2000"/>
              <a:buChar char="■"/>
              <a:defRPr sz="2000">
                <a:solidFill>
                  <a:schemeClr val="lt1"/>
                </a:solidFill>
              </a:defRPr>
            </a:lvl3pPr>
            <a:lvl4pPr indent="-355600" lvl="3" marL="1828800" rtl="0">
              <a:spcBef>
                <a:spcPts val="0"/>
              </a:spcBef>
              <a:spcAft>
                <a:spcPts val="0"/>
              </a:spcAft>
              <a:buClr>
                <a:schemeClr val="lt1"/>
              </a:buClr>
              <a:buSzPts val="2000"/>
              <a:buChar char="●"/>
              <a:defRPr sz="2000">
                <a:solidFill>
                  <a:schemeClr val="lt1"/>
                </a:solidFill>
              </a:defRPr>
            </a:lvl4pPr>
            <a:lvl5pPr indent="-355600" lvl="4" marL="2286000" rtl="0">
              <a:spcBef>
                <a:spcPts val="0"/>
              </a:spcBef>
              <a:spcAft>
                <a:spcPts val="0"/>
              </a:spcAft>
              <a:buClr>
                <a:schemeClr val="lt1"/>
              </a:buClr>
              <a:buSzPts val="2000"/>
              <a:buChar char="○"/>
              <a:defRPr sz="2000">
                <a:solidFill>
                  <a:schemeClr val="lt1"/>
                </a:solidFill>
              </a:defRPr>
            </a:lvl5pPr>
            <a:lvl6pPr indent="-355600" lvl="5" marL="2743200" rtl="0">
              <a:spcBef>
                <a:spcPts val="0"/>
              </a:spcBef>
              <a:spcAft>
                <a:spcPts val="0"/>
              </a:spcAft>
              <a:buClr>
                <a:schemeClr val="lt1"/>
              </a:buClr>
              <a:buSzPts val="2000"/>
              <a:buChar char="■"/>
              <a:defRPr sz="2000">
                <a:solidFill>
                  <a:schemeClr val="lt1"/>
                </a:solidFill>
              </a:defRPr>
            </a:lvl6pPr>
            <a:lvl7pPr indent="-355600" lvl="6" marL="3200400" rtl="0">
              <a:spcBef>
                <a:spcPts val="0"/>
              </a:spcBef>
              <a:spcAft>
                <a:spcPts val="0"/>
              </a:spcAft>
              <a:buClr>
                <a:schemeClr val="lt1"/>
              </a:buClr>
              <a:buSzPts val="2000"/>
              <a:buChar char="●"/>
              <a:defRPr sz="2000">
                <a:solidFill>
                  <a:schemeClr val="lt1"/>
                </a:solidFill>
              </a:defRPr>
            </a:lvl7pPr>
            <a:lvl8pPr indent="-355600" lvl="7" marL="3657600" rtl="0">
              <a:spcBef>
                <a:spcPts val="0"/>
              </a:spcBef>
              <a:spcAft>
                <a:spcPts val="0"/>
              </a:spcAft>
              <a:buClr>
                <a:schemeClr val="lt1"/>
              </a:buClr>
              <a:buSzPts val="2000"/>
              <a:buChar char="○"/>
              <a:defRPr sz="2000">
                <a:solidFill>
                  <a:schemeClr val="lt1"/>
                </a:solidFill>
              </a:defRPr>
            </a:lvl8pPr>
            <a:lvl9pPr indent="-355600" lvl="8" marL="4114800" rtl="0">
              <a:spcBef>
                <a:spcPts val="0"/>
              </a:spcBef>
              <a:spcAft>
                <a:spcPts val="0"/>
              </a:spcAft>
              <a:buClr>
                <a:schemeClr val="lt1"/>
              </a:buClr>
              <a:buSzPts val="2000"/>
              <a:buChar char="■"/>
              <a:defRPr sz="2000">
                <a:solidFill>
                  <a:schemeClr val="lt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273" name="Shape 273"/>
        <p:cNvGrpSpPr/>
        <p:nvPr/>
      </p:nvGrpSpPr>
      <p:grpSpPr>
        <a:xfrm>
          <a:off x="0" y="0"/>
          <a:ext cx="0" cy="0"/>
          <a:chOff x="0" y="0"/>
          <a:chExt cx="0" cy="0"/>
        </a:xfrm>
      </p:grpSpPr>
      <p:sp>
        <p:nvSpPr>
          <p:cNvPr id="274" name="Google Shape;274;p43"/>
          <p:cNvSpPr/>
          <p:nvPr/>
        </p:nvSpPr>
        <p:spPr>
          <a:xfrm>
            <a:off x="0" y="2278625"/>
            <a:ext cx="9158700" cy="2865000"/>
          </a:xfrm>
          <a:prstGeom prst="rect">
            <a:avLst/>
          </a:prstGeom>
          <a:solidFill>
            <a:srgbClr val="E2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3"/>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17500" lvl="1" marL="914400" rtl="0">
              <a:spcBef>
                <a:spcPts val="0"/>
              </a:spcBef>
              <a:spcAft>
                <a:spcPts val="0"/>
              </a:spcAft>
              <a:buClr>
                <a:schemeClr val="accent1"/>
              </a:buClr>
              <a:buSzPts val="1400"/>
              <a:buChar char="○"/>
              <a:defRPr>
                <a:solidFill>
                  <a:schemeClr val="accent1"/>
                </a:solidFill>
              </a:defRPr>
            </a:lvl2pPr>
            <a:lvl3pPr indent="-317500" lvl="2" marL="1371600" rtl="0">
              <a:spcBef>
                <a:spcPts val="0"/>
              </a:spcBef>
              <a:spcAft>
                <a:spcPts val="0"/>
              </a:spcAft>
              <a:buClr>
                <a:schemeClr val="accent1"/>
              </a:buClr>
              <a:buSzPts val="1400"/>
              <a:buChar char="■"/>
              <a:defRPr>
                <a:solidFill>
                  <a:schemeClr val="accent1"/>
                </a:solidFill>
              </a:defRPr>
            </a:lvl3pPr>
            <a:lvl4pPr indent="-317500" lvl="3" marL="1828800" rtl="0">
              <a:spcBef>
                <a:spcPts val="0"/>
              </a:spcBef>
              <a:spcAft>
                <a:spcPts val="0"/>
              </a:spcAft>
              <a:buSzPts val="1400"/>
              <a:buChar char="●"/>
              <a:defRPr>
                <a:solidFill>
                  <a:schemeClr val="accent1"/>
                </a:solidFill>
              </a:defRPr>
            </a:lvl4pPr>
            <a:lvl5pPr indent="-317500" lvl="4" marL="2286000" rtl="0">
              <a:spcBef>
                <a:spcPts val="0"/>
              </a:spcBef>
              <a:spcAft>
                <a:spcPts val="0"/>
              </a:spcAft>
              <a:buClr>
                <a:schemeClr val="accent1"/>
              </a:buClr>
              <a:buSzPts val="1400"/>
              <a:buChar char="○"/>
              <a:defRPr>
                <a:solidFill>
                  <a:schemeClr val="accent1"/>
                </a:solidFill>
              </a:defRPr>
            </a:lvl5pPr>
            <a:lvl6pPr indent="-317500" lvl="5" marL="2743200" rtl="0">
              <a:spcBef>
                <a:spcPts val="0"/>
              </a:spcBef>
              <a:spcAft>
                <a:spcPts val="0"/>
              </a:spcAft>
              <a:buClr>
                <a:schemeClr val="accent1"/>
              </a:buClr>
              <a:buSzPts val="1400"/>
              <a:buChar char="■"/>
              <a:defRPr>
                <a:solidFill>
                  <a:schemeClr val="accent1"/>
                </a:solidFill>
              </a:defRPr>
            </a:lvl6pPr>
            <a:lvl7pPr indent="-317500" lvl="6" marL="3200400" rtl="0">
              <a:spcBef>
                <a:spcPts val="0"/>
              </a:spcBef>
              <a:spcAft>
                <a:spcPts val="0"/>
              </a:spcAft>
              <a:buSzPts val="1400"/>
              <a:buChar char="●"/>
              <a:defRPr>
                <a:solidFill>
                  <a:schemeClr val="accent1"/>
                </a:solidFill>
              </a:defRPr>
            </a:lvl7pPr>
            <a:lvl8pPr indent="-317500" lvl="7" marL="3657600" rtl="0">
              <a:spcBef>
                <a:spcPts val="0"/>
              </a:spcBef>
              <a:spcAft>
                <a:spcPts val="0"/>
              </a:spcAft>
              <a:buClr>
                <a:schemeClr val="accent1"/>
              </a:buClr>
              <a:buSzPts val="1400"/>
              <a:buChar char="○"/>
              <a:defRPr>
                <a:solidFill>
                  <a:schemeClr val="accent1"/>
                </a:solidFill>
              </a:defRPr>
            </a:lvl8pPr>
            <a:lvl9pPr indent="-317500" lvl="8" marL="4114800" rtl="0">
              <a:spcBef>
                <a:spcPts val="0"/>
              </a:spcBef>
              <a:spcAft>
                <a:spcPts val="0"/>
              </a:spcAft>
              <a:buClr>
                <a:schemeClr val="accent1"/>
              </a:buClr>
              <a:buSzPts val="1400"/>
              <a:buChar char="■"/>
              <a:defRPr>
                <a:solidFill>
                  <a:schemeClr val="accent1"/>
                </a:solidFill>
              </a:defRPr>
            </a:lvl9pPr>
          </a:lstStyle>
          <a:p/>
        </p:txBody>
      </p:sp>
      <p:sp>
        <p:nvSpPr>
          <p:cNvPr id="276" name="Google Shape;276;p43"/>
          <p:cNvSpPr txBox="1"/>
          <p:nvPr>
            <p:ph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tems with Icons">
  <p:cSld name="Title and Bullet Content_2_1">
    <p:bg>
      <p:bgPr>
        <a:solidFill>
          <a:schemeClr val="accent1"/>
        </a:solidFill>
      </p:bgPr>
    </p:bg>
    <p:spTree>
      <p:nvGrpSpPr>
        <p:cNvPr id="277" name="Shape 277"/>
        <p:cNvGrpSpPr/>
        <p:nvPr/>
      </p:nvGrpSpPr>
      <p:grpSpPr>
        <a:xfrm>
          <a:off x="0" y="0"/>
          <a:ext cx="0" cy="0"/>
          <a:chOff x="0" y="0"/>
          <a:chExt cx="0" cy="0"/>
        </a:xfrm>
      </p:grpSpPr>
      <p:sp>
        <p:nvSpPr>
          <p:cNvPr id="278" name="Google Shape;278;p44"/>
          <p:cNvSpPr/>
          <p:nvPr/>
        </p:nvSpPr>
        <p:spPr>
          <a:xfrm>
            <a:off x="0" y="2278625"/>
            <a:ext cx="9158700" cy="2865000"/>
          </a:xfrm>
          <a:prstGeom prst="rect">
            <a:avLst/>
          </a:prstGeom>
          <a:solidFill>
            <a:srgbClr val="E2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4"/>
          <p:cNvSpPr txBox="1"/>
          <p:nvPr>
            <p:ph idx="1" type="body"/>
          </p:nvPr>
        </p:nvSpPr>
        <p:spPr>
          <a:xfrm>
            <a:off x="693400" y="3054550"/>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17500" lvl="1" marL="914400" rtl="0">
              <a:spcBef>
                <a:spcPts val="0"/>
              </a:spcBef>
              <a:spcAft>
                <a:spcPts val="0"/>
              </a:spcAft>
              <a:buClr>
                <a:schemeClr val="accent1"/>
              </a:buClr>
              <a:buSzPts val="1400"/>
              <a:buChar char="○"/>
              <a:defRPr>
                <a:solidFill>
                  <a:schemeClr val="accent1"/>
                </a:solidFill>
              </a:defRPr>
            </a:lvl2pPr>
            <a:lvl3pPr indent="-317500" lvl="2" marL="1371600" rtl="0">
              <a:spcBef>
                <a:spcPts val="0"/>
              </a:spcBef>
              <a:spcAft>
                <a:spcPts val="0"/>
              </a:spcAft>
              <a:buClr>
                <a:schemeClr val="accent1"/>
              </a:buClr>
              <a:buSzPts val="1400"/>
              <a:buChar char="■"/>
              <a:defRPr>
                <a:solidFill>
                  <a:schemeClr val="accent1"/>
                </a:solidFill>
              </a:defRPr>
            </a:lvl3pPr>
            <a:lvl4pPr indent="-317500" lvl="3" marL="1828800" rtl="0">
              <a:spcBef>
                <a:spcPts val="0"/>
              </a:spcBef>
              <a:spcAft>
                <a:spcPts val="0"/>
              </a:spcAft>
              <a:buSzPts val="1400"/>
              <a:buChar char="●"/>
              <a:defRPr>
                <a:solidFill>
                  <a:schemeClr val="accent1"/>
                </a:solidFill>
              </a:defRPr>
            </a:lvl4pPr>
            <a:lvl5pPr indent="-317500" lvl="4" marL="2286000" rtl="0">
              <a:spcBef>
                <a:spcPts val="0"/>
              </a:spcBef>
              <a:spcAft>
                <a:spcPts val="0"/>
              </a:spcAft>
              <a:buClr>
                <a:schemeClr val="accent1"/>
              </a:buClr>
              <a:buSzPts val="1400"/>
              <a:buChar char="○"/>
              <a:defRPr>
                <a:solidFill>
                  <a:schemeClr val="accent1"/>
                </a:solidFill>
              </a:defRPr>
            </a:lvl5pPr>
            <a:lvl6pPr indent="-317500" lvl="5" marL="2743200" rtl="0">
              <a:spcBef>
                <a:spcPts val="0"/>
              </a:spcBef>
              <a:spcAft>
                <a:spcPts val="0"/>
              </a:spcAft>
              <a:buClr>
                <a:schemeClr val="accent1"/>
              </a:buClr>
              <a:buSzPts val="1400"/>
              <a:buChar char="■"/>
              <a:defRPr>
                <a:solidFill>
                  <a:schemeClr val="accent1"/>
                </a:solidFill>
              </a:defRPr>
            </a:lvl6pPr>
            <a:lvl7pPr indent="-317500" lvl="6" marL="3200400" rtl="0">
              <a:spcBef>
                <a:spcPts val="0"/>
              </a:spcBef>
              <a:spcAft>
                <a:spcPts val="0"/>
              </a:spcAft>
              <a:buSzPts val="1400"/>
              <a:buChar char="●"/>
              <a:defRPr>
                <a:solidFill>
                  <a:schemeClr val="accent1"/>
                </a:solidFill>
              </a:defRPr>
            </a:lvl7pPr>
            <a:lvl8pPr indent="-317500" lvl="7" marL="3657600" rtl="0">
              <a:spcBef>
                <a:spcPts val="0"/>
              </a:spcBef>
              <a:spcAft>
                <a:spcPts val="0"/>
              </a:spcAft>
              <a:buClr>
                <a:schemeClr val="accent1"/>
              </a:buClr>
              <a:buSzPts val="1400"/>
              <a:buChar char="○"/>
              <a:defRPr>
                <a:solidFill>
                  <a:schemeClr val="accent1"/>
                </a:solidFill>
              </a:defRPr>
            </a:lvl8pPr>
            <a:lvl9pPr indent="-317500" lvl="8" marL="4114800" rtl="0">
              <a:spcBef>
                <a:spcPts val="0"/>
              </a:spcBef>
              <a:spcAft>
                <a:spcPts val="0"/>
              </a:spcAft>
              <a:buClr>
                <a:schemeClr val="accent1"/>
              </a:buClr>
              <a:buSzPts val="1400"/>
              <a:buChar char="■"/>
              <a:defRPr>
                <a:solidFill>
                  <a:schemeClr val="accent1"/>
                </a:solidFill>
              </a:defRPr>
            </a:lvl9pPr>
          </a:lstStyle>
          <a:p/>
        </p:txBody>
      </p:sp>
      <p:sp>
        <p:nvSpPr>
          <p:cNvPr id="280" name="Google Shape;280;p44"/>
          <p:cNvSpPr txBox="1"/>
          <p:nvPr>
            <p:ph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sp>
        <p:nvSpPr>
          <p:cNvPr id="281" name="Google Shape;281;p44"/>
          <p:cNvSpPr txBox="1"/>
          <p:nvPr>
            <p:ph idx="2"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2" name="Google Shape;282;p44"/>
          <p:cNvSpPr txBox="1"/>
          <p:nvPr/>
        </p:nvSpPr>
        <p:spPr>
          <a:xfrm>
            <a:off x="2638175" y="4406075"/>
            <a:ext cx="2020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200">
              <a:latin typeface="DM Sans Medium"/>
              <a:ea typeface="DM Sans Medium"/>
              <a:cs typeface="DM Sans Medium"/>
              <a:sym typeface="DM Sans Medium"/>
            </a:endParaRPr>
          </a:p>
        </p:txBody>
      </p:sp>
      <p:sp>
        <p:nvSpPr>
          <p:cNvPr id="283" name="Google Shape;283;p44"/>
          <p:cNvSpPr txBox="1"/>
          <p:nvPr/>
        </p:nvSpPr>
        <p:spPr>
          <a:xfrm>
            <a:off x="5130150" y="4590883"/>
            <a:ext cx="2020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200">
              <a:latin typeface="DM Sans Medium"/>
              <a:ea typeface="DM Sans Medium"/>
              <a:cs typeface="DM Sans Medium"/>
              <a:sym typeface="DM Sans Medium"/>
            </a:endParaRPr>
          </a:p>
          <a:p>
            <a:pPr indent="0" lvl="0" marL="0" rtl="0" algn="ctr">
              <a:spcBef>
                <a:spcPts val="0"/>
              </a:spcBef>
              <a:spcAft>
                <a:spcPts val="0"/>
              </a:spcAft>
              <a:buNone/>
            </a:pPr>
            <a:r>
              <a:t/>
            </a:r>
            <a:endParaRPr sz="1200">
              <a:latin typeface="DM Sans Medium"/>
              <a:ea typeface="DM Sans Medium"/>
              <a:cs typeface="DM Sans Medium"/>
              <a:sym typeface="DM Sans Medium"/>
            </a:endParaRPr>
          </a:p>
        </p:txBody>
      </p:sp>
      <p:sp>
        <p:nvSpPr>
          <p:cNvPr id="284" name="Google Shape;284;p44"/>
          <p:cNvSpPr/>
          <p:nvPr/>
        </p:nvSpPr>
        <p:spPr>
          <a:xfrm>
            <a:off x="897850" y="1825171"/>
            <a:ext cx="1159500" cy="115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4"/>
          <p:cNvSpPr/>
          <p:nvPr/>
        </p:nvSpPr>
        <p:spPr>
          <a:xfrm>
            <a:off x="3992250" y="1844421"/>
            <a:ext cx="1159500" cy="115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4"/>
          <p:cNvSpPr/>
          <p:nvPr/>
        </p:nvSpPr>
        <p:spPr>
          <a:xfrm>
            <a:off x="6879150" y="1825171"/>
            <a:ext cx="1159500" cy="115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4"/>
          <p:cNvSpPr txBox="1"/>
          <p:nvPr>
            <p:ph idx="3" type="body"/>
          </p:nvPr>
        </p:nvSpPr>
        <p:spPr>
          <a:xfrm>
            <a:off x="3747825" y="3054550"/>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17500" lvl="1" marL="914400" rtl="0">
              <a:spcBef>
                <a:spcPts val="0"/>
              </a:spcBef>
              <a:spcAft>
                <a:spcPts val="0"/>
              </a:spcAft>
              <a:buClr>
                <a:schemeClr val="accent1"/>
              </a:buClr>
              <a:buSzPts val="1400"/>
              <a:buChar char="○"/>
              <a:defRPr>
                <a:solidFill>
                  <a:schemeClr val="accent1"/>
                </a:solidFill>
              </a:defRPr>
            </a:lvl2pPr>
            <a:lvl3pPr indent="-317500" lvl="2" marL="1371600" rtl="0">
              <a:spcBef>
                <a:spcPts val="0"/>
              </a:spcBef>
              <a:spcAft>
                <a:spcPts val="0"/>
              </a:spcAft>
              <a:buClr>
                <a:schemeClr val="accent1"/>
              </a:buClr>
              <a:buSzPts val="1400"/>
              <a:buChar char="■"/>
              <a:defRPr>
                <a:solidFill>
                  <a:schemeClr val="accent1"/>
                </a:solidFill>
              </a:defRPr>
            </a:lvl3pPr>
            <a:lvl4pPr indent="-317500" lvl="3" marL="1828800" rtl="0">
              <a:spcBef>
                <a:spcPts val="0"/>
              </a:spcBef>
              <a:spcAft>
                <a:spcPts val="0"/>
              </a:spcAft>
              <a:buSzPts val="1400"/>
              <a:buChar char="●"/>
              <a:defRPr>
                <a:solidFill>
                  <a:schemeClr val="accent1"/>
                </a:solidFill>
              </a:defRPr>
            </a:lvl4pPr>
            <a:lvl5pPr indent="-317500" lvl="4" marL="2286000" rtl="0">
              <a:spcBef>
                <a:spcPts val="0"/>
              </a:spcBef>
              <a:spcAft>
                <a:spcPts val="0"/>
              </a:spcAft>
              <a:buClr>
                <a:schemeClr val="accent1"/>
              </a:buClr>
              <a:buSzPts val="1400"/>
              <a:buChar char="○"/>
              <a:defRPr>
                <a:solidFill>
                  <a:schemeClr val="accent1"/>
                </a:solidFill>
              </a:defRPr>
            </a:lvl5pPr>
            <a:lvl6pPr indent="-317500" lvl="5" marL="2743200" rtl="0">
              <a:spcBef>
                <a:spcPts val="0"/>
              </a:spcBef>
              <a:spcAft>
                <a:spcPts val="0"/>
              </a:spcAft>
              <a:buClr>
                <a:schemeClr val="accent1"/>
              </a:buClr>
              <a:buSzPts val="1400"/>
              <a:buChar char="■"/>
              <a:defRPr>
                <a:solidFill>
                  <a:schemeClr val="accent1"/>
                </a:solidFill>
              </a:defRPr>
            </a:lvl6pPr>
            <a:lvl7pPr indent="-317500" lvl="6" marL="3200400" rtl="0">
              <a:spcBef>
                <a:spcPts val="0"/>
              </a:spcBef>
              <a:spcAft>
                <a:spcPts val="0"/>
              </a:spcAft>
              <a:buSzPts val="1400"/>
              <a:buChar char="●"/>
              <a:defRPr>
                <a:solidFill>
                  <a:schemeClr val="accent1"/>
                </a:solidFill>
              </a:defRPr>
            </a:lvl7pPr>
            <a:lvl8pPr indent="-317500" lvl="7" marL="3657600" rtl="0">
              <a:spcBef>
                <a:spcPts val="0"/>
              </a:spcBef>
              <a:spcAft>
                <a:spcPts val="0"/>
              </a:spcAft>
              <a:buClr>
                <a:schemeClr val="accent1"/>
              </a:buClr>
              <a:buSzPts val="1400"/>
              <a:buChar char="○"/>
              <a:defRPr>
                <a:solidFill>
                  <a:schemeClr val="accent1"/>
                </a:solidFill>
              </a:defRPr>
            </a:lvl8pPr>
            <a:lvl9pPr indent="-317500" lvl="8" marL="4114800" rtl="0">
              <a:spcBef>
                <a:spcPts val="0"/>
              </a:spcBef>
              <a:spcAft>
                <a:spcPts val="0"/>
              </a:spcAft>
              <a:buClr>
                <a:schemeClr val="accent1"/>
              </a:buClr>
              <a:buSzPts val="1400"/>
              <a:buChar char="■"/>
              <a:defRPr>
                <a:solidFill>
                  <a:schemeClr val="accent1"/>
                </a:solidFill>
              </a:defRPr>
            </a:lvl9pPr>
          </a:lstStyle>
          <a:p/>
        </p:txBody>
      </p:sp>
      <p:sp>
        <p:nvSpPr>
          <p:cNvPr id="288" name="Google Shape;288;p44"/>
          <p:cNvSpPr txBox="1"/>
          <p:nvPr>
            <p:ph idx="4" type="body"/>
          </p:nvPr>
        </p:nvSpPr>
        <p:spPr>
          <a:xfrm>
            <a:off x="6797775" y="3054550"/>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17500" lvl="1" marL="914400" rtl="0">
              <a:spcBef>
                <a:spcPts val="0"/>
              </a:spcBef>
              <a:spcAft>
                <a:spcPts val="0"/>
              </a:spcAft>
              <a:buClr>
                <a:schemeClr val="accent1"/>
              </a:buClr>
              <a:buSzPts val="1400"/>
              <a:buChar char="○"/>
              <a:defRPr>
                <a:solidFill>
                  <a:schemeClr val="accent1"/>
                </a:solidFill>
              </a:defRPr>
            </a:lvl2pPr>
            <a:lvl3pPr indent="-317500" lvl="2" marL="1371600" rtl="0">
              <a:spcBef>
                <a:spcPts val="0"/>
              </a:spcBef>
              <a:spcAft>
                <a:spcPts val="0"/>
              </a:spcAft>
              <a:buClr>
                <a:schemeClr val="accent1"/>
              </a:buClr>
              <a:buSzPts val="1400"/>
              <a:buChar char="■"/>
              <a:defRPr>
                <a:solidFill>
                  <a:schemeClr val="accent1"/>
                </a:solidFill>
              </a:defRPr>
            </a:lvl3pPr>
            <a:lvl4pPr indent="-317500" lvl="3" marL="1828800" rtl="0">
              <a:spcBef>
                <a:spcPts val="0"/>
              </a:spcBef>
              <a:spcAft>
                <a:spcPts val="0"/>
              </a:spcAft>
              <a:buSzPts val="1400"/>
              <a:buChar char="●"/>
              <a:defRPr>
                <a:solidFill>
                  <a:schemeClr val="accent1"/>
                </a:solidFill>
              </a:defRPr>
            </a:lvl4pPr>
            <a:lvl5pPr indent="-317500" lvl="4" marL="2286000" rtl="0">
              <a:spcBef>
                <a:spcPts val="0"/>
              </a:spcBef>
              <a:spcAft>
                <a:spcPts val="0"/>
              </a:spcAft>
              <a:buClr>
                <a:schemeClr val="accent1"/>
              </a:buClr>
              <a:buSzPts val="1400"/>
              <a:buChar char="○"/>
              <a:defRPr>
                <a:solidFill>
                  <a:schemeClr val="accent1"/>
                </a:solidFill>
              </a:defRPr>
            </a:lvl5pPr>
            <a:lvl6pPr indent="-317500" lvl="5" marL="2743200" rtl="0">
              <a:spcBef>
                <a:spcPts val="0"/>
              </a:spcBef>
              <a:spcAft>
                <a:spcPts val="0"/>
              </a:spcAft>
              <a:buClr>
                <a:schemeClr val="accent1"/>
              </a:buClr>
              <a:buSzPts val="1400"/>
              <a:buChar char="■"/>
              <a:defRPr>
                <a:solidFill>
                  <a:schemeClr val="accent1"/>
                </a:solidFill>
              </a:defRPr>
            </a:lvl6pPr>
            <a:lvl7pPr indent="-317500" lvl="6" marL="3200400" rtl="0">
              <a:spcBef>
                <a:spcPts val="0"/>
              </a:spcBef>
              <a:spcAft>
                <a:spcPts val="0"/>
              </a:spcAft>
              <a:buSzPts val="1400"/>
              <a:buChar char="●"/>
              <a:defRPr>
                <a:solidFill>
                  <a:schemeClr val="accent1"/>
                </a:solidFill>
              </a:defRPr>
            </a:lvl7pPr>
            <a:lvl8pPr indent="-317500" lvl="7" marL="3657600" rtl="0">
              <a:spcBef>
                <a:spcPts val="0"/>
              </a:spcBef>
              <a:spcAft>
                <a:spcPts val="0"/>
              </a:spcAft>
              <a:buClr>
                <a:schemeClr val="accent1"/>
              </a:buClr>
              <a:buSzPts val="1400"/>
              <a:buChar char="○"/>
              <a:defRPr>
                <a:solidFill>
                  <a:schemeClr val="accent1"/>
                </a:solidFill>
              </a:defRPr>
            </a:lvl8pPr>
            <a:lvl9pPr indent="-317500" lvl="8" marL="4114800" rtl="0">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2"/>
        </a:solidFill>
      </p:bgPr>
    </p:bg>
    <p:spTree>
      <p:nvGrpSpPr>
        <p:cNvPr id="289" name="Shape 289"/>
        <p:cNvGrpSpPr/>
        <p:nvPr/>
      </p:nvGrpSpPr>
      <p:grpSpPr>
        <a:xfrm>
          <a:off x="0" y="0"/>
          <a:ext cx="0" cy="0"/>
          <a:chOff x="0" y="0"/>
          <a:chExt cx="0" cy="0"/>
        </a:xfrm>
      </p:grpSpPr>
      <p:sp>
        <p:nvSpPr>
          <p:cNvPr id="290" name="Google Shape;290;p4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1" name="Google Shape;291;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2" name="Google Shape;29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293" name="Google Shape;293;p45"/>
          <p:cNvPicPr preferRelativeResize="0"/>
          <p:nvPr/>
        </p:nvPicPr>
        <p:blipFill>
          <a:blip r:embed="rId2">
            <a:alphaModFix/>
          </a:blip>
          <a:stretch>
            <a:fillRect/>
          </a:stretch>
        </p:blipFill>
        <p:spPr>
          <a:xfrm>
            <a:off x="146395" y="4669943"/>
            <a:ext cx="724176" cy="38017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solidFill>
          <a:schemeClr val="lt2"/>
        </a:solidFill>
      </p:bgPr>
    </p:bg>
    <p:spTree>
      <p:nvGrpSpPr>
        <p:cNvPr id="294" name="Shape 294"/>
        <p:cNvGrpSpPr/>
        <p:nvPr/>
      </p:nvGrpSpPr>
      <p:grpSpPr>
        <a:xfrm>
          <a:off x="0" y="0"/>
          <a:ext cx="0" cy="0"/>
          <a:chOff x="0" y="0"/>
          <a:chExt cx="0" cy="0"/>
        </a:xfrm>
      </p:grpSpPr>
      <p:sp>
        <p:nvSpPr>
          <p:cNvPr id="295" name="Google Shape;295;p46"/>
          <p:cNvSpPr txBox="1"/>
          <p:nvPr>
            <p:ph idx="1" type="body"/>
          </p:nvPr>
        </p:nvSpPr>
        <p:spPr>
          <a:xfrm>
            <a:off x="311700" y="159790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6" name="Google Shape;296;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297" name="Google Shape;297;p46"/>
          <p:cNvPicPr preferRelativeResize="0"/>
          <p:nvPr/>
        </p:nvPicPr>
        <p:blipFill>
          <a:blip r:embed="rId2">
            <a:alphaModFix/>
          </a:blip>
          <a:stretch>
            <a:fillRect/>
          </a:stretch>
        </p:blipFill>
        <p:spPr>
          <a:xfrm>
            <a:off x="146395" y="4669943"/>
            <a:ext cx="724176" cy="380175"/>
          </a:xfrm>
          <a:prstGeom prst="rect">
            <a:avLst/>
          </a:prstGeom>
          <a:noFill/>
          <a:ln>
            <a:noFill/>
          </a:ln>
        </p:spPr>
      </p:pic>
      <p:sp>
        <p:nvSpPr>
          <p:cNvPr id="298" name="Google Shape;298;p4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9" name="Google Shape;299;p46"/>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300" name="Shape 300"/>
        <p:cNvGrpSpPr/>
        <p:nvPr/>
      </p:nvGrpSpPr>
      <p:grpSpPr>
        <a:xfrm>
          <a:off x="0" y="0"/>
          <a:ext cx="0" cy="0"/>
          <a:chOff x="0" y="0"/>
          <a:chExt cx="0" cy="0"/>
        </a:xfrm>
      </p:grpSpPr>
      <p:sp>
        <p:nvSpPr>
          <p:cNvPr id="301" name="Google Shape;301;p4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2" name="Google Shape;302;p4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3" name="Google Shape;303;p4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4" name="Google Shape;30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lt2"/>
        </a:solidFill>
      </p:bgPr>
    </p:bg>
    <p:spTree>
      <p:nvGrpSpPr>
        <p:cNvPr id="305" name="Shape 305"/>
        <p:cNvGrpSpPr/>
        <p:nvPr/>
      </p:nvGrpSpPr>
      <p:grpSpPr>
        <a:xfrm>
          <a:off x="0" y="0"/>
          <a:ext cx="0" cy="0"/>
          <a:chOff x="0" y="0"/>
          <a:chExt cx="0" cy="0"/>
        </a:xfrm>
      </p:grpSpPr>
      <p:sp>
        <p:nvSpPr>
          <p:cNvPr id="306" name="Google Shape;306;p4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7" name="Google Shape;307;p48"/>
          <p:cNvSpPr txBox="1"/>
          <p:nvPr>
            <p:ph idx="1" type="body"/>
          </p:nvPr>
        </p:nvSpPr>
        <p:spPr>
          <a:xfrm>
            <a:off x="3117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8" name="Google Shape;308;p48"/>
          <p:cNvSpPr txBox="1"/>
          <p:nvPr>
            <p:ph idx="2" type="body"/>
          </p:nvPr>
        </p:nvSpPr>
        <p:spPr>
          <a:xfrm>
            <a:off x="48324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9" name="Google Shape;30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310" name="Google Shape;310;p48"/>
          <p:cNvPicPr preferRelativeResize="0"/>
          <p:nvPr/>
        </p:nvPicPr>
        <p:blipFill>
          <a:blip r:embed="rId2">
            <a:alphaModFix/>
          </a:blip>
          <a:stretch>
            <a:fillRect/>
          </a:stretch>
        </p:blipFill>
        <p:spPr>
          <a:xfrm>
            <a:off x="146395" y="4669943"/>
            <a:ext cx="724176" cy="380175"/>
          </a:xfrm>
          <a:prstGeom prst="rect">
            <a:avLst/>
          </a:prstGeom>
          <a:noFill/>
          <a:ln>
            <a:noFill/>
          </a:ln>
        </p:spPr>
      </p:pic>
      <p:sp>
        <p:nvSpPr>
          <p:cNvPr id="311" name="Google Shape;311;p48"/>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312" name="Shape 312"/>
        <p:cNvGrpSpPr/>
        <p:nvPr/>
      </p:nvGrpSpPr>
      <p:grpSpPr>
        <a:xfrm>
          <a:off x="0" y="0"/>
          <a:ext cx="0" cy="0"/>
          <a:chOff x="0" y="0"/>
          <a:chExt cx="0" cy="0"/>
        </a:xfrm>
      </p:grpSpPr>
      <p:sp>
        <p:nvSpPr>
          <p:cNvPr id="313" name="Google Shape;313;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314" name="Google Shape;314;p49"/>
          <p:cNvPicPr preferRelativeResize="0"/>
          <p:nvPr/>
        </p:nvPicPr>
        <p:blipFill>
          <a:blip r:embed="rId2">
            <a:alphaModFix/>
          </a:blip>
          <a:stretch>
            <a:fillRect/>
          </a:stretch>
        </p:blipFill>
        <p:spPr>
          <a:xfrm>
            <a:off x="146395" y="4669943"/>
            <a:ext cx="724176" cy="380175"/>
          </a:xfrm>
          <a:prstGeom prst="rect">
            <a:avLst/>
          </a:prstGeom>
          <a:noFill/>
          <a:ln>
            <a:noFill/>
          </a:ln>
        </p:spPr>
      </p:pic>
      <p:sp>
        <p:nvSpPr>
          <p:cNvPr id="315" name="Google Shape;315;p4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6" name="Google Shape;316;p49"/>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solidFill>
          <a:schemeClr val="lt2"/>
        </a:solidFill>
      </p:bgPr>
    </p:bg>
    <p:spTree>
      <p:nvGrpSpPr>
        <p:cNvPr id="317" name="Shape 317"/>
        <p:cNvGrpSpPr/>
        <p:nvPr/>
      </p:nvGrpSpPr>
      <p:grpSpPr>
        <a:xfrm>
          <a:off x="0" y="0"/>
          <a:ext cx="0" cy="0"/>
          <a:chOff x="0" y="0"/>
          <a:chExt cx="0" cy="0"/>
        </a:xfrm>
      </p:grpSpPr>
      <p:sp>
        <p:nvSpPr>
          <p:cNvPr id="318" name="Google Shape;318;p50"/>
          <p:cNvSpPr txBox="1"/>
          <p:nvPr>
            <p:ph type="title"/>
          </p:nvPr>
        </p:nvSpPr>
        <p:spPr>
          <a:xfrm>
            <a:off x="311700" y="217097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400"/>
              <a:buNone/>
              <a:defRPr sz="3400"/>
            </a:lvl1pPr>
            <a:lvl2pPr lvl="1" rtl="0" algn="ctr">
              <a:spcBef>
                <a:spcPts val="0"/>
              </a:spcBef>
              <a:spcAft>
                <a:spcPts val="0"/>
              </a:spcAft>
              <a:buSzPts val="3400"/>
              <a:buNone/>
              <a:defRPr sz="3400"/>
            </a:lvl2pPr>
            <a:lvl3pPr lvl="2" rtl="0" algn="ctr">
              <a:spcBef>
                <a:spcPts val="0"/>
              </a:spcBef>
              <a:spcAft>
                <a:spcPts val="0"/>
              </a:spcAft>
              <a:buSzPts val="3400"/>
              <a:buNone/>
              <a:defRPr sz="3400"/>
            </a:lvl3pPr>
            <a:lvl4pPr lvl="3" rtl="0" algn="ctr">
              <a:spcBef>
                <a:spcPts val="0"/>
              </a:spcBef>
              <a:spcAft>
                <a:spcPts val="0"/>
              </a:spcAft>
              <a:buSzPts val="3400"/>
              <a:buNone/>
              <a:defRPr sz="3400"/>
            </a:lvl4pPr>
            <a:lvl5pPr lvl="4" rtl="0" algn="ctr">
              <a:spcBef>
                <a:spcPts val="0"/>
              </a:spcBef>
              <a:spcAft>
                <a:spcPts val="0"/>
              </a:spcAft>
              <a:buSzPts val="3400"/>
              <a:buNone/>
              <a:defRPr sz="3400"/>
            </a:lvl5pPr>
            <a:lvl6pPr lvl="5" rtl="0" algn="ctr">
              <a:spcBef>
                <a:spcPts val="0"/>
              </a:spcBef>
              <a:spcAft>
                <a:spcPts val="0"/>
              </a:spcAft>
              <a:buSzPts val="3400"/>
              <a:buNone/>
              <a:defRPr sz="3400"/>
            </a:lvl6pPr>
            <a:lvl7pPr lvl="6" rtl="0" algn="ctr">
              <a:spcBef>
                <a:spcPts val="0"/>
              </a:spcBef>
              <a:spcAft>
                <a:spcPts val="0"/>
              </a:spcAft>
              <a:buSzPts val="3400"/>
              <a:buNone/>
              <a:defRPr sz="3400"/>
            </a:lvl7pPr>
            <a:lvl8pPr lvl="7" rtl="0" algn="ctr">
              <a:spcBef>
                <a:spcPts val="0"/>
              </a:spcBef>
              <a:spcAft>
                <a:spcPts val="0"/>
              </a:spcAft>
              <a:buSzPts val="3400"/>
              <a:buNone/>
              <a:defRPr sz="3400"/>
            </a:lvl8pPr>
            <a:lvl9pPr lvl="8" rtl="0" algn="ctr">
              <a:spcBef>
                <a:spcPts val="0"/>
              </a:spcBef>
              <a:spcAft>
                <a:spcPts val="0"/>
              </a:spcAft>
              <a:buSzPts val="3400"/>
              <a:buNone/>
              <a:defRPr sz="3400"/>
            </a:lvl9pPr>
          </a:lstStyle>
          <a:p/>
        </p:txBody>
      </p:sp>
      <p:sp>
        <p:nvSpPr>
          <p:cNvPr id="319" name="Google Shape;319;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320" name="Google Shape;320;p50"/>
          <p:cNvPicPr preferRelativeResize="0"/>
          <p:nvPr/>
        </p:nvPicPr>
        <p:blipFill>
          <a:blip r:embed="rId2">
            <a:alphaModFix/>
          </a:blip>
          <a:stretch>
            <a:fillRect/>
          </a:stretch>
        </p:blipFill>
        <p:spPr>
          <a:xfrm>
            <a:off x="146395" y="4669943"/>
            <a:ext cx="724176" cy="38017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2"/>
        </a:solidFill>
      </p:bgPr>
    </p:bg>
    <p:spTree>
      <p:nvGrpSpPr>
        <p:cNvPr id="321" name="Shape 321"/>
        <p:cNvGrpSpPr/>
        <p:nvPr/>
      </p:nvGrpSpPr>
      <p:grpSpPr>
        <a:xfrm>
          <a:off x="0" y="0"/>
          <a:ext cx="0" cy="0"/>
          <a:chOff x="0" y="0"/>
          <a:chExt cx="0" cy="0"/>
        </a:xfrm>
      </p:grpSpPr>
      <p:sp>
        <p:nvSpPr>
          <p:cNvPr id="322" name="Google Shape;322;p5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3" name="Google Shape;323;p5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4" name="Google Shape;324;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325" name="Google Shape;325;p51"/>
          <p:cNvPicPr preferRelativeResize="0"/>
          <p:nvPr/>
        </p:nvPicPr>
        <p:blipFill>
          <a:blip r:embed="rId2">
            <a:alphaModFix/>
          </a:blip>
          <a:stretch>
            <a:fillRect/>
          </a:stretch>
        </p:blipFill>
        <p:spPr>
          <a:xfrm>
            <a:off x="146395" y="4669943"/>
            <a:ext cx="724176" cy="380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28" name="Shape 28"/>
        <p:cNvGrpSpPr/>
        <p:nvPr/>
      </p:nvGrpSpPr>
      <p:grpSpPr>
        <a:xfrm>
          <a:off x="0" y="0"/>
          <a:ext cx="0" cy="0"/>
          <a:chOff x="0" y="0"/>
          <a:chExt cx="0" cy="0"/>
        </a:xfrm>
      </p:grpSpPr>
      <p:sp>
        <p:nvSpPr>
          <p:cNvPr id="29" name="Google Shape;29;p6"/>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04800" lvl="1" marL="914400" rtl="0">
              <a:spcBef>
                <a:spcPts val="0"/>
              </a:spcBef>
              <a:spcAft>
                <a:spcPts val="0"/>
              </a:spcAft>
              <a:buClr>
                <a:schemeClr val="accent1"/>
              </a:buClr>
              <a:buSzPts val="1200"/>
              <a:buChar char="○"/>
              <a:defRPr>
                <a:solidFill>
                  <a:schemeClr val="accent1"/>
                </a:solidFill>
              </a:defRPr>
            </a:lvl2pPr>
            <a:lvl3pPr indent="-304800" lvl="2" marL="1371600" rtl="0">
              <a:spcBef>
                <a:spcPts val="0"/>
              </a:spcBef>
              <a:spcAft>
                <a:spcPts val="0"/>
              </a:spcAft>
              <a:buClr>
                <a:schemeClr val="accent1"/>
              </a:buClr>
              <a:buSzPts val="1200"/>
              <a:buChar char="■"/>
              <a:defRPr>
                <a:solidFill>
                  <a:schemeClr val="accent1"/>
                </a:solidFill>
              </a:defRPr>
            </a:lvl3pPr>
            <a:lvl4pPr indent="-304800" lvl="3" marL="1828800" rtl="0">
              <a:spcBef>
                <a:spcPts val="0"/>
              </a:spcBef>
              <a:spcAft>
                <a:spcPts val="0"/>
              </a:spcAft>
              <a:buSzPts val="1200"/>
              <a:buChar char="●"/>
              <a:defRPr>
                <a:solidFill>
                  <a:schemeClr val="accent1"/>
                </a:solidFill>
              </a:defRPr>
            </a:lvl4pPr>
            <a:lvl5pPr indent="-304800" lvl="4" marL="2286000" rtl="0">
              <a:spcBef>
                <a:spcPts val="0"/>
              </a:spcBef>
              <a:spcAft>
                <a:spcPts val="0"/>
              </a:spcAft>
              <a:buClr>
                <a:schemeClr val="accent1"/>
              </a:buClr>
              <a:buSzPts val="1200"/>
              <a:buChar char="○"/>
              <a:defRPr>
                <a:solidFill>
                  <a:schemeClr val="accent1"/>
                </a:solidFill>
              </a:defRPr>
            </a:lvl5pPr>
            <a:lvl6pPr indent="-298450" lvl="5" marL="2743200" rtl="0">
              <a:spcBef>
                <a:spcPts val="0"/>
              </a:spcBef>
              <a:spcAft>
                <a:spcPts val="0"/>
              </a:spcAft>
              <a:buClr>
                <a:schemeClr val="accent1"/>
              </a:buClr>
              <a:buSzPts val="1100"/>
              <a:buChar char="■"/>
              <a:defRPr>
                <a:solidFill>
                  <a:schemeClr val="accent1"/>
                </a:solidFill>
              </a:defRPr>
            </a:lvl6pPr>
            <a:lvl7pPr indent="-292100" lvl="6" marL="3200400" rtl="0">
              <a:spcBef>
                <a:spcPts val="0"/>
              </a:spcBef>
              <a:spcAft>
                <a:spcPts val="0"/>
              </a:spcAft>
              <a:buSzPts val="1000"/>
              <a:buChar char="●"/>
              <a:defRPr>
                <a:solidFill>
                  <a:schemeClr val="accent1"/>
                </a:solidFill>
              </a:defRPr>
            </a:lvl7pPr>
            <a:lvl8pPr indent="-292100" lvl="7" marL="3657600" rtl="0">
              <a:spcBef>
                <a:spcPts val="0"/>
              </a:spcBef>
              <a:spcAft>
                <a:spcPts val="0"/>
              </a:spcAft>
              <a:buClr>
                <a:schemeClr val="accent1"/>
              </a:buClr>
              <a:buSzPts val="1000"/>
              <a:buChar char="○"/>
              <a:defRPr>
                <a:solidFill>
                  <a:schemeClr val="accent1"/>
                </a:solidFill>
              </a:defRPr>
            </a:lvl8pPr>
            <a:lvl9pPr indent="-292100" lvl="8" marL="4114800" rtl="0">
              <a:spcBef>
                <a:spcPts val="0"/>
              </a:spcBef>
              <a:spcAft>
                <a:spcPts val="0"/>
              </a:spcAft>
              <a:buClr>
                <a:schemeClr val="accent1"/>
              </a:buClr>
              <a:buSzPts val="1000"/>
              <a:buChar char="■"/>
              <a:defRPr>
                <a:solidFill>
                  <a:schemeClr val="accent1"/>
                </a:solidFill>
              </a:defRPr>
            </a:lvl9pPr>
          </a:lstStyle>
          <a:p/>
        </p:txBody>
      </p:sp>
      <p:sp>
        <p:nvSpPr>
          <p:cNvPr id="31" name="Google Shape;31;p6"/>
          <p:cNvSpPr txBox="1"/>
          <p:nvPr>
            <p:ph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pic>
        <p:nvPicPr>
          <p:cNvPr id="32" name="Google Shape;32;p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26" name="Shape 326"/>
        <p:cNvGrpSpPr/>
        <p:nvPr/>
      </p:nvGrpSpPr>
      <p:grpSpPr>
        <a:xfrm>
          <a:off x="0" y="0"/>
          <a:ext cx="0" cy="0"/>
          <a:chOff x="0" y="0"/>
          <a:chExt cx="0" cy="0"/>
        </a:xfrm>
      </p:grpSpPr>
      <p:sp>
        <p:nvSpPr>
          <p:cNvPr id="327" name="Google Shape;327;p5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28" name="Google Shape;328;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329" name="Google Shape;329;p52"/>
          <p:cNvPicPr preferRelativeResize="0"/>
          <p:nvPr/>
        </p:nvPicPr>
        <p:blipFill>
          <a:blip r:embed="rId2">
            <a:alphaModFix/>
          </a:blip>
          <a:stretch>
            <a:fillRect/>
          </a:stretch>
        </p:blipFill>
        <p:spPr>
          <a:xfrm>
            <a:off x="146395" y="4669943"/>
            <a:ext cx="724176" cy="38017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0" name="Shape 330"/>
        <p:cNvGrpSpPr/>
        <p:nvPr/>
      </p:nvGrpSpPr>
      <p:grpSpPr>
        <a:xfrm>
          <a:off x="0" y="0"/>
          <a:ext cx="0" cy="0"/>
          <a:chOff x="0" y="0"/>
          <a:chExt cx="0" cy="0"/>
        </a:xfrm>
      </p:grpSpPr>
      <p:sp>
        <p:nvSpPr>
          <p:cNvPr id="331" name="Google Shape;331;p5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33" name="Google Shape;333;p5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34" name="Google Shape;334;p5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35" name="Google Shape;335;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336" name="Google Shape;336;p53"/>
          <p:cNvPicPr preferRelativeResize="0"/>
          <p:nvPr/>
        </p:nvPicPr>
        <p:blipFill>
          <a:blip r:embed="rId2">
            <a:alphaModFix/>
          </a:blip>
          <a:stretch>
            <a:fillRect/>
          </a:stretch>
        </p:blipFill>
        <p:spPr>
          <a:xfrm>
            <a:off x="146395" y="4669943"/>
            <a:ext cx="724176" cy="38017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lt2"/>
        </a:solidFill>
      </p:bgPr>
    </p:bg>
    <p:spTree>
      <p:nvGrpSpPr>
        <p:cNvPr id="337" name="Shape 337"/>
        <p:cNvGrpSpPr/>
        <p:nvPr/>
      </p:nvGrpSpPr>
      <p:grpSpPr>
        <a:xfrm>
          <a:off x="0" y="0"/>
          <a:ext cx="0" cy="0"/>
          <a:chOff x="0" y="0"/>
          <a:chExt cx="0" cy="0"/>
        </a:xfrm>
      </p:grpSpPr>
      <p:sp>
        <p:nvSpPr>
          <p:cNvPr id="338" name="Google Shape;338;p54"/>
          <p:cNvSpPr txBox="1"/>
          <p:nvPr>
            <p:ph type="title"/>
          </p:nvPr>
        </p:nvSpPr>
        <p:spPr>
          <a:xfrm>
            <a:off x="5674000" y="269975"/>
            <a:ext cx="30348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39" name="Google Shape;339;p54"/>
          <p:cNvCxnSpPr/>
          <p:nvPr/>
        </p:nvCxnSpPr>
        <p:spPr>
          <a:xfrm>
            <a:off x="5848019" y="1849625"/>
            <a:ext cx="3311100" cy="0"/>
          </a:xfrm>
          <a:prstGeom prst="straightConnector1">
            <a:avLst/>
          </a:prstGeom>
          <a:noFill/>
          <a:ln cap="flat" cmpd="sng" w="38100">
            <a:solidFill>
              <a:srgbClr val="7C4FFF"/>
            </a:solidFill>
            <a:prstDash val="solid"/>
            <a:round/>
            <a:headEnd len="med" w="med" type="none"/>
            <a:tailEnd len="med" w="med" type="none"/>
          </a:ln>
        </p:spPr>
      </p:cxnSp>
      <p:sp>
        <p:nvSpPr>
          <p:cNvPr id="340" name="Google Shape;340;p54"/>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341" name="Google Shape;341;p54"/>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54"/>
          <p:cNvPicPr preferRelativeResize="0"/>
          <p:nvPr/>
        </p:nvPicPr>
        <p:blipFill>
          <a:blip r:embed="rId2">
            <a:alphaModFix/>
          </a:blip>
          <a:stretch>
            <a:fillRect/>
          </a:stretch>
        </p:blipFill>
        <p:spPr>
          <a:xfrm>
            <a:off x="146395" y="4669943"/>
            <a:ext cx="724176" cy="380175"/>
          </a:xfrm>
          <a:prstGeom prst="rect">
            <a:avLst/>
          </a:prstGeom>
          <a:noFill/>
          <a:ln>
            <a:noFill/>
          </a:ln>
        </p:spPr>
      </p:pic>
      <p:sp>
        <p:nvSpPr>
          <p:cNvPr id="343" name="Google Shape;343;p54"/>
          <p:cNvSpPr txBox="1"/>
          <p:nvPr>
            <p:ph idx="1" type="body"/>
          </p:nvPr>
        </p:nvSpPr>
        <p:spPr>
          <a:xfrm>
            <a:off x="5832875" y="1967225"/>
            <a:ext cx="33111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2"/>
        </a:solidFill>
      </p:bgPr>
    </p:bg>
    <p:spTree>
      <p:nvGrpSpPr>
        <p:cNvPr id="344" name="Shape 344"/>
        <p:cNvGrpSpPr/>
        <p:nvPr/>
      </p:nvGrpSpPr>
      <p:grpSpPr>
        <a:xfrm>
          <a:off x="0" y="0"/>
          <a:ext cx="0" cy="0"/>
          <a:chOff x="0" y="0"/>
          <a:chExt cx="0" cy="0"/>
        </a:xfrm>
      </p:grpSpPr>
      <p:sp>
        <p:nvSpPr>
          <p:cNvPr id="345" name="Google Shape;345;p5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12000"/>
              <a:buNone/>
              <a:defRPr sz="120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46" name="Google Shape;346;p55"/>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347" name="Google Shape;347;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348" name="Google Shape;348;p55"/>
          <p:cNvPicPr preferRelativeResize="0"/>
          <p:nvPr/>
        </p:nvPicPr>
        <p:blipFill>
          <a:blip r:embed="rId2">
            <a:alphaModFix/>
          </a:blip>
          <a:stretch>
            <a:fillRect/>
          </a:stretch>
        </p:blipFill>
        <p:spPr>
          <a:xfrm>
            <a:off x="137795" y="126305"/>
            <a:ext cx="724176" cy="38017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bg>
      <p:bgPr>
        <a:solidFill>
          <a:schemeClr val="lt2"/>
        </a:solidFill>
      </p:bgPr>
    </p:bg>
    <p:spTree>
      <p:nvGrpSpPr>
        <p:cNvPr id="349" name="Shape 349"/>
        <p:cNvGrpSpPr/>
        <p:nvPr/>
      </p:nvGrpSpPr>
      <p:grpSpPr>
        <a:xfrm>
          <a:off x="0" y="0"/>
          <a:ext cx="0" cy="0"/>
          <a:chOff x="0" y="0"/>
          <a:chExt cx="0" cy="0"/>
        </a:xfrm>
      </p:grpSpPr>
      <p:sp>
        <p:nvSpPr>
          <p:cNvPr id="350" name="Google Shape;350;p56"/>
          <p:cNvSpPr txBox="1"/>
          <p:nvPr>
            <p:ph hasCustomPrompt="1" type="title"/>
          </p:nvPr>
        </p:nvSpPr>
        <p:spPr>
          <a:xfrm>
            <a:off x="3117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1" name="Google Shape;351;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352" name="Google Shape;352;p56"/>
          <p:cNvSpPr txBox="1"/>
          <p:nvPr>
            <p:ph hasCustomPrompt="1" idx="2" type="title"/>
          </p:nvPr>
        </p:nvSpPr>
        <p:spPr>
          <a:xfrm>
            <a:off x="30054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3" name="Google Shape;353;p56"/>
          <p:cNvSpPr txBox="1"/>
          <p:nvPr>
            <p:ph hasCustomPrompt="1" idx="3" type="title"/>
          </p:nvPr>
        </p:nvSpPr>
        <p:spPr>
          <a:xfrm>
            <a:off x="5813275"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4" name="Google Shape;354;p56"/>
          <p:cNvSpPr txBox="1"/>
          <p:nvPr>
            <p:ph hasCustomPrompt="1" idx="4" type="title"/>
          </p:nvPr>
        </p:nvSpPr>
        <p:spPr>
          <a:xfrm>
            <a:off x="3117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5" name="Google Shape;355;p56"/>
          <p:cNvSpPr txBox="1"/>
          <p:nvPr>
            <p:ph hasCustomPrompt="1" idx="5" type="title"/>
          </p:nvPr>
        </p:nvSpPr>
        <p:spPr>
          <a:xfrm>
            <a:off x="30054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6" name="Google Shape;356;p56"/>
          <p:cNvSpPr txBox="1"/>
          <p:nvPr>
            <p:ph hasCustomPrompt="1" idx="6" type="title"/>
          </p:nvPr>
        </p:nvSpPr>
        <p:spPr>
          <a:xfrm>
            <a:off x="5813275"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7" name="Google Shape;357;p56"/>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8" name="Google Shape;358;p56"/>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9" name="Google Shape;359;p56"/>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0" name="Google Shape;360;p56"/>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1" name="Google Shape;361;p56"/>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2" name="Google Shape;362;p56"/>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3" name="Google Shape;363;p56"/>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364" name="Google Shape;364;p56"/>
          <p:cNvPicPr preferRelativeResize="0"/>
          <p:nvPr/>
        </p:nvPicPr>
        <p:blipFill>
          <a:blip r:embed="rId2">
            <a:alphaModFix/>
          </a:blip>
          <a:stretch>
            <a:fillRect/>
          </a:stretch>
        </p:blipFill>
        <p:spPr>
          <a:xfrm>
            <a:off x="146395" y="4669943"/>
            <a:ext cx="724176" cy="38017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bg>
      <p:bgPr>
        <a:solidFill>
          <a:schemeClr val="lt2"/>
        </a:solidFill>
      </p:bgPr>
    </p:bg>
    <p:spTree>
      <p:nvGrpSpPr>
        <p:cNvPr id="365" name="Shape 365"/>
        <p:cNvGrpSpPr/>
        <p:nvPr/>
      </p:nvGrpSpPr>
      <p:grpSpPr>
        <a:xfrm>
          <a:off x="0" y="0"/>
          <a:ext cx="0" cy="0"/>
          <a:chOff x="0" y="0"/>
          <a:chExt cx="0" cy="0"/>
        </a:xfrm>
      </p:grpSpPr>
      <p:pic>
        <p:nvPicPr>
          <p:cNvPr id="366" name="Google Shape;366;p57"/>
          <p:cNvPicPr preferRelativeResize="0"/>
          <p:nvPr/>
        </p:nvPicPr>
        <p:blipFill>
          <a:blip r:embed="rId2">
            <a:alphaModFix/>
          </a:blip>
          <a:stretch>
            <a:fillRect/>
          </a:stretch>
        </p:blipFill>
        <p:spPr>
          <a:xfrm>
            <a:off x="146395" y="4669943"/>
            <a:ext cx="724176" cy="38017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367" name="Shape 367"/>
        <p:cNvGrpSpPr/>
        <p:nvPr/>
      </p:nvGrpSpPr>
      <p:grpSpPr>
        <a:xfrm>
          <a:off x="0" y="0"/>
          <a:ext cx="0" cy="0"/>
          <a:chOff x="0" y="0"/>
          <a:chExt cx="0" cy="0"/>
        </a:xfrm>
      </p:grpSpPr>
      <p:sp>
        <p:nvSpPr>
          <p:cNvPr id="368" name="Google Shape;368;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369" name="Google Shape;369;p58"/>
          <p:cNvPicPr preferRelativeResize="0"/>
          <p:nvPr/>
        </p:nvPicPr>
        <p:blipFill>
          <a:blip r:embed="rId2">
            <a:alphaModFix/>
          </a:blip>
          <a:stretch>
            <a:fillRect/>
          </a:stretch>
        </p:blipFill>
        <p:spPr>
          <a:xfrm>
            <a:off x="146395" y="4669943"/>
            <a:ext cx="724176" cy="380175"/>
          </a:xfrm>
          <a:prstGeom prst="rect">
            <a:avLst/>
          </a:prstGeom>
          <a:noFill/>
          <a:ln>
            <a:noFill/>
          </a:ln>
        </p:spPr>
      </p:pic>
      <p:sp>
        <p:nvSpPr>
          <p:cNvPr id="370" name="Google Shape;370;p58"/>
          <p:cNvSpPr/>
          <p:nvPr/>
        </p:nvSpPr>
        <p:spPr>
          <a:xfrm>
            <a:off x="480763" y="1417293"/>
            <a:ext cx="2614200" cy="1218600"/>
          </a:xfrm>
          <a:prstGeom prst="roundRect">
            <a:avLst>
              <a:gd fmla="val 3411" name="adj"/>
            </a:avLst>
          </a:prstGeom>
          <a:solidFill>
            <a:srgbClr val="E2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8"/>
          <p:cNvSpPr/>
          <p:nvPr/>
        </p:nvSpPr>
        <p:spPr>
          <a:xfrm>
            <a:off x="3214663" y="1417293"/>
            <a:ext cx="2614200" cy="1218600"/>
          </a:xfrm>
          <a:prstGeom prst="roundRect">
            <a:avLst>
              <a:gd fmla="val 3411" name="adj"/>
            </a:avLst>
          </a:prstGeom>
          <a:solidFill>
            <a:srgbClr val="EBE9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8"/>
          <p:cNvSpPr/>
          <p:nvPr/>
        </p:nvSpPr>
        <p:spPr>
          <a:xfrm>
            <a:off x="5948563" y="1417293"/>
            <a:ext cx="2614200" cy="1218600"/>
          </a:xfrm>
          <a:prstGeom prst="roundRect">
            <a:avLst>
              <a:gd fmla="val 3411"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3" name="Google Shape;373;p58"/>
          <p:cNvCxnSpPr/>
          <p:nvPr/>
        </p:nvCxnSpPr>
        <p:spPr>
          <a:xfrm rot="10800000">
            <a:off x="495438" y="2902032"/>
            <a:ext cx="8167800" cy="0"/>
          </a:xfrm>
          <a:prstGeom prst="straightConnector1">
            <a:avLst/>
          </a:prstGeom>
          <a:noFill/>
          <a:ln cap="flat" cmpd="sng" w="9525">
            <a:solidFill>
              <a:srgbClr val="C5CED6"/>
            </a:solidFill>
            <a:prstDash val="dot"/>
            <a:round/>
            <a:headEnd len="med" w="med" type="none"/>
            <a:tailEnd len="med" w="med" type="none"/>
          </a:ln>
        </p:spPr>
      </p:cxnSp>
      <p:sp>
        <p:nvSpPr>
          <p:cNvPr id="374" name="Google Shape;374;p58"/>
          <p:cNvSpPr txBox="1"/>
          <p:nvPr>
            <p:ph hasCustomPrompt="1" type="title"/>
          </p:nvPr>
        </p:nvSpPr>
        <p:spPr>
          <a:xfrm>
            <a:off x="5486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4700"/>
              <a:buNone/>
              <a:defRPr b="1" sz="47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75" name="Google Shape;375;p58"/>
          <p:cNvSpPr txBox="1"/>
          <p:nvPr>
            <p:ph hasCustomPrompt="1" idx="2" type="title"/>
          </p:nvPr>
        </p:nvSpPr>
        <p:spPr>
          <a:xfrm>
            <a:off x="331565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2"/>
              </a:buClr>
              <a:buSzPts val="4700"/>
              <a:buNone/>
              <a:defRPr b="1" sz="4700">
                <a:solidFill>
                  <a:schemeClr val="accent2"/>
                </a:solidFill>
              </a:defRPr>
            </a:lvl1pPr>
            <a:lvl2pPr lvl="1" rtl="0" algn="ctr">
              <a:spcBef>
                <a:spcPts val="0"/>
              </a:spcBef>
              <a:spcAft>
                <a:spcPts val="0"/>
              </a:spcAft>
              <a:buClr>
                <a:schemeClr val="accent2"/>
              </a:buClr>
              <a:buSzPts val="12000"/>
              <a:buNone/>
              <a:defRPr sz="12000">
                <a:solidFill>
                  <a:schemeClr val="accent2"/>
                </a:solidFill>
              </a:defRPr>
            </a:lvl2pPr>
            <a:lvl3pPr lvl="2" rtl="0" algn="ctr">
              <a:spcBef>
                <a:spcPts val="0"/>
              </a:spcBef>
              <a:spcAft>
                <a:spcPts val="0"/>
              </a:spcAft>
              <a:buClr>
                <a:schemeClr val="accent2"/>
              </a:buClr>
              <a:buSzPts val="12000"/>
              <a:buNone/>
              <a:defRPr sz="12000">
                <a:solidFill>
                  <a:schemeClr val="accent2"/>
                </a:solidFill>
              </a:defRPr>
            </a:lvl3pPr>
            <a:lvl4pPr lvl="3" rtl="0" algn="ctr">
              <a:spcBef>
                <a:spcPts val="0"/>
              </a:spcBef>
              <a:spcAft>
                <a:spcPts val="0"/>
              </a:spcAft>
              <a:buClr>
                <a:schemeClr val="accent2"/>
              </a:buClr>
              <a:buSzPts val="12000"/>
              <a:buNone/>
              <a:defRPr sz="12000">
                <a:solidFill>
                  <a:schemeClr val="accent2"/>
                </a:solidFill>
              </a:defRPr>
            </a:lvl4pPr>
            <a:lvl5pPr lvl="4" rtl="0" algn="ctr">
              <a:spcBef>
                <a:spcPts val="0"/>
              </a:spcBef>
              <a:spcAft>
                <a:spcPts val="0"/>
              </a:spcAft>
              <a:buClr>
                <a:schemeClr val="accent2"/>
              </a:buClr>
              <a:buSzPts val="12000"/>
              <a:buNone/>
              <a:defRPr sz="12000">
                <a:solidFill>
                  <a:schemeClr val="accent2"/>
                </a:solidFill>
              </a:defRPr>
            </a:lvl5pPr>
            <a:lvl6pPr lvl="5" rtl="0" algn="ctr">
              <a:spcBef>
                <a:spcPts val="0"/>
              </a:spcBef>
              <a:spcAft>
                <a:spcPts val="0"/>
              </a:spcAft>
              <a:buClr>
                <a:schemeClr val="accent2"/>
              </a:buClr>
              <a:buSzPts val="12000"/>
              <a:buNone/>
              <a:defRPr sz="12000">
                <a:solidFill>
                  <a:schemeClr val="accent2"/>
                </a:solidFill>
              </a:defRPr>
            </a:lvl6pPr>
            <a:lvl7pPr lvl="6" rtl="0" algn="ctr">
              <a:spcBef>
                <a:spcPts val="0"/>
              </a:spcBef>
              <a:spcAft>
                <a:spcPts val="0"/>
              </a:spcAft>
              <a:buClr>
                <a:schemeClr val="accent2"/>
              </a:buClr>
              <a:buSzPts val="12000"/>
              <a:buNone/>
              <a:defRPr sz="12000">
                <a:solidFill>
                  <a:schemeClr val="accent2"/>
                </a:solidFill>
              </a:defRPr>
            </a:lvl7pPr>
            <a:lvl8pPr lvl="7" rtl="0" algn="ctr">
              <a:spcBef>
                <a:spcPts val="0"/>
              </a:spcBef>
              <a:spcAft>
                <a:spcPts val="0"/>
              </a:spcAft>
              <a:buClr>
                <a:schemeClr val="accent2"/>
              </a:buClr>
              <a:buSzPts val="12000"/>
              <a:buNone/>
              <a:defRPr sz="12000">
                <a:solidFill>
                  <a:schemeClr val="accent2"/>
                </a:solidFill>
              </a:defRPr>
            </a:lvl8pPr>
            <a:lvl9pPr lvl="8" rtl="0" algn="ctr">
              <a:spcBef>
                <a:spcPts val="0"/>
              </a:spcBef>
              <a:spcAft>
                <a:spcPts val="0"/>
              </a:spcAft>
              <a:buClr>
                <a:schemeClr val="accent2"/>
              </a:buClr>
              <a:buSzPts val="12000"/>
              <a:buNone/>
              <a:defRPr sz="12000">
                <a:solidFill>
                  <a:schemeClr val="accent2"/>
                </a:solidFill>
              </a:defRPr>
            </a:lvl9pPr>
          </a:lstStyle>
          <a:p>
            <a:r>
              <a:t>xx%</a:t>
            </a:r>
          </a:p>
        </p:txBody>
      </p:sp>
      <p:sp>
        <p:nvSpPr>
          <p:cNvPr id="376" name="Google Shape;376;p58"/>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77" name="Google Shape;377;p58"/>
          <p:cNvSpPr txBox="1"/>
          <p:nvPr>
            <p:ph hasCustomPrompt="1" idx="4" type="title"/>
          </p:nvPr>
        </p:nvSpPr>
        <p:spPr>
          <a:xfrm>
            <a:off x="60827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700"/>
              <a:buNone/>
              <a:defRPr b="1" sz="47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378" name="Google Shape;378;p58"/>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solidFill>
                  <a:schemeClr val="accen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379" name="Google Shape;379;p58"/>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accent2"/>
              </a:buClr>
              <a:buSzPts val="900"/>
              <a:buNone/>
              <a:defRPr b="1" sz="900">
                <a:solidFill>
                  <a:schemeClr val="accent2"/>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380" name="Google Shape;380;p58"/>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900"/>
              <a:buNone/>
              <a:defRPr b="1" sz="900"/>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381" name="Google Shape;381;p58"/>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Grid">
  <p:cSld name="CUSTOM_7">
    <p:bg>
      <p:bgPr>
        <a:solidFill>
          <a:srgbClr val="E2DBFF"/>
        </a:solidFill>
      </p:bgPr>
    </p:bg>
    <p:spTree>
      <p:nvGrpSpPr>
        <p:cNvPr id="382" name="Shape 382"/>
        <p:cNvGrpSpPr/>
        <p:nvPr/>
      </p:nvGrpSpPr>
      <p:grpSpPr>
        <a:xfrm>
          <a:off x="0" y="0"/>
          <a:ext cx="0" cy="0"/>
          <a:chOff x="0" y="0"/>
          <a:chExt cx="0" cy="0"/>
        </a:xfrm>
      </p:grpSpPr>
      <p:sp>
        <p:nvSpPr>
          <p:cNvPr id="383" name="Google Shape;383;p59"/>
          <p:cNvSpPr/>
          <p:nvPr/>
        </p:nvSpPr>
        <p:spPr>
          <a:xfrm>
            <a:off x="0" y="2949000"/>
            <a:ext cx="3045000" cy="219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9"/>
          <p:cNvSpPr/>
          <p:nvPr/>
        </p:nvSpPr>
        <p:spPr>
          <a:xfrm>
            <a:off x="3049500" y="672475"/>
            <a:ext cx="3045000" cy="22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9"/>
          <p:cNvSpPr/>
          <p:nvPr/>
        </p:nvSpPr>
        <p:spPr>
          <a:xfrm>
            <a:off x="6094500" y="2949000"/>
            <a:ext cx="3045000" cy="219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9"/>
          <p:cNvSpPr txBox="1"/>
          <p:nvPr/>
        </p:nvSpPr>
        <p:spPr>
          <a:xfrm>
            <a:off x="0" y="0"/>
            <a:ext cx="9189300" cy="727500"/>
          </a:xfrm>
          <a:prstGeom prst="rect">
            <a:avLst/>
          </a:prstGeom>
          <a:solidFill>
            <a:srgbClr val="7C4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500">
              <a:solidFill>
                <a:srgbClr val="FEF9F0"/>
              </a:solidFill>
              <a:latin typeface="DM Sans"/>
              <a:ea typeface="DM Sans"/>
              <a:cs typeface="DM Sans"/>
              <a:sym typeface="DM Sans"/>
            </a:endParaRPr>
          </a:p>
        </p:txBody>
      </p:sp>
      <p:sp>
        <p:nvSpPr>
          <p:cNvPr id="387" name="Google Shape;387;p59"/>
          <p:cNvSpPr txBox="1"/>
          <p:nvPr>
            <p:ph type="title"/>
          </p:nvPr>
        </p:nvSpPr>
        <p:spPr>
          <a:xfrm>
            <a:off x="311700" y="77400"/>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88" name="Google Shape;388;p59"/>
          <p:cNvPicPr preferRelativeResize="0"/>
          <p:nvPr/>
        </p:nvPicPr>
        <p:blipFill>
          <a:blip r:embed="rId2">
            <a:alphaModFix/>
          </a:blip>
          <a:stretch>
            <a:fillRect/>
          </a:stretch>
        </p:blipFill>
        <p:spPr>
          <a:xfrm>
            <a:off x="146395" y="4669943"/>
            <a:ext cx="724176" cy="38017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IG_NUMBER_1_2">
    <p:bg>
      <p:bgPr>
        <a:solidFill>
          <a:schemeClr val="lt2"/>
        </a:solidFill>
      </p:bgPr>
    </p:bg>
    <p:spTree>
      <p:nvGrpSpPr>
        <p:cNvPr id="389" name="Shape 389"/>
        <p:cNvGrpSpPr/>
        <p:nvPr/>
      </p:nvGrpSpPr>
      <p:grpSpPr>
        <a:xfrm>
          <a:off x="0" y="0"/>
          <a:ext cx="0" cy="0"/>
          <a:chOff x="0" y="0"/>
          <a:chExt cx="0" cy="0"/>
        </a:xfrm>
      </p:grpSpPr>
      <p:sp>
        <p:nvSpPr>
          <p:cNvPr id="390" name="Google Shape;390;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391" name="Google Shape;391;p60"/>
          <p:cNvPicPr preferRelativeResize="0"/>
          <p:nvPr/>
        </p:nvPicPr>
        <p:blipFill>
          <a:blip r:embed="rId2">
            <a:alphaModFix/>
          </a:blip>
          <a:stretch>
            <a:fillRect/>
          </a:stretch>
        </p:blipFill>
        <p:spPr>
          <a:xfrm>
            <a:off x="146395" y="4669943"/>
            <a:ext cx="724176" cy="380175"/>
          </a:xfrm>
          <a:prstGeom prst="rect">
            <a:avLst/>
          </a:prstGeom>
          <a:noFill/>
          <a:ln>
            <a:noFill/>
          </a:ln>
        </p:spPr>
      </p:pic>
      <p:sp>
        <p:nvSpPr>
          <p:cNvPr id="392" name="Google Shape;392;p60"/>
          <p:cNvSpPr txBox="1"/>
          <p:nvPr/>
        </p:nvSpPr>
        <p:spPr>
          <a:xfrm>
            <a:off x="0" y="0"/>
            <a:ext cx="9144000" cy="799500"/>
          </a:xfrm>
          <a:prstGeom prst="rect">
            <a:avLst/>
          </a:prstGeom>
          <a:solidFill>
            <a:srgbClr val="7C4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4000">
              <a:solidFill>
                <a:srgbClr val="FEF9F0"/>
              </a:solidFill>
              <a:latin typeface="DM Sans"/>
              <a:ea typeface="DM Sans"/>
              <a:cs typeface="DM Sans"/>
              <a:sym typeface="DM Sans"/>
            </a:endParaRPr>
          </a:p>
        </p:txBody>
      </p:sp>
      <p:sp>
        <p:nvSpPr>
          <p:cNvPr id="393" name="Google Shape;393;p60"/>
          <p:cNvSpPr/>
          <p:nvPr/>
        </p:nvSpPr>
        <p:spPr>
          <a:xfrm>
            <a:off x="1082375" y="1143225"/>
            <a:ext cx="3280800" cy="1529400"/>
          </a:xfrm>
          <a:prstGeom prst="roundRect">
            <a:avLst>
              <a:gd fmla="val 6359" name="adj"/>
            </a:avLst>
          </a:prstGeom>
          <a:solidFill>
            <a:srgbClr val="76C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394" name="Google Shape;394;p60"/>
          <p:cNvSpPr/>
          <p:nvPr/>
        </p:nvSpPr>
        <p:spPr>
          <a:xfrm>
            <a:off x="4780850" y="1143225"/>
            <a:ext cx="3280800" cy="1529400"/>
          </a:xfrm>
          <a:prstGeom prst="roundRect">
            <a:avLst>
              <a:gd fmla="val 842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F9F0"/>
              </a:solidFill>
            </a:endParaRPr>
          </a:p>
        </p:txBody>
      </p:sp>
      <p:sp>
        <p:nvSpPr>
          <p:cNvPr id="395" name="Google Shape;395;p60"/>
          <p:cNvSpPr/>
          <p:nvPr/>
        </p:nvSpPr>
        <p:spPr>
          <a:xfrm>
            <a:off x="1082375" y="2903075"/>
            <a:ext cx="3280800" cy="1529400"/>
          </a:xfrm>
          <a:prstGeom prst="roundRect">
            <a:avLst>
              <a:gd fmla="val 9138" name="adj"/>
            </a:avLst>
          </a:prstGeom>
          <a:solidFill>
            <a:srgbClr val="3AE1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60"/>
          <p:cNvSpPr/>
          <p:nvPr/>
        </p:nvSpPr>
        <p:spPr>
          <a:xfrm>
            <a:off x="4780850" y="2903075"/>
            <a:ext cx="3280800" cy="1529400"/>
          </a:xfrm>
          <a:prstGeom prst="roundRect">
            <a:avLst>
              <a:gd fmla="val 8427" name="adj"/>
            </a:avLst>
          </a:prstGeom>
          <a:solidFill>
            <a:srgbClr val="F7C565"/>
          </a:solidFill>
          <a:ln cap="flat" cmpd="sng" w="9525">
            <a:solidFill>
              <a:srgbClr val="FCCB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0"/>
          <p:cNvSpPr txBox="1"/>
          <p:nvPr>
            <p:ph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100"/>
              <a:buNone/>
              <a:defRPr sz="3100">
                <a:solidFill>
                  <a:schemeClr val="lt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98" name="Google Shape;398;p60"/>
          <p:cNvSpPr txBox="1"/>
          <p:nvPr>
            <p:ph hasCustomPrompt="1" idx="2" type="title"/>
          </p:nvPr>
        </p:nvSpPr>
        <p:spPr>
          <a:xfrm>
            <a:off x="1082325" y="114322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362370"/>
              </a:buClr>
              <a:buSzPts val="3600"/>
              <a:buNone/>
              <a:defRPr b="1" sz="3600">
                <a:solidFill>
                  <a:srgbClr val="362370"/>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99" name="Google Shape;399;p60"/>
          <p:cNvSpPr txBox="1"/>
          <p:nvPr>
            <p:ph hasCustomPrompt="1" idx="3" type="title"/>
          </p:nvPr>
        </p:nvSpPr>
        <p:spPr>
          <a:xfrm>
            <a:off x="1082325" y="290307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1C4A47"/>
              </a:buClr>
              <a:buSzPts val="3600"/>
              <a:buNone/>
              <a:defRPr b="1" sz="3600">
                <a:solidFill>
                  <a:srgbClr val="1C4A47"/>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00" name="Google Shape;400;p60"/>
          <p:cNvSpPr txBox="1"/>
          <p:nvPr>
            <p:ph hasCustomPrompt="1" idx="4" type="title"/>
          </p:nvPr>
        </p:nvSpPr>
        <p:spPr>
          <a:xfrm>
            <a:off x="4780850" y="114322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01" name="Google Shape;401;p60"/>
          <p:cNvSpPr txBox="1"/>
          <p:nvPr>
            <p:ph hasCustomPrompt="1" idx="5" type="title"/>
          </p:nvPr>
        </p:nvSpPr>
        <p:spPr>
          <a:xfrm>
            <a:off x="4780850" y="290307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6C5D40"/>
              </a:buClr>
              <a:buSzPts val="3600"/>
              <a:buNone/>
              <a:defRPr b="1" sz="3600">
                <a:solidFill>
                  <a:srgbClr val="6C5D40"/>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02" name="Google Shape;402;p60"/>
          <p:cNvSpPr txBox="1"/>
          <p:nvPr>
            <p:ph idx="1" type="body"/>
          </p:nvPr>
        </p:nvSpPr>
        <p:spPr>
          <a:xfrm>
            <a:off x="1082375"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dk2"/>
              </a:buClr>
              <a:buSzPts val="1400"/>
              <a:buChar char="●"/>
              <a:defRPr sz="1400"/>
            </a:lvl1pPr>
            <a:lvl2pPr indent="-304800" lvl="1" marL="914400" rtl="0" algn="ctr">
              <a:spcBef>
                <a:spcPts val="0"/>
              </a:spcBef>
              <a:spcAft>
                <a:spcPts val="0"/>
              </a:spcAft>
              <a:buClr>
                <a:schemeClr val="dk2"/>
              </a:buClr>
              <a:buSzPts val="1200"/>
              <a:buChar char="○"/>
              <a:defRPr sz="1200"/>
            </a:lvl2pPr>
            <a:lvl3pPr indent="-304800" lvl="2" marL="1371600" rtl="0" algn="ctr">
              <a:spcBef>
                <a:spcPts val="0"/>
              </a:spcBef>
              <a:spcAft>
                <a:spcPts val="0"/>
              </a:spcAft>
              <a:buClr>
                <a:schemeClr val="dk2"/>
              </a:buClr>
              <a:buSzPts val="1200"/>
              <a:buChar char="■"/>
              <a:defRPr sz="1200"/>
            </a:lvl3pPr>
            <a:lvl4pPr indent="-304800" lvl="3" marL="1828800" rtl="0" algn="ctr">
              <a:spcBef>
                <a:spcPts val="0"/>
              </a:spcBef>
              <a:spcAft>
                <a:spcPts val="0"/>
              </a:spcAft>
              <a:buClr>
                <a:schemeClr val="dk2"/>
              </a:buClr>
              <a:buSzPts val="1200"/>
              <a:buChar char="●"/>
              <a:defRPr sz="1200"/>
            </a:lvl4pPr>
            <a:lvl5pPr indent="-304800" lvl="4" marL="2286000" rtl="0" algn="ctr">
              <a:spcBef>
                <a:spcPts val="0"/>
              </a:spcBef>
              <a:spcAft>
                <a:spcPts val="0"/>
              </a:spcAft>
              <a:buClr>
                <a:schemeClr val="dk2"/>
              </a:buClr>
              <a:buSzPts val="1200"/>
              <a:buChar char="○"/>
              <a:defRPr sz="1200"/>
            </a:lvl5pPr>
            <a:lvl6pPr indent="-304800" lvl="5" marL="2743200" rtl="0" algn="ctr">
              <a:spcBef>
                <a:spcPts val="0"/>
              </a:spcBef>
              <a:spcAft>
                <a:spcPts val="0"/>
              </a:spcAft>
              <a:buClr>
                <a:schemeClr val="dk2"/>
              </a:buClr>
              <a:buSzPts val="1200"/>
              <a:buChar char="■"/>
              <a:defRPr sz="1200"/>
            </a:lvl6pPr>
            <a:lvl7pPr indent="-304800" lvl="6" marL="3200400" rtl="0" algn="ctr">
              <a:spcBef>
                <a:spcPts val="0"/>
              </a:spcBef>
              <a:spcAft>
                <a:spcPts val="0"/>
              </a:spcAft>
              <a:buClr>
                <a:schemeClr val="dk2"/>
              </a:buClr>
              <a:buSzPts val="1200"/>
              <a:buChar char="●"/>
              <a:defRPr sz="1200"/>
            </a:lvl7pPr>
            <a:lvl8pPr indent="-304800" lvl="7" marL="3657600" rtl="0" algn="ctr">
              <a:spcBef>
                <a:spcPts val="0"/>
              </a:spcBef>
              <a:spcAft>
                <a:spcPts val="0"/>
              </a:spcAft>
              <a:buClr>
                <a:schemeClr val="dk2"/>
              </a:buClr>
              <a:buSzPts val="1200"/>
              <a:buChar char="○"/>
              <a:defRPr sz="1200"/>
            </a:lvl8pPr>
            <a:lvl9pPr indent="-304800" lvl="8" marL="4114800" rtl="0" algn="ctr">
              <a:spcBef>
                <a:spcPts val="0"/>
              </a:spcBef>
              <a:spcAft>
                <a:spcPts val="0"/>
              </a:spcAft>
              <a:buClr>
                <a:schemeClr val="dk2"/>
              </a:buClr>
              <a:buSzPts val="1200"/>
              <a:buChar char="■"/>
              <a:defRPr sz="1200"/>
            </a:lvl9pPr>
          </a:lstStyle>
          <a:p/>
        </p:txBody>
      </p:sp>
      <p:sp>
        <p:nvSpPr>
          <p:cNvPr id="403" name="Google Shape;403;p60"/>
          <p:cNvSpPr txBox="1"/>
          <p:nvPr>
            <p:ph idx="6" type="body"/>
          </p:nvPr>
        </p:nvSpPr>
        <p:spPr>
          <a:xfrm>
            <a:off x="4780850"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404" name="Google Shape;404;p60"/>
          <p:cNvSpPr txBox="1"/>
          <p:nvPr>
            <p:ph idx="7" type="body"/>
          </p:nvPr>
        </p:nvSpPr>
        <p:spPr>
          <a:xfrm>
            <a:off x="1082375"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dk2"/>
              </a:buClr>
              <a:buSzPts val="1400"/>
              <a:buChar char="●"/>
              <a:defRPr sz="1400"/>
            </a:lvl1pPr>
            <a:lvl2pPr indent="-304800" lvl="1" marL="914400" rtl="0" algn="ctr">
              <a:spcBef>
                <a:spcPts val="0"/>
              </a:spcBef>
              <a:spcAft>
                <a:spcPts val="0"/>
              </a:spcAft>
              <a:buClr>
                <a:schemeClr val="dk2"/>
              </a:buClr>
              <a:buSzPts val="1200"/>
              <a:buChar char="○"/>
              <a:defRPr sz="1200"/>
            </a:lvl2pPr>
            <a:lvl3pPr indent="-304800" lvl="2" marL="1371600" rtl="0" algn="ctr">
              <a:spcBef>
                <a:spcPts val="0"/>
              </a:spcBef>
              <a:spcAft>
                <a:spcPts val="0"/>
              </a:spcAft>
              <a:buClr>
                <a:schemeClr val="dk2"/>
              </a:buClr>
              <a:buSzPts val="1200"/>
              <a:buChar char="■"/>
              <a:defRPr sz="1200"/>
            </a:lvl3pPr>
            <a:lvl4pPr indent="-304800" lvl="3" marL="1828800" rtl="0" algn="ctr">
              <a:spcBef>
                <a:spcPts val="0"/>
              </a:spcBef>
              <a:spcAft>
                <a:spcPts val="0"/>
              </a:spcAft>
              <a:buClr>
                <a:schemeClr val="dk2"/>
              </a:buClr>
              <a:buSzPts val="1200"/>
              <a:buChar char="●"/>
              <a:defRPr sz="1200"/>
            </a:lvl4pPr>
            <a:lvl5pPr indent="-304800" lvl="4" marL="2286000" rtl="0" algn="ctr">
              <a:spcBef>
                <a:spcPts val="0"/>
              </a:spcBef>
              <a:spcAft>
                <a:spcPts val="0"/>
              </a:spcAft>
              <a:buClr>
                <a:schemeClr val="dk2"/>
              </a:buClr>
              <a:buSzPts val="1200"/>
              <a:buChar char="○"/>
              <a:defRPr sz="1200"/>
            </a:lvl5pPr>
            <a:lvl6pPr indent="-304800" lvl="5" marL="2743200" rtl="0" algn="ctr">
              <a:spcBef>
                <a:spcPts val="0"/>
              </a:spcBef>
              <a:spcAft>
                <a:spcPts val="0"/>
              </a:spcAft>
              <a:buClr>
                <a:schemeClr val="dk2"/>
              </a:buClr>
              <a:buSzPts val="1200"/>
              <a:buChar char="■"/>
              <a:defRPr sz="1200"/>
            </a:lvl6pPr>
            <a:lvl7pPr indent="-304800" lvl="6" marL="3200400" rtl="0" algn="ctr">
              <a:spcBef>
                <a:spcPts val="0"/>
              </a:spcBef>
              <a:spcAft>
                <a:spcPts val="0"/>
              </a:spcAft>
              <a:buClr>
                <a:schemeClr val="dk2"/>
              </a:buClr>
              <a:buSzPts val="1200"/>
              <a:buChar char="●"/>
              <a:defRPr sz="1200"/>
            </a:lvl7pPr>
            <a:lvl8pPr indent="-304800" lvl="7" marL="3657600" rtl="0" algn="ctr">
              <a:spcBef>
                <a:spcPts val="0"/>
              </a:spcBef>
              <a:spcAft>
                <a:spcPts val="0"/>
              </a:spcAft>
              <a:buClr>
                <a:schemeClr val="dk2"/>
              </a:buClr>
              <a:buSzPts val="1200"/>
              <a:buChar char="○"/>
              <a:defRPr sz="1200"/>
            </a:lvl8pPr>
            <a:lvl9pPr indent="-304800" lvl="8" marL="4114800" rtl="0" algn="ctr">
              <a:spcBef>
                <a:spcPts val="0"/>
              </a:spcBef>
              <a:spcAft>
                <a:spcPts val="0"/>
              </a:spcAft>
              <a:buClr>
                <a:schemeClr val="dk2"/>
              </a:buClr>
              <a:buSzPts val="1200"/>
              <a:buChar char="■"/>
              <a:defRPr sz="1200"/>
            </a:lvl9pPr>
          </a:lstStyle>
          <a:p/>
        </p:txBody>
      </p:sp>
      <p:sp>
        <p:nvSpPr>
          <p:cNvPr id="405" name="Google Shape;405;p60"/>
          <p:cNvSpPr txBox="1"/>
          <p:nvPr>
            <p:ph idx="8" type="body"/>
          </p:nvPr>
        </p:nvSpPr>
        <p:spPr>
          <a:xfrm>
            <a:off x="4780850"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dk2"/>
              </a:buClr>
              <a:buSzPts val="1400"/>
              <a:buChar char="●"/>
              <a:defRPr sz="1400"/>
            </a:lvl1pPr>
            <a:lvl2pPr indent="-304800" lvl="1" marL="914400" rtl="0" algn="ctr">
              <a:spcBef>
                <a:spcPts val="0"/>
              </a:spcBef>
              <a:spcAft>
                <a:spcPts val="0"/>
              </a:spcAft>
              <a:buClr>
                <a:schemeClr val="dk2"/>
              </a:buClr>
              <a:buSzPts val="1200"/>
              <a:buChar char="○"/>
              <a:defRPr sz="1200"/>
            </a:lvl2pPr>
            <a:lvl3pPr indent="-304800" lvl="2" marL="1371600" rtl="0" algn="ctr">
              <a:spcBef>
                <a:spcPts val="0"/>
              </a:spcBef>
              <a:spcAft>
                <a:spcPts val="0"/>
              </a:spcAft>
              <a:buClr>
                <a:schemeClr val="dk2"/>
              </a:buClr>
              <a:buSzPts val="1200"/>
              <a:buChar char="■"/>
              <a:defRPr sz="1200"/>
            </a:lvl3pPr>
            <a:lvl4pPr indent="-304800" lvl="3" marL="1828800" rtl="0" algn="ctr">
              <a:spcBef>
                <a:spcPts val="0"/>
              </a:spcBef>
              <a:spcAft>
                <a:spcPts val="0"/>
              </a:spcAft>
              <a:buClr>
                <a:schemeClr val="dk2"/>
              </a:buClr>
              <a:buSzPts val="1200"/>
              <a:buChar char="●"/>
              <a:defRPr sz="1200"/>
            </a:lvl4pPr>
            <a:lvl5pPr indent="-304800" lvl="4" marL="2286000" rtl="0" algn="ctr">
              <a:spcBef>
                <a:spcPts val="0"/>
              </a:spcBef>
              <a:spcAft>
                <a:spcPts val="0"/>
              </a:spcAft>
              <a:buClr>
                <a:schemeClr val="dk2"/>
              </a:buClr>
              <a:buSzPts val="1200"/>
              <a:buChar char="○"/>
              <a:defRPr sz="1200"/>
            </a:lvl5pPr>
            <a:lvl6pPr indent="-304800" lvl="5" marL="2743200" rtl="0" algn="ctr">
              <a:spcBef>
                <a:spcPts val="0"/>
              </a:spcBef>
              <a:spcAft>
                <a:spcPts val="0"/>
              </a:spcAft>
              <a:buClr>
                <a:schemeClr val="dk2"/>
              </a:buClr>
              <a:buSzPts val="1200"/>
              <a:buChar char="■"/>
              <a:defRPr sz="1200"/>
            </a:lvl6pPr>
            <a:lvl7pPr indent="-304800" lvl="6" marL="3200400" rtl="0" algn="ctr">
              <a:spcBef>
                <a:spcPts val="0"/>
              </a:spcBef>
              <a:spcAft>
                <a:spcPts val="0"/>
              </a:spcAft>
              <a:buClr>
                <a:schemeClr val="dk2"/>
              </a:buClr>
              <a:buSzPts val="1200"/>
              <a:buChar char="●"/>
              <a:defRPr sz="1200"/>
            </a:lvl7pPr>
            <a:lvl8pPr indent="-304800" lvl="7" marL="3657600" rtl="0" algn="ctr">
              <a:spcBef>
                <a:spcPts val="0"/>
              </a:spcBef>
              <a:spcAft>
                <a:spcPts val="0"/>
              </a:spcAft>
              <a:buClr>
                <a:schemeClr val="dk2"/>
              </a:buClr>
              <a:buSzPts val="1200"/>
              <a:buChar char="○"/>
              <a:defRPr sz="1200"/>
            </a:lvl8pPr>
            <a:lvl9pPr indent="-304800" lvl="8" marL="4114800" rtl="0" algn="ctr">
              <a:spcBef>
                <a:spcPts val="0"/>
              </a:spcBef>
              <a:spcAft>
                <a:spcPts val="0"/>
              </a:spcAft>
              <a:buClr>
                <a:schemeClr val="dk2"/>
              </a:buClr>
              <a:buSzPts val="1200"/>
              <a:buChar char="■"/>
              <a:defRPr sz="12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ilding Chevrons">
  <p:cSld name="BIG_NUMBER_1_1">
    <p:bg>
      <p:bgPr>
        <a:solidFill>
          <a:schemeClr val="lt2"/>
        </a:solidFill>
      </p:bgPr>
    </p:bg>
    <p:spTree>
      <p:nvGrpSpPr>
        <p:cNvPr id="406" name="Shape 406"/>
        <p:cNvGrpSpPr/>
        <p:nvPr/>
      </p:nvGrpSpPr>
      <p:grpSpPr>
        <a:xfrm>
          <a:off x="0" y="0"/>
          <a:ext cx="0" cy="0"/>
          <a:chOff x="0" y="0"/>
          <a:chExt cx="0" cy="0"/>
        </a:xfrm>
      </p:grpSpPr>
      <p:sp>
        <p:nvSpPr>
          <p:cNvPr id="407" name="Google Shape;407;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408" name="Google Shape;408;p61"/>
          <p:cNvSpPr/>
          <p:nvPr/>
        </p:nvSpPr>
        <p:spPr>
          <a:xfrm>
            <a:off x="5595153" y="1219750"/>
            <a:ext cx="3426000" cy="1713000"/>
          </a:xfrm>
          <a:prstGeom prst="homePlate">
            <a:avLst>
              <a:gd fmla="val 50000" name="adj"/>
            </a:avLst>
          </a:prstGeom>
          <a:solidFill>
            <a:srgbClr val="B09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1"/>
          <p:cNvSpPr/>
          <p:nvPr/>
        </p:nvSpPr>
        <p:spPr>
          <a:xfrm>
            <a:off x="2870474" y="1219750"/>
            <a:ext cx="3653100" cy="17130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1"/>
          <p:cNvSpPr/>
          <p:nvPr/>
        </p:nvSpPr>
        <p:spPr>
          <a:xfrm>
            <a:off x="427175" y="1219750"/>
            <a:ext cx="3426000" cy="1713000"/>
          </a:xfrm>
          <a:prstGeom prst="homePlat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1"/>
          <p:cNvSpPr txBox="1"/>
          <p:nvPr>
            <p:ph hasCustomPrompt="1" type="title"/>
          </p:nvPr>
        </p:nvSpPr>
        <p:spPr>
          <a:xfrm>
            <a:off x="478350" y="1679350"/>
            <a:ext cx="25503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12" name="Google Shape;412;p61"/>
          <p:cNvSpPr txBox="1"/>
          <p:nvPr>
            <p:ph hasCustomPrompt="1" idx="2" type="title"/>
          </p:nvPr>
        </p:nvSpPr>
        <p:spPr>
          <a:xfrm>
            <a:off x="3586225" y="1679350"/>
            <a:ext cx="25503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13" name="Google Shape;413;p61"/>
          <p:cNvSpPr txBox="1"/>
          <p:nvPr>
            <p:ph hasCustomPrompt="1" idx="3" type="title"/>
          </p:nvPr>
        </p:nvSpPr>
        <p:spPr>
          <a:xfrm>
            <a:off x="6136525" y="1679350"/>
            <a:ext cx="25503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14" name="Google Shape;414;p61"/>
          <p:cNvSpPr txBox="1"/>
          <p:nvPr>
            <p:ph idx="4" type="title"/>
          </p:nvPr>
        </p:nvSpPr>
        <p:spPr>
          <a:xfrm>
            <a:off x="311700" y="220975"/>
            <a:ext cx="55017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415" name="Google Shape;415;p61"/>
          <p:cNvPicPr preferRelativeResize="0"/>
          <p:nvPr/>
        </p:nvPicPr>
        <p:blipFill>
          <a:blip r:embed="rId2">
            <a:alphaModFix/>
          </a:blip>
          <a:stretch>
            <a:fillRect/>
          </a:stretch>
        </p:blipFill>
        <p:spPr>
          <a:xfrm>
            <a:off x="146395" y="4669943"/>
            <a:ext cx="724176" cy="380175"/>
          </a:xfrm>
          <a:prstGeom prst="rect">
            <a:avLst/>
          </a:prstGeom>
          <a:noFill/>
          <a:ln>
            <a:noFill/>
          </a:ln>
        </p:spPr>
      </p:pic>
      <p:sp>
        <p:nvSpPr>
          <p:cNvPr id="416" name="Google Shape;416;p61"/>
          <p:cNvSpPr txBox="1"/>
          <p:nvPr>
            <p:ph idx="1" type="body"/>
          </p:nvPr>
        </p:nvSpPr>
        <p:spPr>
          <a:xfrm>
            <a:off x="478350" y="304185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17" name="Google Shape;417;p61"/>
          <p:cNvSpPr txBox="1"/>
          <p:nvPr>
            <p:ph idx="5" type="body"/>
          </p:nvPr>
        </p:nvSpPr>
        <p:spPr>
          <a:xfrm>
            <a:off x="3329175" y="304185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18" name="Google Shape;418;p61"/>
          <p:cNvSpPr txBox="1"/>
          <p:nvPr>
            <p:ph idx="6" type="body"/>
          </p:nvPr>
        </p:nvSpPr>
        <p:spPr>
          <a:xfrm>
            <a:off x="6094125" y="304185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37" name="Google Shape;37;p7"/>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38" name="Google Shape;38;p7"/>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419" name="Shape 419"/>
        <p:cNvGrpSpPr/>
        <p:nvPr/>
      </p:nvGrpSpPr>
      <p:grpSpPr>
        <a:xfrm>
          <a:off x="0" y="0"/>
          <a:ext cx="0" cy="0"/>
          <a:chOff x="0" y="0"/>
          <a:chExt cx="0" cy="0"/>
        </a:xfrm>
      </p:grpSpPr>
      <p:sp>
        <p:nvSpPr>
          <p:cNvPr id="420" name="Google Shape;420;p62"/>
          <p:cNvSpPr/>
          <p:nvPr/>
        </p:nvSpPr>
        <p:spPr>
          <a:xfrm>
            <a:off x="173850" y="1208550"/>
            <a:ext cx="2028000" cy="3130800"/>
          </a:xfrm>
          <a:prstGeom prst="roundRect">
            <a:avLst>
              <a:gd fmla="val 6359"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421" name="Google Shape;421;p62"/>
          <p:cNvSpPr txBox="1"/>
          <p:nvPr>
            <p:ph type="title"/>
          </p:nvPr>
        </p:nvSpPr>
        <p:spPr>
          <a:xfrm>
            <a:off x="204675" y="201125"/>
            <a:ext cx="8627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2" name="Google Shape;422;p62"/>
          <p:cNvSpPr/>
          <p:nvPr/>
        </p:nvSpPr>
        <p:spPr>
          <a:xfrm>
            <a:off x="2425675" y="1208550"/>
            <a:ext cx="2028000" cy="3130800"/>
          </a:xfrm>
          <a:prstGeom prst="roundRect">
            <a:avLst>
              <a:gd fmla="val 6359"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423" name="Google Shape;423;p62"/>
          <p:cNvSpPr txBox="1"/>
          <p:nvPr>
            <p:ph hasCustomPrompt="1" idx="2" type="title"/>
          </p:nvPr>
        </p:nvSpPr>
        <p:spPr>
          <a:xfrm>
            <a:off x="204675" y="1320500"/>
            <a:ext cx="19971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4" name="Google Shape;424;p62"/>
          <p:cNvSpPr/>
          <p:nvPr/>
        </p:nvSpPr>
        <p:spPr>
          <a:xfrm>
            <a:off x="4670400" y="1208550"/>
            <a:ext cx="2028000" cy="3130800"/>
          </a:xfrm>
          <a:prstGeom prst="roundRect">
            <a:avLst>
              <a:gd fmla="val 6359"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425" name="Google Shape;425;p62"/>
          <p:cNvSpPr txBox="1"/>
          <p:nvPr>
            <p:ph hasCustomPrompt="1" idx="3" type="title"/>
          </p:nvPr>
        </p:nvSpPr>
        <p:spPr>
          <a:xfrm>
            <a:off x="24183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6" name="Google Shape;426;p62"/>
          <p:cNvSpPr/>
          <p:nvPr/>
        </p:nvSpPr>
        <p:spPr>
          <a:xfrm>
            <a:off x="6915125" y="1208550"/>
            <a:ext cx="2028000" cy="3130800"/>
          </a:xfrm>
          <a:prstGeom prst="roundRect">
            <a:avLst>
              <a:gd fmla="val 6359"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427" name="Google Shape;427;p62"/>
          <p:cNvSpPr txBox="1"/>
          <p:nvPr>
            <p:ph hasCustomPrompt="1" idx="4" type="title"/>
          </p:nvPr>
        </p:nvSpPr>
        <p:spPr>
          <a:xfrm>
            <a:off x="46702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8" name="Google Shape;428;p62"/>
          <p:cNvSpPr txBox="1"/>
          <p:nvPr>
            <p:ph hasCustomPrompt="1" idx="5" type="title"/>
          </p:nvPr>
        </p:nvSpPr>
        <p:spPr>
          <a:xfrm>
            <a:off x="691512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429" name="Google Shape;429;p62"/>
          <p:cNvPicPr preferRelativeResize="0"/>
          <p:nvPr/>
        </p:nvPicPr>
        <p:blipFill>
          <a:blip r:embed="rId2">
            <a:alphaModFix/>
          </a:blip>
          <a:stretch>
            <a:fillRect/>
          </a:stretch>
        </p:blipFill>
        <p:spPr>
          <a:xfrm>
            <a:off x="146395" y="4669943"/>
            <a:ext cx="724176" cy="38017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430" name="Shape 430"/>
        <p:cNvGrpSpPr/>
        <p:nvPr/>
      </p:nvGrpSpPr>
      <p:grpSpPr>
        <a:xfrm>
          <a:off x="0" y="0"/>
          <a:ext cx="0" cy="0"/>
          <a:chOff x="0" y="0"/>
          <a:chExt cx="0" cy="0"/>
        </a:xfrm>
      </p:grpSpPr>
      <p:sp>
        <p:nvSpPr>
          <p:cNvPr id="431" name="Google Shape;431;p63"/>
          <p:cNvSpPr/>
          <p:nvPr/>
        </p:nvSpPr>
        <p:spPr>
          <a:xfrm>
            <a:off x="2635500" y="1929000"/>
            <a:ext cx="3471900" cy="1285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2" name="Google Shape;432;p63"/>
          <p:cNvPicPr preferRelativeResize="0"/>
          <p:nvPr/>
        </p:nvPicPr>
        <p:blipFill>
          <a:blip r:embed="rId2">
            <a:alphaModFix/>
          </a:blip>
          <a:stretch>
            <a:fillRect/>
          </a:stretch>
        </p:blipFill>
        <p:spPr>
          <a:xfrm>
            <a:off x="3068361" y="1859200"/>
            <a:ext cx="2712474" cy="14251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USTOM_4_1">
    <p:bg>
      <p:bgPr>
        <a:solidFill>
          <a:schemeClr val="accent1"/>
        </a:solidFill>
      </p:bgPr>
    </p:bg>
    <p:spTree>
      <p:nvGrpSpPr>
        <p:cNvPr id="433" name="Shape 433"/>
        <p:cNvGrpSpPr/>
        <p:nvPr/>
      </p:nvGrpSpPr>
      <p:grpSpPr>
        <a:xfrm>
          <a:off x="0" y="0"/>
          <a:ext cx="0" cy="0"/>
          <a:chOff x="0" y="0"/>
          <a:chExt cx="0" cy="0"/>
        </a:xfrm>
      </p:grpSpPr>
      <p:sp>
        <p:nvSpPr>
          <p:cNvPr id="434" name="Google Shape;434;p64"/>
          <p:cNvSpPr/>
          <p:nvPr/>
        </p:nvSpPr>
        <p:spPr>
          <a:xfrm rot="5400000">
            <a:off x="1191650" y="801150"/>
            <a:ext cx="1142100" cy="3541200"/>
          </a:xfrm>
          <a:prstGeom prst="round2SameRect">
            <a:avLst>
              <a:gd fmla="val 50000"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5" name="Google Shape;435;p64"/>
          <p:cNvPicPr preferRelativeResize="0"/>
          <p:nvPr/>
        </p:nvPicPr>
        <p:blipFill>
          <a:blip r:embed="rId2">
            <a:alphaModFix/>
          </a:blip>
          <a:stretch>
            <a:fillRect/>
          </a:stretch>
        </p:blipFill>
        <p:spPr>
          <a:xfrm>
            <a:off x="406486" y="1859200"/>
            <a:ext cx="2712474" cy="1425100"/>
          </a:xfrm>
          <a:prstGeom prst="rect">
            <a:avLst/>
          </a:prstGeom>
          <a:noFill/>
          <a:ln>
            <a:noFill/>
          </a:ln>
        </p:spPr>
      </p:pic>
      <p:cxnSp>
        <p:nvCxnSpPr>
          <p:cNvPr id="436" name="Google Shape;436;p64"/>
          <p:cNvCxnSpPr/>
          <p:nvPr/>
        </p:nvCxnSpPr>
        <p:spPr>
          <a:xfrm>
            <a:off x="3957675" y="1684275"/>
            <a:ext cx="0" cy="1972500"/>
          </a:xfrm>
          <a:prstGeom prst="straightConnector1">
            <a:avLst/>
          </a:prstGeom>
          <a:noFill/>
          <a:ln cap="flat" cmpd="sng" w="9525">
            <a:solidFill>
              <a:schemeClr val="lt1"/>
            </a:solidFill>
            <a:prstDash val="solid"/>
            <a:round/>
            <a:headEnd len="med" w="med" type="none"/>
            <a:tailEnd len="med" w="med" type="none"/>
          </a:ln>
        </p:spPr>
      </p:cxnSp>
      <p:sp>
        <p:nvSpPr>
          <p:cNvPr id="437" name="Google Shape;437;p64"/>
          <p:cNvSpPr txBox="1"/>
          <p:nvPr>
            <p:ph type="title"/>
          </p:nvPr>
        </p:nvSpPr>
        <p:spPr>
          <a:xfrm>
            <a:off x="4125425" y="1684275"/>
            <a:ext cx="3160200" cy="956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500"/>
              <a:buNone/>
              <a:defRPr sz="25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38" name="Google Shape;438;p64"/>
          <p:cNvSpPr txBox="1"/>
          <p:nvPr>
            <p:ph idx="2" type="title"/>
          </p:nvPr>
        </p:nvSpPr>
        <p:spPr>
          <a:xfrm>
            <a:off x="4125425" y="2585900"/>
            <a:ext cx="3372300" cy="36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700"/>
              <a:buNone/>
              <a:defRPr sz="1700">
                <a:solidFill>
                  <a:schemeClr val="lt1"/>
                </a:solidFill>
              </a:defRPr>
            </a:lvl1pPr>
            <a:lvl2pPr lvl="1" rtl="0">
              <a:spcBef>
                <a:spcPts val="0"/>
              </a:spcBef>
              <a:spcAft>
                <a:spcPts val="0"/>
              </a:spcAft>
              <a:buClr>
                <a:schemeClr val="lt1"/>
              </a:buClr>
              <a:buSzPts val="2700"/>
              <a:buNone/>
              <a:defRPr sz="2700">
                <a:solidFill>
                  <a:schemeClr val="lt1"/>
                </a:solidFill>
              </a:defRPr>
            </a:lvl2pPr>
            <a:lvl3pPr lvl="2" rtl="0">
              <a:spcBef>
                <a:spcPts val="0"/>
              </a:spcBef>
              <a:spcAft>
                <a:spcPts val="0"/>
              </a:spcAft>
              <a:buClr>
                <a:schemeClr val="lt1"/>
              </a:buClr>
              <a:buSzPts val="2700"/>
              <a:buNone/>
              <a:defRPr sz="2700">
                <a:solidFill>
                  <a:schemeClr val="lt1"/>
                </a:solidFill>
              </a:defRPr>
            </a:lvl3pPr>
            <a:lvl4pPr lvl="3" rtl="0">
              <a:spcBef>
                <a:spcPts val="0"/>
              </a:spcBef>
              <a:spcAft>
                <a:spcPts val="0"/>
              </a:spcAft>
              <a:buClr>
                <a:schemeClr val="lt1"/>
              </a:buClr>
              <a:buSzPts val="2700"/>
              <a:buNone/>
              <a:defRPr sz="2700">
                <a:solidFill>
                  <a:schemeClr val="lt1"/>
                </a:solidFill>
              </a:defRPr>
            </a:lvl4pPr>
            <a:lvl5pPr lvl="4" rtl="0">
              <a:spcBef>
                <a:spcPts val="0"/>
              </a:spcBef>
              <a:spcAft>
                <a:spcPts val="0"/>
              </a:spcAft>
              <a:buClr>
                <a:schemeClr val="lt1"/>
              </a:buClr>
              <a:buSzPts val="2700"/>
              <a:buNone/>
              <a:defRPr sz="2700">
                <a:solidFill>
                  <a:schemeClr val="lt1"/>
                </a:solidFill>
              </a:defRPr>
            </a:lvl5pPr>
            <a:lvl6pPr lvl="5" rtl="0">
              <a:spcBef>
                <a:spcPts val="0"/>
              </a:spcBef>
              <a:spcAft>
                <a:spcPts val="0"/>
              </a:spcAft>
              <a:buClr>
                <a:schemeClr val="lt1"/>
              </a:buClr>
              <a:buSzPts val="2700"/>
              <a:buNone/>
              <a:defRPr sz="2700">
                <a:solidFill>
                  <a:schemeClr val="lt1"/>
                </a:solidFill>
              </a:defRPr>
            </a:lvl6pPr>
            <a:lvl7pPr lvl="6" rtl="0">
              <a:spcBef>
                <a:spcPts val="0"/>
              </a:spcBef>
              <a:spcAft>
                <a:spcPts val="0"/>
              </a:spcAft>
              <a:buClr>
                <a:schemeClr val="lt1"/>
              </a:buClr>
              <a:buSzPts val="2700"/>
              <a:buNone/>
              <a:defRPr sz="2700">
                <a:solidFill>
                  <a:schemeClr val="lt1"/>
                </a:solidFill>
              </a:defRPr>
            </a:lvl7pPr>
            <a:lvl8pPr lvl="7" rtl="0">
              <a:spcBef>
                <a:spcPts val="0"/>
              </a:spcBef>
              <a:spcAft>
                <a:spcPts val="0"/>
              </a:spcAft>
              <a:buClr>
                <a:schemeClr val="lt1"/>
              </a:buClr>
              <a:buSzPts val="2700"/>
              <a:buNone/>
              <a:defRPr sz="2700">
                <a:solidFill>
                  <a:schemeClr val="lt1"/>
                </a:solidFill>
              </a:defRPr>
            </a:lvl8pPr>
            <a:lvl9pPr lvl="8" rtl="0">
              <a:spcBef>
                <a:spcPts val="0"/>
              </a:spcBef>
              <a:spcAft>
                <a:spcPts val="0"/>
              </a:spcAft>
              <a:buClr>
                <a:schemeClr val="lt1"/>
              </a:buClr>
              <a:buSzPts val="2700"/>
              <a:buNone/>
              <a:defRPr sz="2700">
                <a:solidFill>
                  <a:schemeClr val="lt1"/>
                </a:solidFill>
              </a:defRPr>
            </a:lvl9pPr>
          </a:lstStyle>
          <a:p/>
        </p:txBody>
      </p:sp>
      <p:sp>
        <p:nvSpPr>
          <p:cNvPr id="439" name="Google Shape;439;p64"/>
          <p:cNvSpPr txBox="1"/>
          <p:nvPr>
            <p:ph idx="3" type="title"/>
          </p:nvPr>
        </p:nvSpPr>
        <p:spPr>
          <a:xfrm>
            <a:off x="4125425" y="3004925"/>
            <a:ext cx="3372300" cy="366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1200"/>
              <a:buNone/>
              <a:defRPr b="1" sz="1200">
                <a:solidFill>
                  <a:schemeClr val="accent4"/>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rgbClr val="FEF9F0"/>
        </a:solidFill>
      </p:bgPr>
    </p:bg>
    <p:spTree>
      <p:nvGrpSpPr>
        <p:cNvPr id="440" name="Shape 440"/>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5">
    <p:spTree>
      <p:nvGrpSpPr>
        <p:cNvPr id="441" name="Shape 441"/>
        <p:cNvGrpSpPr/>
        <p:nvPr/>
      </p:nvGrpSpPr>
      <p:grpSpPr>
        <a:xfrm>
          <a:off x="0" y="0"/>
          <a:ext cx="0" cy="0"/>
          <a:chOff x="0" y="0"/>
          <a:chExt cx="0" cy="0"/>
        </a:xfrm>
      </p:grpSpPr>
      <p:sp>
        <p:nvSpPr>
          <p:cNvPr id="442" name="Google Shape;442;p6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43" name="Google Shape;443;p6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4" name="Google Shape;444;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1_One Column 2">
    <p:bg>
      <p:bgPr>
        <a:solidFill>
          <a:schemeClr val="dk2"/>
        </a:solidFill>
      </p:bgPr>
    </p:bg>
    <p:spTree>
      <p:nvGrpSpPr>
        <p:cNvPr id="445" name="Shape 445"/>
        <p:cNvGrpSpPr/>
        <p:nvPr/>
      </p:nvGrpSpPr>
      <p:grpSpPr>
        <a:xfrm>
          <a:off x="0" y="0"/>
          <a:ext cx="0" cy="0"/>
          <a:chOff x="0" y="0"/>
          <a:chExt cx="0" cy="0"/>
        </a:xfrm>
      </p:grpSpPr>
      <p:sp>
        <p:nvSpPr>
          <p:cNvPr id="446" name="Google Shape;446;p67"/>
          <p:cNvSpPr txBox="1"/>
          <p:nvPr>
            <p:ph idx="1" type="body"/>
          </p:nvPr>
        </p:nvSpPr>
        <p:spPr>
          <a:xfrm>
            <a:off x="625383" y="1481784"/>
            <a:ext cx="7886700" cy="2900700"/>
          </a:xfrm>
          <a:prstGeom prst="rect">
            <a:avLst/>
          </a:prstGeom>
          <a:noFill/>
          <a:ln>
            <a:noFill/>
          </a:ln>
        </p:spPr>
        <p:txBody>
          <a:bodyPr anchorCtr="0" anchor="t" bIns="91425" lIns="0" spcFirstLastPara="1" rIns="91425" wrap="square" tIns="0">
            <a:noAutofit/>
          </a:bodyPr>
          <a:lstStyle>
            <a:lvl1pPr indent="-228600" lvl="0" marL="457200" rtl="0" algn="l">
              <a:lnSpc>
                <a:spcPct val="125000"/>
              </a:lnSpc>
              <a:spcBef>
                <a:spcPts val="0"/>
              </a:spcBef>
              <a:spcAft>
                <a:spcPts val="0"/>
              </a:spcAft>
              <a:buSzPts val="1500"/>
              <a:buNone/>
              <a:defRPr b="0" i="0" sz="1500">
                <a:solidFill>
                  <a:schemeClr val="lt1"/>
                </a:solidFill>
                <a:latin typeface="Roboto Light"/>
                <a:ea typeface="Roboto Light"/>
                <a:cs typeface="Roboto Light"/>
                <a:sym typeface="Roboto Light"/>
              </a:defRPr>
            </a:lvl1pPr>
            <a:lvl2pPr indent="-317500" lvl="1" marL="914400" rtl="0" algn="l">
              <a:lnSpc>
                <a:spcPct val="125000"/>
              </a:lnSpc>
              <a:spcBef>
                <a:spcPts val="0"/>
              </a:spcBef>
              <a:spcAft>
                <a:spcPts val="0"/>
              </a:spcAft>
              <a:buSzPts val="1400"/>
              <a:buAutoNum type="alphaLcPeriod"/>
              <a:defRPr/>
            </a:lvl2pPr>
            <a:lvl3pPr indent="-317500" lvl="2" marL="1371600" rtl="0" algn="l">
              <a:lnSpc>
                <a:spcPct val="125000"/>
              </a:lnSpc>
              <a:spcBef>
                <a:spcPts val="0"/>
              </a:spcBef>
              <a:spcAft>
                <a:spcPts val="0"/>
              </a:spcAft>
              <a:buSzPts val="1400"/>
              <a:buAutoNum type="romanLcPeriod"/>
              <a:defRPr/>
            </a:lvl3pPr>
            <a:lvl4pPr indent="-317500" lvl="3" marL="1828800" rtl="0" algn="l">
              <a:lnSpc>
                <a:spcPct val="125000"/>
              </a:lnSpc>
              <a:spcBef>
                <a:spcPts val="0"/>
              </a:spcBef>
              <a:spcAft>
                <a:spcPts val="0"/>
              </a:spcAft>
              <a:buSzPts val="1400"/>
              <a:buAutoNum type="arabicPeriod"/>
              <a:defRPr/>
            </a:lvl4pPr>
            <a:lvl5pPr indent="-317500" lvl="4" marL="2286000" rtl="0" algn="l">
              <a:lnSpc>
                <a:spcPct val="125000"/>
              </a:lnSpc>
              <a:spcBef>
                <a:spcPts val="0"/>
              </a:spcBef>
              <a:spcAft>
                <a:spcPts val="0"/>
              </a:spcAft>
              <a:buSzPts val="1400"/>
              <a:buAutoNum type="alphaLcPeriod"/>
              <a:defRPr/>
            </a:lvl5pPr>
            <a:lvl6pPr indent="-317500" lvl="5" marL="2743200" rtl="0" algn="l">
              <a:lnSpc>
                <a:spcPct val="125000"/>
              </a:lnSpc>
              <a:spcBef>
                <a:spcPts val="0"/>
              </a:spcBef>
              <a:spcAft>
                <a:spcPts val="0"/>
              </a:spcAft>
              <a:buSzPts val="1400"/>
              <a:buAutoNum type="romanLcPeriod"/>
              <a:defRPr/>
            </a:lvl6pPr>
            <a:lvl7pPr indent="-317500" lvl="6" marL="3200400" rtl="0" algn="l">
              <a:lnSpc>
                <a:spcPct val="125000"/>
              </a:lnSpc>
              <a:spcBef>
                <a:spcPts val="0"/>
              </a:spcBef>
              <a:spcAft>
                <a:spcPts val="0"/>
              </a:spcAft>
              <a:buSzPts val="1400"/>
              <a:buAutoNum type="arabicPeriod"/>
              <a:defRPr/>
            </a:lvl7pPr>
            <a:lvl8pPr indent="-317500" lvl="7" marL="3657600" rtl="0" algn="l">
              <a:lnSpc>
                <a:spcPct val="150000"/>
              </a:lnSpc>
              <a:spcBef>
                <a:spcPts val="0"/>
              </a:spcBef>
              <a:spcAft>
                <a:spcPts val="0"/>
              </a:spcAft>
              <a:buSzPts val="1400"/>
              <a:buAutoNum type="alphaLcPeriod"/>
              <a:defRPr/>
            </a:lvl8pPr>
            <a:lvl9pPr indent="-317500" lvl="8" marL="4114800" rtl="0" algn="l">
              <a:lnSpc>
                <a:spcPct val="150000"/>
              </a:lnSpc>
              <a:spcBef>
                <a:spcPts val="0"/>
              </a:spcBef>
              <a:spcAft>
                <a:spcPts val="1600"/>
              </a:spcAft>
              <a:buSzPts val="1400"/>
              <a:buAutoNum type="romanLcPeriod"/>
              <a:defRPr/>
            </a:lvl9pPr>
          </a:lstStyle>
          <a:p/>
        </p:txBody>
      </p:sp>
      <p:sp>
        <p:nvSpPr>
          <p:cNvPr id="447" name="Google Shape;447;p67"/>
          <p:cNvSpPr txBox="1"/>
          <p:nvPr>
            <p:ph idx="12" type="sldNum"/>
          </p:nvPr>
        </p:nvSpPr>
        <p:spPr>
          <a:xfrm>
            <a:off x="8434358" y="4802908"/>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448" name="Google Shape;448;p67"/>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s">
  <p:cSld name="Chart slides">
    <p:spTree>
      <p:nvGrpSpPr>
        <p:cNvPr id="449" name="Shape 449"/>
        <p:cNvGrpSpPr/>
        <p:nvPr/>
      </p:nvGrpSpPr>
      <p:grpSpPr>
        <a:xfrm>
          <a:off x="0" y="0"/>
          <a:ext cx="0" cy="0"/>
          <a:chOff x="0" y="0"/>
          <a:chExt cx="0" cy="0"/>
        </a:xfrm>
      </p:grpSpPr>
      <p:sp>
        <p:nvSpPr>
          <p:cNvPr id="450" name="Google Shape;450;p68"/>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1" name="Google Shape;451;p68"/>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r>
              <a:rPr lang="en"/>
              <a:t> </a:t>
            </a:r>
            <a:endParaRPr sz="1400">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1">
  <p:cSld name="Clean">
    <p:spTree>
      <p:nvGrpSpPr>
        <p:cNvPr id="452" name="Shape 452"/>
        <p:cNvGrpSpPr/>
        <p:nvPr/>
      </p:nvGrpSpPr>
      <p:grpSpPr>
        <a:xfrm>
          <a:off x="0" y="0"/>
          <a:ext cx="0" cy="0"/>
          <a:chOff x="0" y="0"/>
          <a:chExt cx="0" cy="0"/>
        </a:xfrm>
      </p:grpSpPr>
      <p:sp>
        <p:nvSpPr>
          <p:cNvPr id="453" name="Google Shape;453;p69"/>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 One paragraph">
  <p:cSld name="Intro - One paragraph">
    <p:spTree>
      <p:nvGrpSpPr>
        <p:cNvPr id="454" name="Shape 454"/>
        <p:cNvGrpSpPr/>
        <p:nvPr/>
      </p:nvGrpSpPr>
      <p:grpSpPr>
        <a:xfrm>
          <a:off x="0" y="0"/>
          <a:ext cx="0" cy="0"/>
          <a:chOff x="0" y="0"/>
          <a:chExt cx="0" cy="0"/>
        </a:xfrm>
      </p:grpSpPr>
      <p:sp>
        <p:nvSpPr>
          <p:cNvPr id="455" name="Google Shape;455;p70"/>
          <p:cNvSpPr txBox="1"/>
          <p:nvPr>
            <p:ph idx="1" type="body"/>
          </p:nvPr>
        </p:nvSpPr>
        <p:spPr>
          <a:xfrm>
            <a:off x="629399" y="1660893"/>
            <a:ext cx="3520200" cy="2900700"/>
          </a:xfrm>
          <a:prstGeom prst="rect">
            <a:avLst/>
          </a:prstGeom>
          <a:noFill/>
          <a:ln>
            <a:noFill/>
          </a:ln>
        </p:spPr>
        <p:txBody>
          <a:bodyPr anchorCtr="0" anchor="t" bIns="91425" lIns="0" spcFirstLastPara="1" rIns="91425" wrap="square" tIns="0">
            <a:noAutofit/>
          </a:bodyPr>
          <a:lstStyle>
            <a:lvl1pPr indent="-228600" lvl="0" marL="457200" rtl="0" algn="l">
              <a:lnSpc>
                <a:spcPct val="125000"/>
              </a:lnSpc>
              <a:spcBef>
                <a:spcPts val="0"/>
              </a:spcBef>
              <a:spcAft>
                <a:spcPts val="0"/>
              </a:spcAft>
              <a:buSzPts val="1500"/>
              <a:buNone/>
              <a:defRPr b="0" i="0" sz="1500">
                <a:latin typeface="Roboto Light"/>
                <a:ea typeface="Roboto Light"/>
                <a:cs typeface="Roboto Light"/>
                <a:sym typeface="Roboto Light"/>
              </a:defRPr>
            </a:lvl1pPr>
            <a:lvl2pPr indent="-317500" lvl="1" marL="914400" rtl="0" algn="l">
              <a:lnSpc>
                <a:spcPct val="125000"/>
              </a:lnSpc>
              <a:spcBef>
                <a:spcPts val="0"/>
              </a:spcBef>
              <a:spcAft>
                <a:spcPts val="0"/>
              </a:spcAft>
              <a:buSzPts val="1400"/>
              <a:buAutoNum type="alphaLcPeriod"/>
              <a:defRPr/>
            </a:lvl2pPr>
            <a:lvl3pPr indent="-317500" lvl="2" marL="1371600" rtl="0" algn="l">
              <a:lnSpc>
                <a:spcPct val="125000"/>
              </a:lnSpc>
              <a:spcBef>
                <a:spcPts val="0"/>
              </a:spcBef>
              <a:spcAft>
                <a:spcPts val="0"/>
              </a:spcAft>
              <a:buSzPts val="1400"/>
              <a:buAutoNum type="romanLcPeriod"/>
              <a:defRPr/>
            </a:lvl3pPr>
            <a:lvl4pPr indent="-317500" lvl="3" marL="1828800" rtl="0" algn="l">
              <a:lnSpc>
                <a:spcPct val="125000"/>
              </a:lnSpc>
              <a:spcBef>
                <a:spcPts val="0"/>
              </a:spcBef>
              <a:spcAft>
                <a:spcPts val="0"/>
              </a:spcAft>
              <a:buSzPts val="1400"/>
              <a:buAutoNum type="arabicPeriod"/>
              <a:defRPr/>
            </a:lvl4pPr>
            <a:lvl5pPr indent="-317500" lvl="4" marL="2286000" rtl="0" algn="l">
              <a:lnSpc>
                <a:spcPct val="125000"/>
              </a:lnSpc>
              <a:spcBef>
                <a:spcPts val="0"/>
              </a:spcBef>
              <a:spcAft>
                <a:spcPts val="0"/>
              </a:spcAft>
              <a:buSzPts val="1400"/>
              <a:buAutoNum type="alphaLcPeriod"/>
              <a:defRPr/>
            </a:lvl5pPr>
            <a:lvl6pPr indent="-317500" lvl="5" marL="2743200" rtl="0" algn="l">
              <a:lnSpc>
                <a:spcPct val="125000"/>
              </a:lnSpc>
              <a:spcBef>
                <a:spcPts val="0"/>
              </a:spcBef>
              <a:spcAft>
                <a:spcPts val="0"/>
              </a:spcAft>
              <a:buSzPts val="1400"/>
              <a:buAutoNum type="romanLcPeriod"/>
              <a:defRPr/>
            </a:lvl6pPr>
            <a:lvl7pPr indent="-317500" lvl="6" marL="3200400" rtl="0" algn="l">
              <a:lnSpc>
                <a:spcPct val="125000"/>
              </a:lnSpc>
              <a:spcBef>
                <a:spcPts val="0"/>
              </a:spcBef>
              <a:spcAft>
                <a:spcPts val="0"/>
              </a:spcAft>
              <a:buSzPts val="1400"/>
              <a:buAutoNum type="arabicPeriod"/>
              <a:defRPr/>
            </a:lvl7pPr>
            <a:lvl8pPr indent="-317500" lvl="7" marL="3657600" rtl="0" algn="l">
              <a:lnSpc>
                <a:spcPct val="150000"/>
              </a:lnSpc>
              <a:spcBef>
                <a:spcPts val="0"/>
              </a:spcBef>
              <a:spcAft>
                <a:spcPts val="0"/>
              </a:spcAft>
              <a:buSzPts val="1400"/>
              <a:buAutoNum type="alphaLcPeriod"/>
              <a:defRPr/>
            </a:lvl8pPr>
            <a:lvl9pPr indent="-317500" lvl="8" marL="4114800" rtl="0" algn="l">
              <a:lnSpc>
                <a:spcPct val="150000"/>
              </a:lnSpc>
              <a:spcBef>
                <a:spcPts val="0"/>
              </a:spcBef>
              <a:spcAft>
                <a:spcPts val="1600"/>
              </a:spcAft>
              <a:buSzPts val="1400"/>
              <a:buAutoNum type="romanLcPeriod"/>
              <a:defRPr/>
            </a:lvl9pPr>
          </a:lstStyle>
          <a:p/>
        </p:txBody>
      </p:sp>
      <p:sp>
        <p:nvSpPr>
          <p:cNvPr id="456" name="Google Shape;456;p70"/>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7" name="Google Shape;457;p70"/>
          <p:cNvSpPr txBox="1"/>
          <p:nvPr>
            <p:ph idx="2" type="body"/>
          </p:nvPr>
        </p:nvSpPr>
        <p:spPr>
          <a:xfrm>
            <a:off x="640876" y="1084656"/>
            <a:ext cx="6966000" cy="3381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600"/>
              </a:spcBef>
              <a:spcAft>
                <a:spcPts val="0"/>
              </a:spcAft>
              <a:buSzPts val="2200"/>
              <a:buFont typeface="Open Sans"/>
              <a:buNone/>
              <a:defRPr b="0" i="0" sz="1200">
                <a:solidFill>
                  <a:schemeClr val="dk1"/>
                </a:solidFill>
                <a:latin typeface="Roboto Medium"/>
                <a:ea typeface="Roboto Medium"/>
                <a:cs typeface="Roboto Medium"/>
                <a:sym typeface="Roboto Medium"/>
              </a:defRPr>
            </a:lvl1pPr>
            <a:lvl2pPr indent="-228600" lvl="1" marL="914400" rtl="0" algn="l">
              <a:lnSpc>
                <a:spcPct val="100000"/>
              </a:lnSpc>
              <a:spcBef>
                <a:spcPts val="600"/>
              </a:spcBef>
              <a:spcAft>
                <a:spcPts val="0"/>
              </a:spcAft>
              <a:buSzPts val="1800"/>
              <a:buFont typeface="Open Sans"/>
              <a:buNone/>
              <a:defRPr>
                <a:solidFill>
                  <a:srgbClr val="5BB3DC"/>
                </a:solidFill>
              </a:defRPr>
            </a:lvl2pPr>
            <a:lvl3pPr indent="-228600" lvl="2" marL="1371600" rtl="0" algn="l">
              <a:lnSpc>
                <a:spcPct val="100000"/>
              </a:lnSpc>
              <a:spcBef>
                <a:spcPts val="600"/>
              </a:spcBef>
              <a:spcAft>
                <a:spcPts val="0"/>
              </a:spcAft>
              <a:buSzPts val="1400"/>
              <a:buFont typeface="Open Sans"/>
              <a:buNone/>
              <a:defRPr>
                <a:solidFill>
                  <a:srgbClr val="5BB3DC"/>
                </a:solidFill>
              </a:defRPr>
            </a:lvl3pPr>
            <a:lvl4pPr indent="-228600" lvl="3" marL="1828800" rtl="0" algn="l">
              <a:lnSpc>
                <a:spcPct val="100000"/>
              </a:lnSpc>
              <a:spcBef>
                <a:spcPts val="600"/>
              </a:spcBef>
              <a:spcAft>
                <a:spcPts val="0"/>
              </a:spcAft>
              <a:buSzPts val="1120"/>
              <a:buFont typeface="Open Sans"/>
              <a:buNone/>
              <a:defRPr>
                <a:solidFill>
                  <a:srgbClr val="5BB3DC"/>
                </a:solidFill>
              </a:defRPr>
            </a:lvl4pPr>
            <a:lvl5pPr indent="-228600" lvl="4" marL="2286000" rtl="0" algn="l">
              <a:lnSpc>
                <a:spcPct val="100000"/>
              </a:lnSpc>
              <a:spcBef>
                <a:spcPts val="600"/>
              </a:spcBef>
              <a:spcAft>
                <a:spcPts val="0"/>
              </a:spcAft>
              <a:buSzPts val="960"/>
              <a:buFont typeface="Open Sans"/>
              <a:buNone/>
              <a:defRPr>
                <a:solidFill>
                  <a:srgbClr val="5BB3DC"/>
                </a:solidFill>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458" name="Google Shape;458;p70"/>
          <p:cNvSpPr txBox="1"/>
          <p:nvPr>
            <p:ph idx="12" type="sldNum"/>
          </p:nvPr>
        </p:nvSpPr>
        <p:spPr>
          <a:xfrm>
            <a:off x="78147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r>
              <a:rPr lang="en"/>
              <a:t> </a:t>
            </a:r>
            <a:endParaRPr sz="1400">
              <a:solidFill>
                <a:srgbClr val="000000"/>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p:cSld name="Clean_1">
    <p:spTree>
      <p:nvGrpSpPr>
        <p:cNvPr id="459" name="Shape 459"/>
        <p:cNvGrpSpPr/>
        <p:nvPr/>
      </p:nvGrpSpPr>
      <p:grpSpPr>
        <a:xfrm>
          <a:off x="0" y="0"/>
          <a:ext cx="0" cy="0"/>
          <a:chOff x="0" y="0"/>
          <a:chExt cx="0" cy="0"/>
        </a:xfrm>
      </p:grpSpPr>
      <p:sp>
        <p:nvSpPr>
          <p:cNvPr id="460" name="Google Shape;460;p71"/>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39" name="Shape 39"/>
        <p:cNvGrpSpPr/>
        <p:nvPr/>
      </p:nvGrpSpPr>
      <p:grpSpPr>
        <a:xfrm>
          <a:off x="0" y="0"/>
          <a:ext cx="0" cy="0"/>
          <a:chOff x="0" y="0"/>
          <a:chExt cx="0" cy="0"/>
        </a:xfrm>
      </p:grpSpPr>
      <p:sp>
        <p:nvSpPr>
          <p:cNvPr id="40" name="Google Shape;40;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8"/>
          <p:cNvSpPr txBox="1"/>
          <p:nvPr>
            <p:ph idx="1" type="body"/>
          </p:nvPr>
        </p:nvSpPr>
        <p:spPr>
          <a:xfrm>
            <a:off x="247500"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43" name="Google Shape;43;p8"/>
          <p:cNvCxnSpPr/>
          <p:nvPr/>
        </p:nvCxnSpPr>
        <p:spPr>
          <a:xfrm flipH="1" rot="10800000">
            <a:off x="10925" y="1462875"/>
            <a:ext cx="9094800" cy="3300"/>
          </a:xfrm>
          <a:prstGeom prst="straightConnector1">
            <a:avLst/>
          </a:prstGeom>
          <a:noFill/>
          <a:ln cap="flat" cmpd="sng" w="19050">
            <a:solidFill>
              <a:schemeClr val="accent1"/>
            </a:solidFill>
            <a:prstDash val="solid"/>
            <a:round/>
            <a:headEnd len="med" w="med" type="none"/>
            <a:tailEnd len="med" w="med" type="none"/>
          </a:ln>
        </p:spPr>
      </p:cxnSp>
      <p:sp>
        <p:nvSpPr>
          <p:cNvPr id="44" name="Google Shape;44;p8"/>
          <p:cNvSpPr txBox="1"/>
          <p:nvPr>
            <p:ph idx="2" type="body"/>
          </p:nvPr>
        </p:nvSpPr>
        <p:spPr>
          <a:xfrm>
            <a:off x="1980552"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5" name="Google Shape;45;p8"/>
          <p:cNvSpPr txBox="1"/>
          <p:nvPr>
            <p:ph idx="3" type="body"/>
          </p:nvPr>
        </p:nvSpPr>
        <p:spPr>
          <a:xfrm>
            <a:off x="3796807"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6" name="Google Shape;46;p8"/>
          <p:cNvSpPr txBox="1"/>
          <p:nvPr>
            <p:ph idx="4" type="body"/>
          </p:nvPr>
        </p:nvSpPr>
        <p:spPr>
          <a:xfrm>
            <a:off x="5613074"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7" name="Google Shape;47;p8"/>
          <p:cNvSpPr txBox="1"/>
          <p:nvPr>
            <p:ph idx="5" type="body"/>
          </p:nvPr>
        </p:nvSpPr>
        <p:spPr>
          <a:xfrm>
            <a:off x="7346126"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pic>
        <p:nvPicPr>
          <p:cNvPr id="48" name="Google Shape;48;p8"/>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49" name="Google Shape;49;p8"/>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3">
  <p:cSld name="Clean_2">
    <p:spTree>
      <p:nvGrpSpPr>
        <p:cNvPr id="461" name="Shape 461"/>
        <p:cNvGrpSpPr/>
        <p:nvPr/>
      </p:nvGrpSpPr>
      <p:grpSpPr>
        <a:xfrm>
          <a:off x="0" y="0"/>
          <a:ext cx="0" cy="0"/>
          <a:chOff x="0" y="0"/>
          <a:chExt cx="0" cy="0"/>
        </a:xfrm>
      </p:grpSpPr>
      <p:sp>
        <p:nvSpPr>
          <p:cNvPr id="462" name="Google Shape;462;p72"/>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463" name="Shape 463"/>
        <p:cNvGrpSpPr/>
        <p:nvPr/>
      </p:nvGrpSpPr>
      <p:grpSpPr>
        <a:xfrm>
          <a:off x="0" y="0"/>
          <a:ext cx="0" cy="0"/>
          <a:chOff x="0" y="0"/>
          <a:chExt cx="0" cy="0"/>
        </a:xfrm>
      </p:grpSpPr>
      <p:sp>
        <p:nvSpPr>
          <p:cNvPr id="464" name="Google Shape;464;p7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65" name="Google Shape;465;p7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66" name="Google Shape;466;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1">
  <p:cSld name="Title and Bullet Content_3">
    <p:spTree>
      <p:nvGrpSpPr>
        <p:cNvPr id="467" name="Shape 467"/>
        <p:cNvGrpSpPr/>
        <p:nvPr/>
      </p:nvGrpSpPr>
      <p:grpSpPr>
        <a:xfrm>
          <a:off x="0" y="0"/>
          <a:ext cx="0" cy="0"/>
          <a:chOff x="0" y="0"/>
          <a:chExt cx="0" cy="0"/>
        </a:xfrm>
      </p:grpSpPr>
      <p:sp>
        <p:nvSpPr>
          <p:cNvPr id="468" name="Google Shape;468;p74"/>
          <p:cNvSpPr txBox="1"/>
          <p:nvPr>
            <p:ph idx="1" type="body"/>
          </p:nvPr>
        </p:nvSpPr>
        <p:spPr>
          <a:xfrm>
            <a:off x="531160" y="1413051"/>
            <a:ext cx="8075100" cy="32196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600"/>
              </a:spcBef>
              <a:spcAft>
                <a:spcPts val="0"/>
              </a:spcAft>
              <a:buClr>
                <a:schemeClr val="accent3"/>
              </a:buClr>
              <a:buSzPts val="2400"/>
              <a:buFont typeface="Courier New"/>
              <a:buChar char="o"/>
              <a:defRPr b="0" i="0" sz="2200">
                <a:solidFill>
                  <a:schemeClr val="dk1"/>
                </a:solidFill>
                <a:latin typeface="Roboto Light"/>
                <a:ea typeface="Roboto Light"/>
                <a:cs typeface="Roboto Light"/>
                <a:sym typeface="Roboto Light"/>
              </a:defRPr>
            </a:lvl1pPr>
            <a:lvl2pPr indent="-342900" lvl="1" marL="914400" rtl="0" algn="l">
              <a:lnSpc>
                <a:spcPct val="100000"/>
              </a:lnSpc>
              <a:spcBef>
                <a:spcPts val="600"/>
              </a:spcBef>
              <a:spcAft>
                <a:spcPts val="0"/>
              </a:spcAft>
              <a:buClr>
                <a:srgbClr val="E86A5C"/>
              </a:buClr>
              <a:buSzPts val="1800"/>
              <a:buFont typeface="Arial"/>
              <a:buChar char="•"/>
              <a:defRPr sz="1800">
                <a:latin typeface="Open Sans"/>
                <a:ea typeface="Open Sans"/>
                <a:cs typeface="Open Sans"/>
                <a:sym typeface="Open Sans"/>
              </a:defRPr>
            </a:lvl2pPr>
            <a:lvl3pPr indent="-317500" lvl="2" marL="1371600" rtl="0" algn="l">
              <a:lnSpc>
                <a:spcPct val="100000"/>
              </a:lnSpc>
              <a:spcBef>
                <a:spcPts val="600"/>
              </a:spcBef>
              <a:spcAft>
                <a:spcPts val="0"/>
              </a:spcAft>
              <a:buClr>
                <a:srgbClr val="E86A5C"/>
              </a:buClr>
              <a:buSzPts val="1400"/>
              <a:buFont typeface="Arial"/>
              <a:buChar char="•"/>
              <a:defRPr>
                <a:latin typeface="Open Sans"/>
                <a:ea typeface="Open Sans"/>
                <a:cs typeface="Open Sans"/>
                <a:sym typeface="Open Sans"/>
              </a:defRPr>
            </a:lvl3pPr>
            <a:lvl4pPr indent="-298450" lvl="3" marL="1828800" rtl="0" algn="l">
              <a:lnSpc>
                <a:spcPct val="100000"/>
              </a:lnSpc>
              <a:spcBef>
                <a:spcPts val="600"/>
              </a:spcBef>
              <a:spcAft>
                <a:spcPts val="0"/>
              </a:spcAft>
              <a:buClr>
                <a:srgbClr val="E86A5C"/>
              </a:buClr>
              <a:buSzPts val="1100"/>
              <a:buFont typeface="Courier New"/>
              <a:buChar char="o"/>
              <a:defRPr>
                <a:latin typeface="Open Sans"/>
                <a:ea typeface="Open Sans"/>
                <a:cs typeface="Open Sans"/>
                <a:sym typeface="Open Sans"/>
              </a:defRPr>
            </a:lvl4pPr>
            <a:lvl5pPr indent="-285750" lvl="4" marL="2286000" rtl="0" algn="l">
              <a:lnSpc>
                <a:spcPct val="100000"/>
              </a:lnSpc>
              <a:spcBef>
                <a:spcPts val="600"/>
              </a:spcBef>
              <a:spcAft>
                <a:spcPts val="0"/>
              </a:spcAft>
              <a:buClr>
                <a:srgbClr val="E86A5C"/>
              </a:buClr>
              <a:buSzPts val="900"/>
              <a:buFont typeface="Courier New"/>
              <a:buChar char="o"/>
              <a:defRPr sz="1200">
                <a:latin typeface="Open Sans"/>
                <a:ea typeface="Open Sans"/>
                <a:cs typeface="Open Sans"/>
                <a:sym typeface="Open Sans"/>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469" name="Google Shape;469;p74"/>
          <p:cNvSpPr txBox="1"/>
          <p:nvPr>
            <p:ph type="title"/>
          </p:nvPr>
        </p:nvSpPr>
        <p:spPr>
          <a:xfrm>
            <a:off x="531160" y="277565"/>
            <a:ext cx="8075100" cy="727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0" name="Google Shape;470;p74"/>
          <p:cNvSpPr txBox="1"/>
          <p:nvPr>
            <p:ph idx="2" type="body"/>
          </p:nvPr>
        </p:nvSpPr>
        <p:spPr>
          <a:xfrm>
            <a:off x="531626" y="1076922"/>
            <a:ext cx="8073900" cy="3015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00000"/>
              </a:lnSpc>
              <a:spcBef>
                <a:spcPts val="600"/>
              </a:spcBef>
              <a:spcAft>
                <a:spcPts val="0"/>
              </a:spcAft>
              <a:buSzPts val="2400"/>
              <a:buNone/>
              <a:defRPr b="0" i="0">
                <a:solidFill>
                  <a:schemeClr val="dk1"/>
                </a:solidFill>
                <a:latin typeface="Roboto Medium"/>
                <a:ea typeface="Roboto Medium"/>
                <a:cs typeface="Roboto Medium"/>
                <a:sym typeface="Roboto Medium"/>
              </a:defRPr>
            </a:lvl1pPr>
            <a:lvl2pPr indent="-342900" lvl="1" marL="914400" rtl="0" algn="l">
              <a:lnSpc>
                <a:spcPct val="100000"/>
              </a:lnSpc>
              <a:spcBef>
                <a:spcPts val="600"/>
              </a:spcBef>
              <a:spcAft>
                <a:spcPts val="0"/>
              </a:spcAft>
              <a:buSzPts val="1800"/>
              <a:buChar char="•"/>
              <a:defRPr/>
            </a:lvl2pPr>
            <a:lvl3pPr indent="-342900" lvl="2" marL="1371600" rtl="0" algn="l">
              <a:lnSpc>
                <a:spcPct val="100000"/>
              </a:lnSpc>
              <a:spcBef>
                <a:spcPts val="600"/>
              </a:spcBef>
              <a:spcAft>
                <a:spcPts val="0"/>
              </a:spcAft>
              <a:buSzPts val="1800"/>
              <a:buChar char="•"/>
              <a:defRPr/>
            </a:lvl3pPr>
            <a:lvl4pPr indent="-317500" lvl="3" marL="1828800" rtl="0" algn="l">
              <a:lnSpc>
                <a:spcPct val="100000"/>
              </a:lnSpc>
              <a:spcBef>
                <a:spcPts val="600"/>
              </a:spcBef>
              <a:spcAft>
                <a:spcPts val="0"/>
              </a:spcAft>
              <a:buSzPts val="1400"/>
              <a:buChar char="o"/>
              <a:defRPr/>
            </a:lvl4pPr>
            <a:lvl5pPr indent="-317500" lvl="4" marL="2286000" rtl="0" algn="l">
              <a:lnSpc>
                <a:spcPct val="100000"/>
              </a:lnSpc>
              <a:spcBef>
                <a:spcPts val="600"/>
              </a:spcBef>
              <a:spcAft>
                <a:spcPts val="0"/>
              </a:spcAft>
              <a:buSzPts val="1400"/>
              <a:buChar char="o"/>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2">
  <p:cSld name="1_One Column 2_1">
    <p:bg>
      <p:bgPr>
        <a:solidFill>
          <a:schemeClr val="dk2"/>
        </a:solidFill>
      </p:bgPr>
    </p:bg>
    <p:spTree>
      <p:nvGrpSpPr>
        <p:cNvPr id="471" name="Shape 471"/>
        <p:cNvGrpSpPr/>
        <p:nvPr/>
      </p:nvGrpSpPr>
      <p:grpSpPr>
        <a:xfrm>
          <a:off x="0" y="0"/>
          <a:ext cx="0" cy="0"/>
          <a:chOff x="0" y="0"/>
          <a:chExt cx="0" cy="0"/>
        </a:xfrm>
      </p:grpSpPr>
      <p:sp>
        <p:nvSpPr>
          <p:cNvPr id="472" name="Google Shape;472;p75"/>
          <p:cNvSpPr txBox="1"/>
          <p:nvPr>
            <p:ph idx="1" type="body"/>
          </p:nvPr>
        </p:nvSpPr>
        <p:spPr>
          <a:xfrm>
            <a:off x="625383" y="1481784"/>
            <a:ext cx="7886700" cy="2900700"/>
          </a:xfrm>
          <a:prstGeom prst="rect">
            <a:avLst/>
          </a:prstGeom>
          <a:noFill/>
          <a:ln>
            <a:noFill/>
          </a:ln>
        </p:spPr>
        <p:txBody>
          <a:bodyPr anchorCtr="0" anchor="t" bIns="91425" lIns="0" spcFirstLastPara="1" rIns="91425" wrap="square" tIns="0">
            <a:normAutofit/>
          </a:bodyPr>
          <a:lstStyle>
            <a:lvl1pPr indent="-228600" lvl="0" marL="457200" rtl="0" algn="l">
              <a:lnSpc>
                <a:spcPct val="125000"/>
              </a:lnSpc>
              <a:spcBef>
                <a:spcPts val="0"/>
              </a:spcBef>
              <a:spcAft>
                <a:spcPts val="0"/>
              </a:spcAft>
              <a:buSzPts val="1500"/>
              <a:buNone/>
              <a:defRPr b="0" i="0" sz="1500">
                <a:solidFill>
                  <a:schemeClr val="lt1"/>
                </a:solidFill>
                <a:latin typeface="Roboto Light"/>
                <a:ea typeface="Roboto Light"/>
                <a:cs typeface="Roboto Light"/>
                <a:sym typeface="Roboto Light"/>
              </a:defRPr>
            </a:lvl1pPr>
            <a:lvl2pPr indent="-317500" lvl="1" marL="914400" rtl="0" algn="l">
              <a:lnSpc>
                <a:spcPct val="125000"/>
              </a:lnSpc>
              <a:spcBef>
                <a:spcPts val="0"/>
              </a:spcBef>
              <a:spcAft>
                <a:spcPts val="0"/>
              </a:spcAft>
              <a:buSzPts val="1400"/>
              <a:buAutoNum type="alphaLcPeriod"/>
              <a:defRPr/>
            </a:lvl2pPr>
            <a:lvl3pPr indent="-317500" lvl="2" marL="1371600" rtl="0" algn="l">
              <a:lnSpc>
                <a:spcPct val="125000"/>
              </a:lnSpc>
              <a:spcBef>
                <a:spcPts val="0"/>
              </a:spcBef>
              <a:spcAft>
                <a:spcPts val="0"/>
              </a:spcAft>
              <a:buSzPts val="1400"/>
              <a:buAutoNum type="romanLcPeriod"/>
              <a:defRPr/>
            </a:lvl3pPr>
            <a:lvl4pPr indent="-317500" lvl="3" marL="1828800" rtl="0" algn="l">
              <a:lnSpc>
                <a:spcPct val="125000"/>
              </a:lnSpc>
              <a:spcBef>
                <a:spcPts val="0"/>
              </a:spcBef>
              <a:spcAft>
                <a:spcPts val="0"/>
              </a:spcAft>
              <a:buSzPts val="1400"/>
              <a:buAutoNum type="arabicPeriod"/>
              <a:defRPr/>
            </a:lvl4pPr>
            <a:lvl5pPr indent="-317500" lvl="4" marL="2286000" rtl="0" algn="l">
              <a:lnSpc>
                <a:spcPct val="125000"/>
              </a:lnSpc>
              <a:spcBef>
                <a:spcPts val="0"/>
              </a:spcBef>
              <a:spcAft>
                <a:spcPts val="0"/>
              </a:spcAft>
              <a:buSzPts val="1400"/>
              <a:buAutoNum type="alphaLcPeriod"/>
              <a:defRPr/>
            </a:lvl5pPr>
            <a:lvl6pPr indent="-317500" lvl="5" marL="2743200" rtl="0" algn="l">
              <a:lnSpc>
                <a:spcPct val="125000"/>
              </a:lnSpc>
              <a:spcBef>
                <a:spcPts val="0"/>
              </a:spcBef>
              <a:spcAft>
                <a:spcPts val="0"/>
              </a:spcAft>
              <a:buSzPts val="1400"/>
              <a:buAutoNum type="romanLcPeriod"/>
              <a:defRPr/>
            </a:lvl6pPr>
            <a:lvl7pPr indent="-317500" lvl="6" marL="3200400" rtl="0" algn="l">
              <a:lnSpc>
                <a:spcPct val="125000"/>
              </a:lnSpc>
              <a:spcBef>
                <a:spcPts val="0"/>
              </a:spcBef>
              <a:spcAft>
                <a:spcPts val="0"/>
              </a:spcAft>
              <a:buSzPts val="1400"/>
              <a:buAutoNum type="arabicPeriod"/>
              <a:defRPr/>
            </a:lvl7pPr>
            <a:lvl8pPr indent="-317500" lvl="7" marL="3657600" rtl="0" algn="l">
              <a:lnSpc>
                <a:spcPct val="150000"/>
              </a:lnSpc>
              <a:spcBef>
                <a:spcPts val="0"/>
              </a:spcBef>
              <a:spcAft>
                <a:spcPts val="0"/>
              </a:spcAft>
              <a:buSzPts val="1400"/>
              <a:buAutoNum type="alphaLcPeriod"/>
              <a:defRPr/>
            </a:lvl8pPr>
            <a:lvl9pPr indent="-317500" lvl="8" marL="4114800" rtl="0" algn="l">
              <a:lnSpc>
                <a:spcPct val="150000"/>
              </a:lnSpc>
              <a:spcBef>
                <a:spcPts val="0"/>
              </a:spcBef>
              <a:spcAft>
                <a:spcPts val="1600"/>
              </a:spcAft>
              <a:buSzPts val="1400"/>
              <a:buAutoNum type="romanLcPeriod"/>
              <a:defRPr/>
            </a:lvl9pPr>
          </a:lstStyle>
          <a:p/>
        </p:txBody>
      </p:sp>
      <p:sp>
        <p:nvSpPr>
          <p:cNvPr id="473" name="Google Shape;473;p75"/>
          <p:cNvSpPr txBox="1"/>
          <p:nvPr>
            <p:ph idx="12" type="sldNum"/>
          </p:nvPr>
        </p:nvSpPr>
        <p:spPr>
          <a:xfrm>
            <a:off x="8434358" y="4802908"/>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474" name="Google Shape;474;p75"/>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SzPts val="1400"/>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475" name="Shape 475"/>
        <p:cNvGrpSpPr/>
        <p:nvPr/>
      </p:nvGrpSpPr>
      <p:grpSpPr>
        <a:xfrm>
          <a:off x="0" y="0"/>
          <a:ext cx="0" cy="0"/>
          <a:chOff x="0" y="0"/>
          <a:chExt cx="0" cy="0"/>
        </a:xfrm>
      </p:grpSpPr>
      <p:sp>
        <p:nvSpPr>
          <p:cNvPr id="476" name="Google Shape;476;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4">
  <p:cSld name="Clean_3">
    <p:spTree>
      <p:nvGrpSpPr>
        <p:cNvPr id="477" name="Shape 477"/>
        <p:cNvGrpSpPr/>
        <p:nvPr/>
      </p:nvGrpSpPr>
      <p:grpSpPr>
        <a:xfrm>
          <a:off x="0" y="0"/>
          <a:ext cx="0" cy="0"/>
          <a:chOff x="0" y="0"/>
          <a:chExt cx="0" cy="0"/>
        </a:xfrm>
      </p:grpSpPr>
      <p:sp>
        <p:nvSpPr>
          <p:cNvPr id="478" name="Google Shape;478;p77"/>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_4">
    <p:spTree>
      <p:nvGrpSpPr>
        <p:cNvPr id="479" name="Shape 479"/>
        <p:cNvGrpSpPr/>
        <p:nvPr/>
      </p:nvGrpSpPr>
      <p:grpSpPr>
        <a:xfrm>
          <a:off x="0" y="0"/>
          <a:ext cx="0" cy="0"/>
          <a:chOff x="0" y="0"/>
          <a:chExt cx="0" cy="0"/>
        </a:xfrm>
      </p:grpSpPr>
      <p:sp>
        <p:nvSpPr>
          <p:cNvPr id="480" name="Google Shape;480;p78"/>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5">
  <p:cSld name="Clean_5">
    <p:spTree>
      <p:nvGrpSpPr>
        <p:cNvPr id="481" name="Shape 481"/>
        <p:cNvGrpSpPr/>
        <p:nvPr/>
      </p:nvGrpSpPr>
      <p:grpSpPr>
        <a:xfrm>
          <a:off x="0" y="0"/>
          <a:ext cx="0" cy="0"/>
          <a:chOff x="0" y="0"/>
          <a:chExt cx="0" cy="0"/>
        </a:xfrm>
      </p:grpSpPr>
      <p:sp>
        <p:nvSpPr>
          <p:cNvPr id="482" name="Google Shape;482;p79"/>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Title and Bullet Content_1">
    <p:bg>
      <p:bgPr>
        <a:solidFill>
          <a:schemeClr val="dk1"/>
        </a:solidFill>
      </p:bgPr>
    </p:bg>
    <p:spTree>
      <p:nvGrpSpPr>
        <p:cNvPr id="483" name="Shape 483"/>
        <p:cNvGrpSpPr/>
        <p:nvPr/>
      </p:nvGrpSpPr>
      <p:grpSpPr>
        <a:xfrm>
          <a:off x="0" y="0"/>
          <a:ext cx="0" cy="0"/>
          <a:chOff x="0" y="0"/>
          <a:chExt cx="0" cy="0"/>
        </a:xfrm>
      </p:grpSpPr>
      <p:sp>
        <p:nvSpPr>
          <p:cNvPr id="484" name="Google Shape;484;p80"/>
          <p:cNvSpPr txBox="1"/>
          <p:nvPr>
            <p:ph idx="1" type="subTitle"/>
          </p:nvPr>
        </p:nvSpPr>
        <p:spPr>
          <a:xfrm>
            <a:off x="361325" y="4535125"/>
            <a:ext cx="4240200" cy="383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200"/>
              <a:buNone/>
              <a:defRPr sz="1200">
                <a:solidFill>
                  <a:schemeClr val="lt1"/>
                </a:solidFill>
              </a:defRPr>
            </a:lvl1pPr>
            <a:lvl2pPr lvl="1" rtl="0">
              <a:spcBef>
                <a:spcPts val="0"/>
              </a:spcBef>
              <a:spcAft>
                <a:spcPts val="0"/>
              </a:spcAft>
              <a:buClr>
                <a:schemeClr val="lt1"/>
              </a:buClr>
              <a:buSzPts val="1200"/>
              <a:buNone/>
              <a:defRPr sz="1200">
                <a:solidFill>
                  <a:schemeClr val="lt1"/>
                </a:solidFill>
              </a:defRPr>
            </a:lvl2pPr>
            <a:lvl3pPr lvl="2" rtl="0">
              <a:spcBef>
                <a:spcPts val="0"/>
              </a:spcBef>
              <a:spcAft>
                <a:spcPts val="0"/>
              </a:spcAft>
              <a:buClr>
                <a:schemeClr val="lt1"/>
              </a:buClr>
              <a:buSzPts val="1200"/>
              <a:buNone/>
              <a:defRPr sz="1200">
                <a:solidFill>
                  <a:schemeClr val="lt1"/>
                </a:solidFill>
              </a:defRPr>
            </a:lvl3pPr>
            <a:lvl4pPr lvl="3" rtl="0">
              <a:spcBef>
                <a:spcPts val="0"/>
              </a:spcBef>
              <a:spcAft>
                <a:spcPts val="0"/>
              </a:spcAft>
              <a:buClr>
                <a:schemeClr val="lt1"/>
              </a:buClr>
              <a:buSzPts val="1200"/>
              <a:buNone/>
              <a:defRPr sz="1200">
                <a:solidFill>
                  <a:schemeClr val="lt1"/>
                </a:solidFill>
              </a:defRPr>
            </a:lvl4pPr>
            <a:lvl5pPr lvl="4" rtl="0">
              <a:spcBef>
                <a:spcPts val="0"/>
              </a:spcBef>
              <a:spcAft>
                <a:spcPts val="0"/>
              </a:spcAft>
              <a:buClr>
                <a:schemeClr val="lt1"/>
              </a:buClr>
              <a:buSzPts val="1200"/>
              <a:buNone/>
              <a:defRPr sz="1200">
                <a:solidFill>
                  <a:schemeClr val="lt1"/>
                </a:solidFill>
              </a:defRPr>
            </a:lvl5pPr>
            <a:lvl6pPr lvl="5" rtl="0">
              <a:spcBef>
                <a:spcPts val="0"/>
              </a:spcBef>
              <a:spcAft>
                <a:spcPts val="0"/>
              </a:spcAft>
              <a:buClr>
                <a:schemeClr val="lt1"/>
              </a:buClr>
              <a:buSzPts val="1200"/>
              <a:buNone/>
              <a:defRPr sz="1200">
                <a:solidFill>
                  <a:schemeClr val="lt1"/>
                </a:solidFill>
              </a:defRPr>
            </a:lvl6pPr>
            <a:lvl7pPr lvl="6" rtl="0">
              <a:spcBef>
                <a:spcPts val="0"/>
              </a:spcBef>
              <a:spcAft>
                <a:spcPts val="0"/>
              </a:spcAft>
              <a:buClr>
                <a:schemeClr val="lt1"/>
              </a:buClr>
              <a:buSzPts val="1200"/>
              <a:buNone/>
              <a:defRPr sz="1200">
                <a:solidFill>
                  <a:schemeClr val="lt1"/>
                </a:solidFill>
              </a:defRPr>
            </a:lvl7pPr>
            <a:lvl8pPr lvl="7" rtl="0">
              <a:spcBef>
                <a:spcPts val="0"/>
              </a:spcBef>
              <a:spcAft>
                <a:spcPts val="0"/>
              </a:spcAft>
              <a:buClr>
                <a:schemeClr val="lt1"/>
              </a:buClr>
              <a:buSzPts val="1200"/>
              <a:buNone/>
              <a:defRPr sz="1200">
                <a:solidFill>
                  <a:schemeClr val="lt1"/>
                </a:solidFill>
              </a:defRPr>
            </a:lvl8pPr>
            <a:lvl9pPr lvl="8" rtl="0">
              <a:spcBef>
                <a:spcPts val="0"/>
              </a:spcBef>
              <a:spcAft>
                <a:spcPts val="0"/>
              </a:spcAft>
              <a:buClr>
                <a:schemeClr val="lt1"/>
              </a:buClr>
              <a:buSzPts val="1200"/>
              <a:buNone/>
              <a:defRPr sz="1200">
                <a:solidFill>
                  <a:schemeClr val="lt1"/>
                </a:solidFil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8">
    <p:spTree>
      <p:nvGrpSpPr>
        <p:cNvPr id="485" name="Shape 485"/>
        <p:cNvGrpSpPr/>
        <p:nvPr/>
      </p:nvGrpSpPr>
      <p:grpSpPr>
        <a:xfrm>
          <a:off x="0" y="0"/>
          <a:ext cx="0" cy="0"/>
          <a:chOff x="0" y="0"/>
          <a:chExt cx="0" cy="0"/>
        </a:xfrm>
      </p:grpSpPr>
      <p:sp>
        <p:nvSpPr>
          <p:cNvPr id="486" name="Google Shape;486;p8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7" name="Google Shape;487;p8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1200"/>
              </a:spcBef>
              <a:spcAft>
                <a:spcPts val="0"/>
              </a:spcAft>
              <a:buClr>
                <a:schemeClr val="dk1"/>
              </a:buClr>
              <a:buSzPts val="1500"/>
              <a:buNone/>
              <a:defRPr sz="1500"/>
            </a:lvl2pPr>
            <a:lvl3pPr lvl="2" rtl="0" algn="ctr">
              <a:lnSpc>
                <a:spcPct val="90000"/>
              </a:lnSpc>
              <a:spcBef>
                <a:spcPts val="1200"/>
              </a:spcBef>
              <a:spcAft>
                <a:spcPts val="0"/>
              </a:spcAft>
              <a:buClr>
                <a:schemeClr val="dk1"/>
              </a:buClr>
              <a:buSzPts val="1400"/>
              <a:buNone/>
              <a:defRPr sz="1400"/>
            </a:lvl3pPr>
            <a:lvl4pPr lvl="3" rtl="0" algn="ctr">
              <a:lnSpc>
                <a:spcPct val="90000"/>
              </a:lnSpc>
              <a:spcBef>
                <a:spcPts val="1200"/>
              </a:spcBef>
              <a:spcAft>
                <a:spcPts val="0"/>
              </a:spcAft>
              <a:buClr>
                <a:schemeClr val="dk1"/>
              </a:buClr>
              <a:buSzPts val="1200"/>
              <a:buNone/>
              <a:defRPr sz="1200"/>
            </a:lvl4pPr>
            <a:lvl5pPr lvl="4" rtl="0" algn="ctr">
              <a:lnSpc>
                <a:spcPct val="90000"/>
              </a:lnSpc>
              <a:spcBef>
                <a:spcPts val="1200"/>
              </a:spcBef>
              <a:spcAft>
                <a:spcPts val="0"/>
              </a:spcAft>
              <a:buClr>
                <a:schemeClr val="dk1"/>
              </a:buClr>
              <a:buSzPts val="1200"/>
              <a:buNone/>
              <a:defRPr sz="1200"/>
            </a:lvl5pPr>
            <a:lvl6pPr lvl="5" rtl="0" algn="ctr">
              <a:lnSpc>
                <a:spcPct val="90000"/>
              </a:lnSpc>
              <a:spcBef>
                <a:spcPts val="1200"/>
              </a:spcBef>
              <a:spcAft>
                <a:spcPts val="0"/>
              </a:spcAft>
              <a:buClr>
                <a:schemeClr val="dk1"/>
              </a:buClr>
              <a:buSzPts val="1200"/>
              <a:buNone/>
              <a:defRPr sz="1200"/>
            </a:lvl6pPr>
            <a:lvl7pPr lvl="6" rtl="0" algn="ctr">
              <a:lnSpc>
                <a:spcPct val="90000"/>
              </a:lnSpc>
              <a:spcBef>
                <a:spcPts val="1200"/>
              </a:spcBef>
              <a:spcAft>
                <a:spcPts val="0"/>
              </a:spcAft>
              <a:buClr>
                <a:schemeClr val="dk1"/>
              </a:buClr>
              <a:buSzPts val="1200"/>
              <a:buNone/>
              <a:defRPr sz="1200"/>
            </a:lvl7pPr>
            <a:lvl8pPr lvl="7" rtl="0" algn="ctr">
              <a:lnSpc>
                <a:spcPct val="90000"/>
              </a:lnSpc>
              <a:spcBef>
                <a:spcPts val="1200"/>
              </a:spcBef>
              <a:spcAft>
                <a:spcPts val="0"/>
              </a:spcAft>
              <a:buClr>
                <a:schemeClr val="dk1"/>
              </a:buClr>
              <a:buSzPts val="1200"/>
              <a:buNone/>
              <a:defRPr sz="1200"/>
            </a:lvl8pPr>
            <a:lvl9pPr lvl="8" rtl="0" algn="ctr">
              <a:lnSpc>
                <a:spcPct val="90000"/>
              </a:lnSpc>
              <a:spcBef>
                <a:spcPts val="1200"/>
              </a:spcBef>
              <a:spcAft>
                <a:spcPts val="1200"/>
              </a:spcAft>
              <a:buClr>
                <a:schemeClr val="dk1"/>
              </a:buClr>
              <a:buSzPts val="1200"/>
              <a:buNone/>
              <a:defRPr sz="1200"/>
            </a:lvl9pPr>
          </a:lstStyle>
          <a:p/>
        </p:txBody>
      </p:sp>
      <p:sp>
        <p:nvSpPr>
          <p:cNvPr id="488" name="Google Shape;488;p8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489" name="Google Shape;489;p8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490" name="Google Shape;490;p8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9"/>
          <p:cNvSpPr txBox="1"/>
          <p:nvPr>
            <p:ph idx="1" type="body"/>
          </p:nvPr>
        </p:nvSpPr>
        <p:spPr>
          <a:xfrm>
            <a:off x="311700" y="159790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298450" lvl="5" marL="2743200" rtl="0">
              <a:spcBef>
                <a:spcPts val="0"/>
              </a:spcBef>
              <a:spcAft>
                <a:spcPts val="0"/>
              </a:spcAft>
              <a:buSzPts val="11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52" name="Google Shape;5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53" name="Google Shape;53;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5" name="Google Shape;55;p9"/>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56" name="Google Shape;56;p9"/>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491" name="Shape 491"/>
        <p:cNvGrpSpPr/>
        <p:nvPr/>
      </p:nvGrpSpPr>
      <p:grpSpPr>
        <a:xfrm>
          <a:off x="0" y="0"/>
          <a:ext cx="0" cy="0"/>
          <a:chOff x="0" y="0"/>
          <a:chExt cx="0" cy="0"/>
        </a:xfrm>
      </p:grpSpPr>
      <p:sp>
        <p:nvSpPr>
          <p:cNvPr id="492" name="Google Shape;492;p82"/>
          <p:cNvSpPr txBox="1"/>
          <p:nvPr>
            <p:ph idx="1" type="body"/>
          </p:nvPr>
        </p:nvSpPr>
        <p:spPr>
          <a:xfrm>
            <a:off x="341658" y="251562"/>
            <a:ext cx="5756100" cy="314700"/>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800"/>
              </a:spcBef>
              <a:spcAft>
                <a:spcPts val="0"/>
              </a:spcAft>
              <a:buClr>
                <a:srgbClr val="2B2B2B"/>
              </a:buClr>
              <a:buSzPts val="2300"/>
              <a:buFont typeface="Arial"/>
              <a:buNone/>
              <a:defRPr b="1" i="0" sz="2300" u="none" cap="none" strike="noStrike">
                <a:solidFill>
                  <a:srgbClr val="2B2B2B"/>
                </a:solidFill>
                <a:latin typeface="EB Garamond"/>
                <a:ea typeface="EB Garamond"/>
                <a:cs typeface="EB Garamond"/>
                <a:sym typeface="EB Garamond"/>
              </a:defRPr>
            </a:lvl1pPr>
            <a:lvl2pPr indent="-228600" lvl="1" marL="914400" marR="0" rtl="0" algn="l">
              <a:lnSpc>
                <a:spcPct val="90000"/>
              </a:lnSpc>
              <a:spcBef>
                <a:spcPts val="12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12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12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2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93" name="Google Shape;493;p82"/>
          <p:cNvSpPr txBox="1"/>
          <p:nvPr>
            <p:ph idx="2" type="body"/>
          </p:nvPr>
        </p:nvSpPr>
        <p:spPr>
          <a:xfrm>
            <a:off x="341658" y="756047"/>
            <a:ext cx="8460600" cy="3882600"/>
          </a:xfrm>
          <a:prstGeom prst="rect">
            <a:avLst/>
          </a:prstGeom>
          <a:noFill/>
          <a:ln>
            <a:noFill/>
          </a:ln>
        </p:spPr>
        <p:txBody>
          <a:bodyPr anchorCtr="0" anchor="t" bIns="0" lIns="0" spcFirstLastPara="1" rIns="0" wrap="square" tIns="0">
            <a:normAutofit/>
          </a:bodyPr>
          <a:lstStyle>
            <a:lvl1pPr indent="-317500" lvl="0" marL="457200" marR="0" rtl="0" algn="l">
              <a:lnSpc>
                <a:spcPct val="100000"/>
              </a:lnSpc>
              <a:spcBef>
                <a:spcPts val="800"/>
              </a:spcBef>
              <a:spcAft>
                <a:spcPts val="0"/>
              </a:spcAft>
              <a:buClr>
                <a:schemeClr val="dk1"/>
              </a:buClr>
              <a:buSzPts val="1400"/>
              <a:buFont typeface="Arial"/>
              <a:buChar char="•"/>
              <a:defRPr b="0" i="0" sz="1400" u="none" cap="none" strike="noStrike">
                <a:solidFill>
                  <a:schemeClr val="dk1"/>
                </a:solidFill>
                <a:latin typeface="Work Sans"/>
                <a:ea typeface="Work Sans"/>
                <a:cs typeface="Work Sans"/>
                <a:sym typeface="Work Sans"/>
              </a:defRPr>
            </a:lvl1pPr>
            <a:lvl2pPr indent="-317500" lvl="1" marL="914400" marR="0" rtl="0" algn="l">
              <a:lnSpc>
                <a:spcPct val="10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17500" lvl="2" marL="1371600" marR="0" rtl="0" algn="l">
              <a:lnSpc>
                <a:spcPct val="10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3pPr>
            <a:lvl4pPr indent="-317500" lvl="3" marL="1828800" marR="0" rtl="0" algn="l">
              <a:lnSpc>
                <a:spcPct val="10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10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1">
  <p:cSld name="BIG_NUMBER_1_2_1">
    <p:bg>
      <p:bgPr>
        <a:solidFill>
          <a:schemeClr val="lt2"/>
        </a:solidFill>
      </p:bgPr>
    </p:bg>
    <p:spTree>
      <p:nvGrpSpPr>
        <p:cNvPr id="494" name="Shape 494"/>
        <p:cNvGrpSpPr/>
        <p:nvPr/>
      </p:nvGrpSpPr>
      <p:grpSpPr>
        <a:xfrm>
          <a:off x="0" y="0"/>
          <a:ext cx="0" cy="0"/>
          <a:chOff x="0" y="0"/>
          <a:chExt cx="0" cy="0"/>
        </a:xfrm>
      </p:grpSpPr>
      <p:sp>
        <p:nvSpPr>
          <p:cNvPr id="495" name="Google Shape;495;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496" name="Google Shape;496;p83"/>
          <p:cNvPicPr preferRelativeResize="0"/>
          <p:nvPr/>
        </p:nvPicPr>
        <p:blipFill>
          <a:blip r:embed="rId2">
            <a:alphaModFix/>
          </a:blip>
          <a:stretch>
            <a:fillRect/>
          </a:stretch>
        </p:blipFill>
        <p:spPr>
          <a:xfrm>
            <a:off x="146395" y="4669943"/>
            <a:ext cx="724176" cy="380175"/>
          </a:xfrm>
          <a:prstGeom prst="rect">
            <a:avLst/>
          </a:prstGeom>
          <a:noFill/>
          <a:ln>
            <a:noFill/>
          </a:ln>
        </p:spPr>
      </p:pic>
      <p:sp>
        <p:nvSpPr>
          <p:cNvPr id="497" name="Google Shape;497;p83"/>
          <p:cNvSpPr txBox="1"/>
          <p:nvPr/>
        </p:nvSpPr>
        <p:spPr>
          <a:xfrm>
            <a:off x="0" y="0"/>
            <a:ext cx="9144000" cy="799500"/>
          </a:xfrm>
          <a:prstGeom prst="rect">
            <a:avLst/>
          </a:prstGeom>
          <a:solidFill>
            <a:srgbClr val="7C4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4000">
              <a:solidFill>
                <a:srgbClr val="FEF9F0"/>
              </a:solidFill>
              <a:latin typeface="DM Sans"/>
              <a:ea typeface="DM Sans"/>
              <a:cs typeface="DM Sans"/>
              <a:sym typeface="DM Sans"/>
            </a:endParaRPr>
          </a:p>
        </p:txBody>
      </p:sp>
      <p:sp>
        <p:nvSpPr>
          <p:cNvPr id="498" name="Google Shape;498;p83"/>
          <p:cNvSpPr/>
          <p:nvPr/>
        </p:nvSpPr>
        <p:spPr>
          <a:xfrm>
            <a:off x="186541" y="1134675"/>
            <a:ext cx="2694900" cy="1529400"/>
          </a:xfrm>
          <a:prstGeom prst="roundRect">
            <a:avLst>
              <a:gd fmla="val 6359" name="adj"/>
            </a:avLst>
          </a:prstGeom>
          <a:solidFill>
            <a:srgbClr val="3623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499" name="Google Shape;499;p83"/>
          <p:cNvSpPr/>
          <p:nvPr/>
        </p:nvSpPr>
        <p:spPr>
          <a:xfrm>
            <a:off x="3224539" y="1134675"/>
            <a:ext cx="2694900" cy="1529400"/>
          </a:xfrm>
          <a:prstGeom prst="roundRect">
            <a:avLst>
              <a:gd fmla="val 8427" name="adj"/>
            </a:avLst>
          </a:prstGeom>
          <a:solidFill>
            <a:srgbClr val="B09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F9F0"/>
              </a:solidFill>
            </a:endParaRPr>
          </a:p>
        </p:txBody>
      </p:sp>
      <p:sp>
        <p:nvSpPr>
          <p:cNvPr id="500" name="Google Shape;500;p83"/>
          <p:cNvSpPr/>
          <p:nvPr/>
        </p:nvSpPr>
        <p:spPr>
          <a:xfrm>
            <a:off x="186541" y="2894525"/>
            <a:ext cx="2694900" cy="1529400"/>
          </a:xfrm>
          <a:prstGeom prst="roundRect">
            <a:avLst>
              <a:gd fmla="val 9138" name="adj"/>
            </a:avLst>
          </a:prstGeom>
          <a:solidFill>
            <a:srgbClr val="B09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3"/>
          <p:cNvSpPr/>
          <p:nvPr/>
        </p:nvSpPr>
        <p:spPr>
          <a:xfrm>
            <a:off x="3224539" y="2894525"/>
            <a:ext cx="2694900" cy="1529400"/>
          </a:xfrm>
          <a:prstGeom prst="roundRect">
            <a:avLst>
              <a:gd fmla="val 8427" name="adj"/>
            </a:avLst>
          </a:prstGeom>
          <a:solidFill>
            <a:srgbClr val="362370"/>
          </a:solidFill>
          <a:ln cap="flat" cmpd="sng" w="9525">
            <a:solidFill>
              <a:srgbClr val="FCCB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3"/>
          <p:cNvSpPr txBox="1"/>
          <p:nvPr>
            <p:ph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100"/>
              <a:buNone/>
              <a:defRPr sz="3100">
                <a:solidFill>
                  <a:schemeClr val="lt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503" name="Google Shape;503;p83"/>
          <p:cNvSpPr/>
          <p:nvPr/>
        </p:nvSpPr>
        <p:spPr>
          <a:xfrm>
            <a:off x="6262591" y="1134675"/>
            <a:ext cx="2694900" cy="1529400"/>
          </a:xfrm>
          <a:prstGeom prst="roundRect">
            <a:avLst>
              <a:gd fmla="val 6359" name="adj"/>
            </a:avLst>
          </a:prstGeom>
          <a:solidFill>
            <a:srgbClr val="3623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504" name="Google Shape;504;p83"/>
          <p:cNvSpPr/>
          <p:nvPr/>
        </p:nvSpPr>
        <p:spPr>
          <a:xfrm>
            <a:off x="6262591" y="2894525"/>
            <a:ext cx="2694900" cy="1529400"/>
          </a:xfrm>
          <a:prstGeom prst="roundRect">
            <a:avLst>
              <a:gd fmla="val 9138" name="adj"/>
            </a:avLst>
          </a:prstGeom>
          <a:solidFill>
            <a:srgbClr val="B09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3"/>
          <p:cNvSpPr txBox="1"/>
          <p:nvPr>
            <p:ph hasCustomPrompt="1" idx="2" type="title"/>
          </p:nvPr>
        </p:nvSpPr>
        <p:spPr>
          <a:xfrm>
            <a:off x="186500" y="2894525"/>
            <a:ext cx="269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3600"/>
              <a:buNone/>
              <a:defRPr b="1" sz="36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06" name="Google Shape;506;p83"/>
          <p:cNvSpPr txBox="1"/>
          <p:nvPr>
            <p:ph idx="1" type="body"/>
          </p:nvPr>
        </p:nvSpPr>
        <p:spPr>
          <a:xfrm>
            <a:off x="186541" y="3754200"/>
            <a:ext cx="26949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dk2"/>
              </a:buClr>
              <a:buSzPts val="1400"/>
              <a:buChar char="●"/>
              <a:defRPr sz="1400"/>
            </a:lvl1pPr>
            <a:lvl2pPr indent="-304800" lvl="1" marL="914400" rtl="0" algn="ctr">
              <a:spcBef>
                <a:spcPts val="0"/>
              </a:spcBef>
              <a:spcAft>
                <a:spcPts val="0"/>
              </a:spcAft>
              <a:buClr>
                <a:schemeClr val="dk2"/>
              </a:buClr>
              <a:buSzPts val="1200"/>
              <a:buChar char="○"/>
              <a:defRPr sz="1200"/>
            </a:lvl2pPr>
            <a:lvl3pPr indent="-304800" lvl="2" marL="1371600" rtl="0" algn="ctr">
              <a:spcBef>
                <a:spcPts val="0"/>
              </a:spcBef>
              <a:spcAft>
                <a:spcPts val="0"/>
              </a:spcAft>
              <a:buClr>
                <a:schemeClr val="dk2"/>
              </a:buClr>
              <a:buSzPts val="1200"/>
              <a:buChar char="■"/>
              <a:defRPr sz="1200"/>
            </a:lvl3pPr>
            <a:lvl4pPr indent="-304800" lvl="3" marL="1828800" rtl="0" algn="ctr">
              <a:spcBef>
                <a:spcPts val="0"/>
              </a:spcBef>
              <a:spcAft>
                <a:spcPts val="0"/>
              </a:spcAft>
              <a:buClr>
                <a:schemeClr val="dk2"/>
              </a:buClr>
              <a:buSzPts val="1200"/>
              <a:buChar char="●"/>
              <a:defRPr sz="1200"/>
            </a:lvl4pPr>
            <a:lvl5pPr indent="-304800" lvl="4" marL="2286000" rtl="0" algn="ctr">
              <a:spcBef>
                <a:spcPts val="0"/>
              </a:spcBef>
              <a:spcAft>
                <a:spcPts val="0"/>
              </a:spcAft>
              <a:buClr>
                <a:schemeClr val="dk2"/>
              </a:buClr>
              <a:buSzPts val="1200"/>
              <a:buChar char="○"/>
              <a:defRPr sz="1200"/>
            </a:lvl5pPr>
            <a:lvl6pPr indent="-304800" lvl="5" marL="2743200" rtl="0" algn="ctr">
              <a:spcBef>
                <a:spcPts val="0"/>
              </a:spcBef>
              <a:spcAft>
                <a:spcPts val="0"/>
              </a:spcAft>
              <a:buClr>
                <a:schemeClr val="dk2"/>
              </a:buClr>
              <a:buSzPts val="1200"/>
              <a:buChar char="■"/>
              <a:defRPr sz="1200"/>
            </a:lvl6pPr>
            <a:lvl7pPr indent="-304800" lvl="6" marL="3200400" rtl="0" algn="ctr">
              <a:spcBef>
                <a:spcPts val="0"/>
              </a:spcBef>
              <a:spcAft>
                <a:spcPts val="0"/>
              </a:spcAft>
              <a:buClr>
                <a:schemeClr val="dk2"/>
              </a:buClr>
              <a:buSzPts val="1200"/>
              <a:buChar char="●"/>
              <a:defRPr sz="1200"/>
            </a:lvl7pPr>
            <a:lvl8pPr indent="-304800" lvl="7" marL="3657600" rtl="0" algn="ctr">
              <a:spcBef>
                <a:spcPts val="0"/>
              </a:spcBef>
              <a:spcAft>
                <a:spcPts val="0"/>
              </a:spcAft>
              <a:buClr>
                <a:schemeClr val="dk2"/>
              </a:buClr>
              <a:buSzPts val="1200"/>
              <a:buChar char="○"/>
              <a:defRPr sz="1200"/>
            </a:lvl8pPr>
            <a:lvl9pPr indent="-304800" lvl="8" marL="4114800" rtl="0" algn="ctr">
              <a:spcBef>
                <a:spcPts val="0"/>
              </a:spcBef>
              <a:spcAft>
                <a:spcPts val="0"/>
              </a:spcAft>
              <a:buClr>
                <a:schemeClr val="dk2"/>
              </a:buClr>
              <a:buSzPts val="1200"/>
              <a:buChar char="■"/>
              <a:defRPr sz="1200"/>
            </a:lvl9pPr>
          </a:lstStyle>
          <a:p/>
        </p:txBody>
      </p:sp>
      <p:sp>
        <p:nvSpPr>
          <p:cNvPr id="507" name="Google Shape;507;p83"/>
          <p:cNvSpPr txBox="1"/>
          <p:nvPr>
            <p:ph hasCustomPrompt="1" idx="3" type="title"/>
          </p:nvPr>
        </p:nvSpPr>
        <p:spPr>
          <a:xfrm>
            <a:off x="6262550" y="2894525"/>
            <a:ext cx="269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3600"/>
              <a:buNone/>
              <a:defRPr b="1" sz="36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08" name="Google Shape;508;p83"/>
          <p:cNvSpPr txBox="1"/>
          <p:nvPr>
            <p:ph idx="4" type="body"/>
          </p:nvPr>
        </p:nvSpPr>
        <p:spPr>
          <a:xfrm>
            <a:off x="6262591" y="3754200"/>
            <a:ext cx="26949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dk2"/>
              </a:buClr>
              <a:buSzPts val="1400"/>
              <a:buChar char="●"/>
              <a:defRPr sz="1400"/>
            </a:lvl1pPr>
            <a:lvl2pPr indent="-304800" lvl="1" marL="914400" rtl="0" algn="ctr">
              <a:spcBef>
                <a:spcPts val="0"/>
              </a:spcBef>
              <a:spcAft>
                <a:spcPts val="0"/>
              </a:spcAft>
              <a:buClr>
                <a:schemeClr val="dk2"/>
              </a:buClr>
              <a:buSzPts val="1200"/>
              <a:buChar char="○"/>
              <a:defRPr sz="1200"/>
            </a:lvl2pPr>
            <a:lvl3pPr indent="-304800" lvl="2" marL="1371600" rtl="0" algn="ctr">
              <a:spcBef>
                <a:spcPts val="0"/>
              </a:spcBef>
              <a:spcAft>
                <a:spcPts val="0"/>
              </a:spcAft>
              <a:buClr>
                <a:schemeClr val="dk2"/>
              </a:buClr>
              <a:buSzPts val="1200"/>
              <a:buChar char="■"/>
              <a:defRPr sz="1200"/>
            </a:lvl3pPr>
            <a:lvl4pPr indent="-304800" lvl="3" marL="1828800" rtl="0" algn="ctr">
              <a:spcBef>
                <a:spcPts val="0"/>
              </a:spcBef>
              <a:spcAft>
                <a:spcPts val="0"/>
              </a:spcAft>
              <a:buClr>
                <a:schemeClr val="dk2"/>
              </a:buClr>
              <a:buSzPts val="1200"/>
              <a:buChar char="●"/>
              <a:defRPr sz="1200"/>
            </a:lvl4pPr>
            <a:lvl5pPr indent="-304800" lvl="4" marL="2286000" rtl="0" algn="ctr">
              <a:spcBef>
                <a:spcPts val="0"/>
              </a:spcBef>
              <a:spcAft>
                <a:spcPts val="0"/>
              </a:spcAft>
              <a:buClr>
                <a:schemeClr val="dk2"/>
              </a:buClr>
              <a:buSzPts val="1200"/>
              <a:buChar char="○"/>
              <a:defRPr sz="1200"/>
            </a:lvl5pPr>
            <a:lvl6pPr indent="-304800" lvl="5" marL="2743200" rtl="0" algn="ctr">
              <a:spcBef>
                <a:spcPts val="0"/>
              </a:spcBef>
              <a:spcAft>
                <a:spcPts val="0"/>
              </a:spcAft>
              <a:buClr>
                <a:schemeClr val="dk2"/>
              </a:buClr>
              <a:buSzPts val="1200"/>
              <a:buChar char="■"/>
              <a:defRPr sz="1200"/>
            </a:lvl6pPr>
            <a:lvl7pPr indent="-304800" lvl="6" marL="3200400" rtl="0" algn="ctr">
              <a:spcBef>
                <a:spcPts val="0"/>
              </a:spcBef>
              <a:spcAft>
                <a:spcPts val="0"/>
              </a:spcAft>
              <a:buClr>
                <a:schemeClr val="dk2"/>
              </a:buClr>
              <a:buSzPts val="1200"/>
              <a:buChar char="●"/>
              <a:defRPr sz="1200"/>
            </a:lvl7pPr>
            <a:lvl8pPr indent="-304800" lvl="7" marL="3657600" rtl="0" algn="ctr">
              <a:spcBef>
                <a:spcPts val="0"/>
              </a:spcBef>
              <a:spcAft>
                <a:spcPts val="0"/>
              </a:spcAft>
              <a:buClr>
                <a:schemeClr val="dk2"/>
              </a:buClr>
              <a:buSzPts val="1200"/>
              <a:buChar char="○"/>
              <a:defRPr sz="1200"/>
            </a:lvl8pPr>
            <a:lvl9pPr indent="-304800" lvl="8" marL="4114800" rtl="0" algn="ctr">
              <a:spcBef>
                <a:spcPts val="0"/>
              </a:spcBef>
              <a:spcAft>
                <a:spcPts val="0"/>
              </a:spcAft>
              <a:buClr>
                <a:schemeClr val="dk2"/>
              </a:buClr>
              <a:buSzPts val="1200"/>
              <a:buChar char="■"/>
              <a:defRPr sz="1200"/>
            </a:lvl9pPr>
          </a:lstStyle>
          <a:p/>
        </p:txBody>
      </p:sp>
      <p:sp>
        <p:nvSpPr>
          <p:cNvPr id="509" name="Google Shape;509;p83"/>
          <p:cNvSpPr txBox="1"/>
          <p:nvPr>
            <p:ph hasCustomPrompt="1" idx="5" type="title"/>
          </p:nvPr>
        </p:nvSpPr>
        <p:spPr>
          <a:xfrm>
            <a:off x="3224550" y="1134675"/>
            <a:ext cx="269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3600"/>
              <a:buNone/>
              <a:defRPr b="1" sz="36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10" name="Google Shape;510;p83"/>
          <p:cNvSpPr txBox="1"/>
          <p:nvPr>
            <p:ph idx="6" type="body"/>
          </p:nvPr>
        </p:nvSpPr>
        <p:spPr>
          <a:xfrm>
            <a:off x="3224591" y="1994350"/>
            <a:ext cx="26949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dk2"/>
              </a:buClr>
              <a:buSzPts val="1400"/>
              <a:buChar char="●"/>
              <a:defRPr sz="1400"/>
            </a:lvl1pPr>
            <a:lvl2pPr indent="-304800" lvl="1" marL="914400" rtl="0" algn="ctr">
              <a:spcBef>
                <a:spcPts val="0"/>
              </a:spcBef>
              <a:spcAft>
                <a:spcPts val="0"/>
              </a:spcAft>
              <a:buClr>
                <a:schemeClr val="dk2"/>
              </a:buClr>
              <a:buSzPts val="1200"/>
              <a:buChar char="○"/>
              <a:defRPr sz="1200"/>
            </a:lvl2pPr>
            <a:lvl3pPr indent="-304800" lvl="2" marL="1371600" rtl="0" algn="ctr">
              <a:spcBef>
                <a:spcPts val="0"/>
              </a:spcBef>
              <a:spcAft>
                <a:spcPts val="0"/>
              </a:spcAft>
              <a:buClr>
                <a:schemeClr val="dk2"/>
              </a:buClr>
              <a:buSzPts val="1200"/>
              <a:buChar char="■"/>
              <a:defRPr sz="1200"/>
            </a:lvl3pPr>
            <a:lvl4pPr indent="-304800" lvl="3" marL="1828800" rtl="0" algn="ctr">
              <a:spcBef>
                <a:spcPts val="0"/>
              </a:spcBef>
              <a:spcAft>
                <a:spcPts val="0"/>
              </a:spcAft>
              <a:buClr>
                <a:schemeClr val="dk2"/>
              </a:buClr>
              <a:buSzPts val="1200"/>
              <a:buChar char="●"/>
              <a:defRPr sz="1200"/>
            </a:lvl4pPr>
            <a:lvl5pPr indent="-304800" lvl="4" marL="2286000" rtl="0" algn="ctr">
              <a:spcBef>
                <a:spcPts val="0"/>
              </a:spcBef>
              <a:spcAft>
                <a:spcPts val="0"/>
              </a:spcAft>
              <a:buClr>
                <a:schemeClr val="dk2"/>
              </a:buClr>
              <a:buSzPts val="1200"/>
              <a:buChar char="○"/>
              <a:defRPr sz="1200"/>
            </a:lvl5pPr>
            <a:lvl6pPr indent="-304800" lvl="5" marL="2743200" rtl="0" algn="ctr">
              <a:spcBef>
                <a:spcPts val="0"/>
              </a:spcBef>
              <a:spcAft>
                <a:spcPts val="0"/>
              </a:spcAft>
              <a:buClr>
                <a:schemeClr val="dk2"/>
              </a:buClr>
              <a:buSzPts val="1200"/>
              <a:buChar char="■"/>
              <a:defRPr sz="1200"/>
            </a:lvl6pPr>
            <a:lvl7pPr indent="-304800" lvl="6" marL="3200400" rtl="0" algn="ctr">
              <a:spcBef>
                <a:spcPts val="0"/>
              </a:spcBef>
              <a:spcAft>
                <a:spcPts val="0"/>
              </a:spcAft>
              <a:buClr>
                <a:schemeClr val="dk2"/>
              </a:buClr>
              <a:buSzPts val="1200"/>
              <a:buChar char="●"/>
              <a:defRPr sz="1200"/>
            </a:lvl7pPr>
            <a:lvl8pPr indent="-304800" lvl="7" marL="3657600" rtl="0" algn="ctr">
              <a:spcBef>
                <a:spcPts val="0"/>
              </a:spcBef>
              <a:spcAft>
                <a:spcPts val="0"/>
              </a:spcAft>
              <a:buClr>
                <a:schemeClr val="dk2"/>
              </a:buClr>
              <a:buSzPts val="1200"/>
              <a:buChar char="○"/>
              <a:defRPr sz="1200"/>
            </a:lvl8pPr>
            <a:lvl9pPr indent="-304800" lvl="8" marL="4114800" rtl="0" algn="ctr">
              <a:spcBef>
                <a:spcPts val="0"/>
              </a:spcBef>
              <a:spcAft>
                <a:spcPts val="0"/>
              </a:spcAft>
              <a:buClr>
                <a:schemeClr val="dk2"/>
              </a:buClr>
              <a:buSzPts val="1200"/>
              <a:buChar char="■"/>
              <a:defRPr sz="1200"/>
            </a:lvl9pPr>
          </a:lstStyle>
          <a:p/>
        </p:txBody>
      </p:sp>
      <p:sp>
        <p:nvSpPr>
          <p:cNvPr id="511" name="Google Shape;511;p83"/>
          <p:cNvSpPr txBox="1"/>
          <p:nvPr>
            <p:ph hasCustomPrompt="1" idx="7" type="title"/>
          </p:nvPr>
        </p:nvSpPr>
        <p:spPr>
          <a:xfrm>
            <a:off x="3224550" y="2809388"/>
            <a:ext cx="269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512" name="Google Shape;512;p83"/>
          <p:cNvSpPr txBox="1"/>
          <p:nvPr>
            <p:ph idx="8" type="body"/>
          </p:nvPr>
        </p:nvSpPr>
        <p:spPr>
          <a:xfrm>
            <a:off x="3224591" y="3669063"/>
            <a:ext cx="26949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513" name="Google Shape;513;p83"/>
          <p:cNvSpPr txBox="1"/>
          <p:nvPr>
            <p:ph hasCustomPrompt="1" idx="9" type="title"/>
          </p:nvPr>
        </p:nvSpPr>
        <p:spPr>
          <a:xfrm>
            <a:off x="186450" y="1049525"/>
            <a:ext cx="269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514" name="Google Shape;514;p83"/>
          <p:cNvSpPr txBox="1"/>
          <p:nvPr>
            <p:ph idx="13" type="body"/>
          </p:nvPr>
        </p:nvSpPr>
        <p:spPr>
          <a:xfrm>
            <a:off x="186491" y="1909200"/>
            <a:ext cx="26949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515" name="Google Shape;515;p83"/>
          <p:cNvSpPr txBox="1"/>
          <p:nvPr>
            <p:ph hasCustomPrompt="1" idx="14" type="title"/>
          </p:nvPr>
        </p:nvSpPr>
        <p:spPr>
          <a:xfrm>
            <a:off x="6262650" y="1049525"/>
            <a:ext cx="269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516" name="Google Shape;516;p83"/>
          <p:cNvSpPr txBox="1"/>
          <p:nvPr>
            <p:ph idx="15" type="body"/>
          </p:nvPr>
        </p:nvSpPr>
        <p:spPr>
          <a:xfrm>
            <a:off x="6262691" y="1909200"/>
            <a:ext cx="26949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only">
  <p:cSld name="Header only">
    <p:spTree>
      <p:nvGrpSpPr>
        <p:cNvPr id="517" name="Shape 517"/>
        <p:cNvGrpSpPr/>
        <p:nvPr/>
      </p:nvGrpSpPr>
      <p:grpSpPr>
        <a:xfrm>
          <a:off x="0" y="0"/>
          <a:ext cx="0" cy="0"/>
          <a:chOff x="0" y="0"/>
          <a:chExt cx="0" cy="0"/>
        </a:xfrm>
      </p:grpSpPr>
      <p:sp>
        <p:nvSpPr>
          <p:cNvPr id="518" name="Google Shape;518;p84"/>
          <p:cNvSpPr txBox="1"/>
          <p:nvPr>
            <p:ph idx="1" type="body"/>
          </p:nvPr>
        </p:nvSpPr>
        <p:spPr>
          <a:xfrm>
            <a:off x="341658" y="251562"/>
            <a:ext cx="5756100" cy="314700"/>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800"/>
              </a:spcBef>
              <a:spcAft>
                <a:spcPts val="0"/>
              </a:spcAft>
              <a:buClr>
                <a:srgbClr val="2B2B2B"/>
              </a:buClr>
              <a:buSzPts val="2300"/>
              <a:buFont typeface="Arial"/>
              <a:buNone/>
              <a:defRPr b="1" i="0" sz="2300" u="none" cap="none" strike="noStrike">
                <a:solidFill>
                  <a:srgbClr val="2B2B2B"/>
                </a:solidFill>
                <a:latin typeface="EB Garamond"/>
                <a:ea typeface="EB Garamond"/>
                <a:cs typeface="EB Garamond"/>
                <a:sym typeface="EB Garamond"/>
              </a:defRPr>
            </a:lvl1pPr>
            <a:lvl2pPr indent="-228600" lvl="1" marL="914400" marR="0" rtl="0" algn="l">
              <a:lnSpc>
                <a:spcPct val="90000"/>
              </a:lnSpc>
              <a:spcBef>
                <a:spcPts val="12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12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12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2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519" name="Shape 519"/>
        <p:cNvGrpSpPr/>
        <p:nvPr/>
      </p:nvGrpSpPr>
      <p:grpSpPr>
        <a:xfrm>
          <a:off x="0" y="0"/>
          <a:ext cx="0" cy="0"/>
          <a:chOff x="0" y="0"/>
          <a:chExt cx="0" cy="0"/>
        </a:xfrm>
      </p:grpSpPr>
      <p:sp>
        <p:nvSpPr>
          <p:cNvPr id="520" name="Google Shape;520;p8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Overview">
  <p:cSld name="CUSTOM_13">
    <p:spTree>
      <p:nvGrpSpPr>
        <p:cNvPr id="521" name="Shape 521"/>
        <p:cNvGrpSpPr/>
        <p:nvPr/>
      </p:nvGrpSpPr>
      <p:grpSpPr>
        <a:xfrm>
          <a:off x="0" y="0"/>
          <a:ext cx="0" cy="0"/>
          <a:chOff x="0" y="0"/>
          <a:chExt cx="0" cy="0"/>
        </a:xfrm>
      </p:grpSpPr>
      <p:sp>
        <p:nvSpPr>
          <p:cNvPr id="522" name="Google Shape;522;p86"/>
          <p:cNvSpPr/>
          <p:nvPr/>
        </p:nvSpPr>
        <p:spPr>
          <a:xfrm>
            <a:off x="-35225" y="125"/>
            <a:ext cx="3464100" cy="5143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6"/>
          <p:cNvSpPr txBox="1"/>
          <p:nvPr/>
        </p:nvSpPr>
        <p:spPr>
          <a:xfrm>
            <a:off x="213950" y="1217675"/>
            <a:ext cx="3100500" cy="2708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2200">
              <a:solidFill>
                <a:schemeClr val="lt1"/>
              </a:solidFill>
              <a:latin typeface="DM Sans"/>
              <a:ea typeface="DM Sans"/>
              <a:cs typeface="DM Sans"/>
              <a:sym typeface="DM Sans"/>
            </a:endParaRPr>
          </a:p>
        </p:txBody>
      </p:sp>
      <p:sp>
        <p:nvSpPr>
          <p:cNvPr id="524" name="Google Shape;524;p86"/>
          <p:cNvSpPr txBox="1"/>
          <p:nvPr/>
        </p:nvSpPr>
        <p:spPr>
          <a:xfrm>
            <a:off x="3740525" y="1887975"/>
            <a:ext cx="4406400" cy="716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000">
                <a:solidFill>
                  <a:schemeClr val="accent1"/>
                </a:solidFill>
                <a:latin typeface="DM Sans"/>
                <a:ea typeface="DM Sans"/>
                <a:cs typeface="DM Sans"/>
                <a:sym typeface="DM Sans"/>
              </a:rPr>
              <a:t>20+ Years of Expertise</a:t>
            </a:r>
            <a:endParaRPr b="1" sz="2000">
              <a:solidFill>
                <a:schemeClr val="accent1"/>
              </a:solidFill>
              <a:latin typeface="DM Sans"/>
              <a:ea typeface="DM Sans"/>
              <a:cs typeface="DM Sans"/>
              <a:sym typeface="DM Sans"/>
            </a:endParaRPr>
          </a:p>
          <a:p>
            <a:pPr indent="0" lvl="0" marL="0" rtl="0" algn="l">
              <a:lnSpc>
                <a:spcPct val="90000"/>
              </a:lnSpc>
              <a:spcBef>
                <a:spcPts val="800"/>
              </a:spcBef>
              <a:spcAft>
                <a:spcPts val="0"/>
              </a:spcAft>
              <a:buNone/>
            </a:pPr>
            <a:r>
              <a:rPr lang="en" sz="1100">
                <a:solidFill>
                  <a:schemeClr val="dk1"/>
                </a:solidFill>
                <a:latin typeface="DM Sans"/>
                <a:ea typeface="DM Sans"/>
                <a:cs typeface="DM Sans"/>
                <a:sym typeface="DM Sans"/>
              </a:rPr>
              <a:t>Providing unparalleled innovation since 2001</a:t>
            </a:r>
            <a:endParaRPr>
              <a:latin typeface="DM Sans"/>
              <a:ea typeface="DM Sans"/>
              <a:cs typeface="DM Sans"/>
              <a:sym typeface="DM Sans"/>
            </a:endParaRPr>
          </a:p>
        </p:txBody>
      </p:sp>
      <p:sp>
        <p:nvSpPr>
          <p:cNvPr id="525" name="Google Shape;525;p86"/>
          <p:cNvSpPr txBox="1"/>
          <p:nvPr/>
        </p:nvSpPr>
        <p:spPr>
          <a:xfrm>
            <a:off x="3740525" y="225975"/>
            <a:ext cx="4840800" cy="716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000">
                <a:solidFill>
                  <a:schemeClr val="accent1"/>
                </a:solidFill>
                <a:latin typeface="DM Sans"/>
                <a:ea typeface="DM Sans"/>
                <a:cs typeface="DM Sans"/>
                <a:sym typeface="DM Sans"/>
              </a:rPr>
              <a:t>1,300+ Customers</a:t>
            </a:r>
            <a:endParaRPr b="1" sz="2000">
              <a:solidFill>
                <a:schemeClr val="accent1"/>
              </a:solidFill>
              <a:latin typeface="DM Sans"/>
              <a:ea typeface="DM Sans"/>
              <a:cs typeface="DM Sans"/>
              <a:sym typeface="DM Sans"/>
            </a:endParaRPr>
          </a:p>
          <a:p>
            <a:pPr indent="0" lvl="0" marL="0" rtl="0" algn="l">
              <a:lnSpc>
                <a:spcPct val="90000"/>
              </a:lnSpc>
              <a:spcBef>
                <a:spcPts val="800"/>
              </a:spcBef>
              <a:spcAft>
                <a:spcPts val="0"/>
              </a:spcAft>
              <a:buNone/>
            </a:pPr>
            <a:r>
              <a:rPr lang="en" sz="1100">
                <a:solidFill>
                  <a:schemeClr val="dk1"/>
                </a:solidFill>
                <a:latin typeface="DM Sans"/>
                <a:ea typeface="DM Sans"/>
                <a:cs typeface="DM Sans"/>
                <a:sym typeface="DM Sans"/>
              </a:rPr>
              <a:t>60,000+ users in 90+ countries from all industries</a:t>
            </a:r>
            <a:endParaRPr>
              <a:latin typeface="DM Sans"/>
              <a:ea typeface="DM Sans"/>
              <a:cs typeface="DM Sans"/>
              <a:sym typeface="DM Sans"/>
            </a:endParaRPr>
          </a:p>
        </p:txBody>
      </p:sp>
      <p:sp>
        <p:nvSpPr>
          <p:cNvPr id="526" name="Google Shape;526;p86"/>
          <p:cNvSpPr txBox="1"/>
          <p:nvPr/>
        </p:nvSpPr>
        <p:spPr>
          <a:xfrm>
            <a:off x="3740525" y="1095063"/>
            <a:ext cx="7333200" cy="716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000">
                <a:solidFill>
                  <a:schemeClr val="accent1"/>
                </a:solidFill>
                <a:latin typeface="DM Sans"/>
                <a:ea typeface="DM Sans"/>
                <a:cs typeface="DM Sans"/>
                <a:sym typeface="DM Sans"/>
              </a:rPr>
              <a:t>300+ Employees </a:t>
            </a:r>
            <a:endParaRPr b="1" sz="2000">
              <a:solidFill>
                <a:schemeClr val="accent1"/>
              </a:solidFill>
              <a:latin typeface="DM Sans"/>
              <a:ea typeface="DM Sans"/>
              <a:cs typeface="DM Sans"/>
              <a:sym typeface="DM Sans"/>
            </a:endParaRPr>
          </a:p>
          <a:p>
            <a:pPr indent="0" lvl="0" marL="0" rtl="0" algn="l">
              <a:lnSpc>
                <a:spcPct val="90000"/>
              </a:lnSpc>
              <a:spcBef>
                <a:spcPts val="800"/>
              </a:spcBef>
              <a:spcAft>
                <a:spcPts val="0"/>
              </a:spcAft>
              <a:buNone/>
            </a:pPr>
            <a:r>
              <a:rPr lang="en" sz="1100">
                <a:solidFill>
                  <a:schemeClr val="dk1"/>
                </a:solidFill>
                <a:latin typeface="DM Sans"/>
                <a:ea typeface="DM Sans"/>
                <a:cs typeface="DM Sans"/>
                <a:sym typeface="DM Sans"/>
              </a:rPr>
              <a:t>Across the U.S., Canada, UK, India, and Australia </a:t>
            </a:r>
            <a:endParaRPr>
              <a:latin typeface="DM Sans"/>
              <a:ea typeface="DM Sans"/>
              <a:cs typeface="DM Sans"/>
              <a:sym typeface="DM Sans"/>
            </a:endParaRPr>
          </a:p>
        </p:txBody>
      </p:sp>
      <p:sp>
        <p:nvSpPr>
          <p:cNvPr id="527" name="Google Shape;527;p86"/>
          <p:cNvSpPr txBox="1"/>
          <p:nvPr/>
        </p:nvSpPr>
        <p:spPr>
          <a:xfrm>
            <a:off x="3740525" y="2619000"/>
            <a:ext cx="47733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1"/>
                </a:solidFill>
                <a:latin typeface="DM Sans"/>
                <a:ea typeface="DM Sans"/>
                <a:cs typeface="DM Sans"/>
                <a:sym typeface="DM Sans"/>
              </a:rPr>
              <a:t>Market Leader</a:t>
            </a:r>
            <a:endParaRPr b="1" sz="2000">
              <a:solidFill>
                <a:schemeClr val="accent1"/>
              </a:solidFill>
              <a:latin typeface="DM Sans"/>
              <a:ea typeface="DM Sans"/>
              <a:cs typeface="DM Sans"/>
              <a:sym typeface="DM Sans"/>
            </a:endParaRPr>
          </a:p>
          <a:p>
            <a:pPr indent="0" lvl="0" marL="0" rtl="0" algn="l">
              <a:spcBef>
                <a:spcPts val="0"/>
              </a:spcBef>
              <a:spcAft>
                <a:spcPts val="0"/>
              </a:spcAft>
              <a:buNone/>
            </a:pPr>
            <a:r>
              <a:rPr lang="en" sz="1100">
                <a:latin typeface="DM Sans"/>
                <a:ea typeface="DM Sans"/>
                <a:cs typeface="DM Sans"/>
                <a:sym typeface="DM Sans"/>
              </a:rPr>
              <a:t>Consistently recognized by leading industry firms and organizations</a:t>
            </a:r>
            <a:endParaRPr sz="1100">
              <a:latin typeface="DM Sans"/>
              <a:ea typeface="DM Sans"/>
              <a:cs typeface="DM Sans"/>
              <a:sym typeface="DM Sans"/>
            </a:endParaRPr>
          </a:p>
        </p:txBody>
      </p:sp>
      <p:sp>
        <p:nvSpPr>
          <p:cNvPr id="528" name="Google Shape;528;p86"/>
          <p:cNvSpPr/>
          <p:nvPr/>
        </p:nvSpPr>
        <p:spPr>
          <a:xfrm rot="5400000">
            <a:off x="648900" y="-466675"/>
            <a:ext cx="628200" cy="19962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9" name="Google Shape;529;p86"/>
          <p:cNvPicPr preferRelativeResize="0"/>
          <p:nvPr/>
        </p:nvPicPr>
        <p:blipFill>
          <a:blip r:embed="rId2">
            <a:alphaModFix/>
          </a:blip>
          <a:stretch>
            <a:fillRect/>
          </a:stretch>
        </p:blipFill>
        <p:spPr>
          <a:xfrm>
            <a:off x="213939" y="138186"/>
            <a:ext cx="1498131" cy="786475"/>
          </a:xfrm>
          <a:prstGeom prst="rect">
            <a:avLst/>
          </a:prstGeom>
          <a:noFill/>
          <a:ln>
            <a:noFill/>
          </a:ln>
        </p:spPr>
      </p:pic>
      <p:sp>
        <p:nvSpPr>
          <p:cNvPr id="530" name="Google Shape;530;p86"/>
          <p:cNvSpPr txBox="1"/>
          <p:nvPr/>
        </p:nvSpPr>
        <p:spPr>
          <a:xfrm>
            <a:off x="3740525" y="4280250"/>
            <a:ext cx="963000" cy="60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1000">
                <a:solidFill>
                  <a:schemeClr val="dk1"/>
                </a:solidFill>
                <a:latin typeface="DM Sans"/>
                <a:ea typeface="DM Sans"/>
                <a:cs typeface="DM Sans"/>
                <a:sym typeface="DM Sans"/>
              </a:rPr>
              <a:t>Top Rated Vendor by TrustRadius </a:t>
            </a:r>
            <a:endParaRPr sz="1000">
              <a:solidFill>
                <a:schemeClr val="dk1"/>
              </a:solidFill>
              <a:latin typeface="DM Sans"/>
              <a:ea typeface="DM Sans"/>
              <a:cs typeface="DM Sans"/>
              <a:sym typeface="DM Sans"/>
            </a:endParaRPr>
          </a:p>
        </p:txBody>
      </p:sp>
      <p:sp>
        <p:nvSpPr>
          <p:cNvPr id="531" name="Google Shape;531;p86"/>
          <p:cNvSpPr txBox="1"/>
          <p:nvPr/>
        </p:nvSpPr>
        <p:spPr>
          <a:xfrm>
            <a:off x="4846263" y="4295325"/>
            <a:ext cx="10569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lang="en" sz="1000">
                <a:solidFill>
                  <a:schemeClr val="dk1"/>
                </a:solidFill>
                <a:latin typeface="DM Sans"/>
                <a:ea typeface="DM Sans"/>
                <a:cs typeface="DM Sans"/>
                <a:sym typeface="DM Sans"/>
              </a:rPr>
              <a:t>Enterprise and Mid-Market Leader on G2 Crowd </a:t>
            </a:r>
            <a:endParaRPr sz="1000">
              <a:solidFill>
                <a:schemeClr val="dk1"/>
              </a:solidFill>
              <a:latin typeface="DM Sans"/>
              <a:ea typeface="DM Sans"/>
              <a:cs typeface="DM Sans"/>
              <a:sym typeface="DM Sans"/>
            </a:endParaRPr>
          </a:p>
        </p:txBody>
      </p:sp>
      <p:sp>
        <p:nvSpPr>
          <p:cNvPr id="532" name="Google Shape;532;p86"/>
          <p:cNvSpPr txBox="1"/>
          <p:nvPr/>
        </p:nvSpPr>
        <p:spPr>
          <a:xfrm>
            <a:off x="5932100" y="4280250"/>
            <a:ext cx="10569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lang="en" sz="1000">
                <a:solidFill>
                  <a:schemeClr val="dk1"/>
                </a:solidFill>
                <a:latin typeface="DM Sans"/>
                <a:ea typeface="DM Sans"/>
                <a:cs typeface="DM Sans"/>
                <a:sym typeface="DM Sans"/>
              </a:rPr>
              <a:t>Leader in Nucleus Research Value Matrix </a:t>
            </a:r>
            <a:endParaRPr sz="1000">
              <a:solidFill>
                <a:schemeClr val="dk1"/>
              </a:solidFill>
              <a:latin typeface="DM Sans"/>
              <a:ea typeface="DM Sans"/>
              <a:cs typeface="DM Sans"/>
              <a:sym typeface="DM Sans"/>
            </a:endParaRPr>
          </a:p>
        </p:txBody>
      </p:sp>
      <p:pic>
        <p:nvPicPr>
          <p:cNvPr id="533" name="Google Shape;533;p86"/>
          <p:cNvPicPr preferRelativeResize="0"/>
          <p:nvPr/>
        </p:nvPicPr>
        <p:blipFill>
          <a:blip r:embed="rId3">
            <a:alphaModFix/>
          </a:blip>
          <a:stretch>
            <a:fillRect/>
          </a:stretch>
        </p:blipFill>
        <p:spPr>
          <a:xfrm>
            <a:off x="7215175" y="3581310"/>
            <a:ext cx="735574" cy="551675"/>
          </a:xfrm>
          <a:prstGeom prst="rect">
            <a:avLst/>
          </a:prstGeom>
          <a:noFill/>
          <a:ln>
            <a:noFill/>
          </a:ln>
        </p:spPr>
      </p:pic>
      <p:sp>
        <p:nvSpPr>
          <p:cNvPr id="534" name="Google Shape;534;p86"/>
          <p:cNvSpPr txBox="1"/>
          <p:nvPr/>
        </p:nvSpPr>
        <p:spPr>
          <a:xfrm>
            <a:off x="7096313" y="4226175"/>
            <a:ext cx="1056900" cy="87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lang="en" sz="1000">
                <a:solidFill>
                  <a:schemeClr val="dk1"/>
                </a:solidFill>
                <a:latin typeface="DM Sans"/>
                <a:ea typeface="DM Sans"/>
                <a:cs typeface="DM Sans"/>
                <a:sym typeface="DM Sans"/>
              </a:rPr>
              <a:t>Leader in Dresner Wisdom of Crowds for EPM 2022 </a:t>
            </a:r>
            <a:endParaRPr/>
          </a:p>
        </p:txBody>
      </p:sp>
      <p:pic>
        <p:nvPicPr>
          <p:cNvPr id="535" name="Google Shape;535;p86"/>
          <p:cNvPicPr preferRelativeResize="0"/>
          <p:nvPr/>
        </p:nvPicPr>
        <p:blipFill>
          <a:blip r:embed="rId4">
            <a:alphaModFix/>
          </a:blip>
          <a:stretch>
            <a:fillRect/>
          </a:stretch>
        </p:blipFill>
        <p:spPr>
          <a:xfrm>
            <a:off x="8280841" y="3594757"/>
            <a:ext cx="697664" cy="389025"/>
          </a:xfrm>
          <a:prstGeom prst="rect">
            <a:avLst/>
          </a:prstGeom>
          <a:noFill/>
          <a:ln>
            <a:noFill/>
          </a:ln>
        </p:spPr>
      </p:pic>
      <p:sp>
        <p:nvSpPr>
          <p:cNvPr id="536" name="Google Shape;536;p86"/>
          <p:cNvSpPr txBox="1"/>
          <p:nvPr/>
        </p:nvSpPr>
        <p:spPr>
          <a:xfrm>
            <a:off x="8101214" y="4228000"/>
            <a:ext cx="10569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lang="en" sz="1000">
                <a:solidFill>
                  <a:schemeClr val="dk1"/>
                </a:solidFill>
                <a:latin typeface="DM Sans"/>
                <a:ea typeface="DM Sans"/>
                <a:cs typeface="DM Sans"/>
                <a:sym typeface="DM Sans"/>
              </a:rPr>
              <a:t>11-time Leader in Constellation Shortlist </a:t>
            </a:r>
            <a:endParaRPr sz="1000">
              <a:solidFill>
                <a:schemeClr val="dk1"/>
              </a:solidFill>
              <a:latin typeface="DM Sans"/>
              <a:ea typeface="DM Sans"/>
              <a:cs typeface="DM Sans"/>
              <a:sym typeface="DM Sans"/>
            </a:endParaRPr>
          </a:p>
        </p:txBody>
      </p:sp>
      <p:pic>
        <p:nvPicPr>
          <p:cNvPr id="537" name="Google Shape;537;p86"/>
          <p:cNvPicPr preferRelativeResize="0"/>
          <p:nvPr/>
        </p:nvPicPr>
        <p:blipFill rotWithShape="1">
          <a:blip r:embed="rId5">
            <a:alphaModFix/>
          </a:blip>
          <a:srcRect b="16839" l="0" r="0" t="0"/>
          <a:stretch/>
        </p:blipFill>
        <p:spPr>
          <a:xfrm>
            <a:off x="303375" y="3412626"/>
            <a:ext cx="2738028" cy="1730999"/>
          </a:xfrm>
          <a:prstGeom prst="rect">
            <a:avLst/>
          </a:prstGeom>
          <a:noFill/>
          <a:ln>
            <a:noFill/>
          </a:ln>
        </p:spPr>
      </p:pic>
      <p:pic>
        <p:nvPicPr>
          <p:cNvPr id="538" name="Google Shape;538;p86"/>
          <p:cNvPicPr preferRelativeResize="0"/>
          <p:nvPr/>
        </p:nvPicPr>
        <p:blipFill>
          <a:blip r:embed="rId6">
            <a:alphaModFix/>
          </a:blip>
          <a:stretch>
            <a:fillRect/>
          </a:stretch>
        </p:blipFill>
        <p:spPr>
          <a:xfrm>
            <a:off x="5049375" y="3594762"/>
            <a:ext cx="650684" cy="738900"/>
          </a:xfrm>
          <a:prstGeom prst="rect">
            <a:avLst/>
          </a:prstGeom>
          <a:noFill/>
          <a:ln>
            <a:noFill/>
          </a:ln>
        </p:spPr>
      </p:pic>
      <p:pic>
        <p:nvPicPr>
          <p:cNvPr id="539" name="Google Shape;539;p86"/>
          <p:cNvPicPr preferRelativeResize="0"/>
          <p:nvPr/>
        </p:nvPicPr>
        <p:blipFill>
          <a:blip r:embed="rId7">
            <a:alphaModFix/>
          </a:blip>
          <a:stretch>
            <a:fillRect/>
          </a:stretch>
        </p:blipFill>
        <p:spPr>
          <a:xfrm>
            <a:off x="3551012" y="3688363"/>
            <a:ext cx="593674" cy="551674"/>
          </a:xfrm>
          <a:prstGeom prst="rect">
            <a:avLst/>
          </a:prstGeom>
          <a:noFill/>
          <a:ln>
            <a:noFill/>
          </a:ln>
        </p:spPr>
      </p:pic>
      <p:pic>
        <p:nvPicPr>
          <p:cNvPr id="540" name="Google Shape;540;p86"/>
          <p:cNvPicPr preferRelativeResize="0"/>
          <p:nvPr/>
        </p:nvPicPr>
        <p:blipFill>
          <a:blip r:embed="rId8">
            <a:alphaModFix/>
          </a:blip>
          <a:stretch>
            <a:fillRect/>
          </a:stretch>
        </p:blipFill>
        <p:spPr>
          <a:xfrm>
            <a:off x="4223663" y="3688363"/>
            <a:ext cx="593674" cy="551674"/>
          </a:xfrm>
          <a:prstGeom prst="rect">
            <a:avLst/>
          </a:prstGeom>
          <a:noFill/>
          <a:ln>
            <a:noFill/>
          </a:ln>
        </p:spPr>
      </p:pic>
      <p:pic>
        <p:nvPicPr>
          <p:cNvPr id="541" name="Google Shape;541;p86"/>
          <p:cNvPicPr preferRelativeResize="0"/>
          <p:nvPr/>
        </p:nvPicPr>
        <p:blipFill>
          <a:blip r:embed="rId9">
            <a:alphaModFix/>
          </a:blip>
          <a:stretch>
            <a:fillRect/>
          </a:stretch>
        </p:blipFill>
        <p:spPr>
          <a:xfrm>
            <a:off x="6273257" y="3688370"/>
            <a:ext cx="551651" cy="55165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solidFill>
          <a:srgbClr val="A96FD6"/>
        </a:solidFill>
      </p:bgPr>
    </p:bg>
    <p:spTree>
      <p:nvGrpSpPr>
        <p:cNvPr id="542" name="Shape 542"/>
        <p:cNvGrpSpPr/>
        <p:nvPr/>
      </p:nvGrpSpPr>
      <p:grpSpPr>
        <a:xfrm>
          <a:off x="0" y="0"/>
          <a:ext cx="0" cy="0"/>
          <a:chOff x="0" y="0"/>
          <a:chExt cx="0" cy="0"/>
        </a:xfrm>
      </p:grpSpPr>
      <p:sp>
        <p:nvSpPr>
          <p:cNvPr id="543" name="Google Shape;543;p87"/>
          <p:cNvSpPr txBox="1"/>
          <p:nvPr>
            <p:ph idx="12" type="sldNum"/>
          </p:nvPr>
        </p:nvSpPr>
        <p:spPr>
          <a:xfrm>
            <a:off x="6947807" y="4723720"/>
            <a:ext cx="2057400" cy="273900"/>
          </a:xfrm>
          <a:prstGeom prst="rect">
            <a:avLst/>
          </a:prstGeom>
          <a:noFill/>
          <a:ln cap="flat" cmpd="sng" w="9525">
            <a:solidFill>
              <a:schemeClr val="accent2"/>
            </a:solidFill>
            <a:prstDash val="dash"/>
            <a:round/>
            <a:headEnd len="sm" w="sm" type="none"/>
            <a:tailEnd len="sm" w="sm" type="none"/>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
        <p:nvSpPr>
          <p:cNvPr id="544" name="Google Shape;544;p87"/>
          <p:cNvSpPr/>
          <p:nvPr/>
        </p:nvSpPr>
        <p:spPr>
          <a:xfrm>
            <a:off x="2656115" y="655863"/>
            <a:ext cx="3831900" cy="3831900"/>
          </a:xfrm>
          <a:prstGeom prst="ellipse">
            <a:avLst/>
          </a:prstGeom>
          <a:noFill/>
          <a:ln cap="flat" cmpd="sng" w="19050">
            <a:solidFill>
              <a:schemeClr val="accent5">
                <a:alpha val="85490"/>
              </a:schemeClr>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45" name="Google Shape;545;p87"/>
          <p:cNvSpPr/>
          <p:nvPr/>
        </p:nvSpPr>
        <p:spPr>
          <a:xfrm>
            <a:off x="2269536" y="269285"/>
            <a:ext cx="4605000" cy="4605000"/>
          </a:xfrm>
          <a:prstGeom prst="ellipse">
            <a:avLst/>
          </a:prstGeom>
          <a:noFill/>
          <a:ln cap="flat" cmpd="sng" w="19050">
            <a:solidFill>
              <a:schemeClr val="accent5">
                <a:alpha val="63530"/>
              </a:schemeClr>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46" name="Google Shape;546;p87"/>
          <p:cNvSpPr/>
          <p:nvPr/>
        </p:nvSpPr>
        <p:spPr>
          <a:xfrm>
            <a:off x="1883318" y="-116934"/>
            <a:ext cx="5377200" cy="5377200"/>
          </a:xfrm>
          <a:prstGeom prst="ellipse">
            <a:avLst/>
          </a:prstGeom>
          <a:noFill/>
          <a:ln cap="flat" cmpd="sng" w="19050">
            <a:solidFill>
              <a:schemeClr val="accent5">
                <a:alpha val="49410"/>
              </a:schemeClr>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47" name="Google Shape;547;p87"/>
          <p:cNvSpPr/>
          <p:nvPr/>
        </p:nvSpPr>
        <p:spPr>
          <a:xfrm>
            <a:off x="1356014" y="-644237"/>
            <a:ext cx="6432000" cy="6432000"/>
          </a:xfrm>
          <a:prstGeom prst="ellipse">
            <a:avLst/>
          </a:prstGeom>
          <a:noFill/>
          <a:ln cap="flat" cmpd="sng" w="19050">
            <a:solidFill>
              <a:schemeClr val="accent5">
                <a:alpha val="35290"/>
              </a:schemeClr>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48" name="Google Shape;548;p87"/>
          <p:cNvSpPr/>
          <p:nvPr/>
        </p:nvSpPr>
        <p:spPr>
          <a:xfrm>
            <a:off x="723847" y="-1276403"/>
            <a:ext cx="7696200" cy="7696200"/>
          </a:xfrm>
          <a:prstGeom prst="ellipse">
            <a:avLst/>
          </a:prstGeom>
          <a:noFill/>
          <a:ln cap="flat" cmpd="sng" w="19050">
            <a:solidFill>
              <a:schemeClr val="accent5">
                <a:alpha val="35290"/>
              </a:schemeClr>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49" name="Google Shape;549;p87"/>
          <p:cNvSpPr/>
          <p:nvPr/>
        </p:nvSpPr>
        <p:spPr>
          <a:xfrm>
            <a:off x="78353" y="-1921897"/>
            <a:ext cx="8987400" cy="8987400"/>
          </a:xfrm>
          <a:prstGeom prst="ellipse">
            <a:avLst/>
          </a:prstGeom>
          <a:noFill/>
          <a:ln cap="flat" cmpd="sng" w="19050">
            <a:solidFill>
              <a:schemeClr val="accent5">
                <a:alpha val="23530"/>
              </a:schemeClr>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2">
  <p:cSld name="Title and Bullet Content_4">
    <p:spTree>
      <p:nvGrpSpPr>
        <p:cNvPr id="550" name="Shape 550"/>
        <p:cNvGrpSpPr/>
        <p:nvPr/>
      </p:nvGrpSpPr>
      <p:grpSpPr>
        <a:xfrm>
          <a:off x="0" y="0"/>
          <a:ext cx="0" cy="0"/>
          <a:chOff x="0" y="0"/>
          <a:chExt cx="0" cy="0"/>
        </a:xfrm>
      </p:grpSpPr>
      <p:sp>
        <p:nvSpPr>
          <p:cNvPr id="551" name="Google Shape;551;p88"/>
          <p:cNvSpPr txBox="1"/>
          <p:nvPr>
            <p:ph idx="1" type="body"/>
          </p:nvPr>
        </p:nvSpPr>
        <p:spPr>
          <a:xfrm>
            <a:off x="531160" y="1413051"/>
            <a:ext cx="8075100" cy="32196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600"/>
              </a:spcBef>
              <a:spcAft>
                <a:spcPts val="0"/>
              </a:spcAft>
              <a:buClr>
                <a:schemeClr val="accent3"/>
              </a:buClr>
              <a:buSzPts val="2400"/>
              <a:buFont typeface="Courier New"/>
              <a:buChar char="o"/>
              <a:defRPr b="0" i="0" sz="2200">
                <a:solidFill>
                  <a:schemeClr val="dk1"/>
                </a:solidFill>
                <a:latin typeface="Roboto Light"/>
                <a:ea typeface="Roboto Light"/>
                <a:cs typeface="Roboto Light"/>
                <a:sym typeface="Roboto Light"/>
              </a:defRPr>
            </a:lvl1pPr>
            <a:lvl2pPr indent="-342900" lvl="1" marL="914400" rtl="0" algn="l">
              <a:lnSpc>
                <a:spcPct val="100000"/>
              </a:lnSpc>
              <a:spcBef>
                <a:spcPts val="600"/>
              </a:spcBef>
              <a:spcAft>
                <a:spcPts val="0"/>
              </a:spcAft>
              <a:buClr>
                <a:srgbClr val="E86A5C"/>
              </a:buClr>
              <a:buSzPts val="1800"/>
              <a:buFont typeface="Arial"/>
              <a:buChar char="•"/>
              <a:defRPr sz="1800">
                <a:latin typeface="Open Sans"/>
                <a:ea typeface="Open Sans"/>
                <a:cs typeface="Open Sans"/>
                <a:sym typeface="Open Sans"/>
              </a:defRPr>
            </a:lvl2pPr>
            <a:lvl3pPr indent="-317500" lvl="2" marL="1371600" rtl="0" algn="l">
              <a:lnSpc>
                <a:spcPct val="100000"/>
              </a:lnSpc>
              <a:spcBef>
                <a:spcPts val="600"/>
              </a:spcBef>
              <a:spcAft>
                <a:spcPts val="0"/>
              </a:spcAft>
              <a:buClr>
                <a:srgbClr val="E86A5C"/>
              </a:buClr>
              <a:buSzPts val="1400"/>
              <a:buFont typeface="Arial"/>
              <a:buChar char="•"/>
              <a:defRPr>
                <a:latin typeface="Open Sans"/>
                <a:ea typeface="Open Sans"/>
                <a:cs typeface="Open Sans"/>
                <a:sym typeface="Open Sans"/>
              </a:defRPr>
            </a:lvl3pPr>
            <a:lvl4pPr indent="-298450" lvl="3" marL="1828800" rtl="0" algn="l">
              <a:lnSpc>
                <a:spcPct val="100000"/>
              </a:lnSpc>
              <a:spcBef>
                <a:spcPts val="600"/>
              </a:spcBef>
              <a:spcAft>
                <a:spcPts val="0"/>
              </a:spcAft>
              <a:buClr>
                <a:srgbClr val="E86A5C"/>
              </a:buClr>
              <a:buSzPts val="1100"/>
              <a:buFont typeface="Courier New"/>
              <a:buChar char="o"/>
              <a:defRPr>
                <a:latin typeface="Open Sans"/>
                <a:ea typeface="Open Sans"/>
                <a:cs typeface="Open Sans"/>
                <a:sym typeface="Open Sans"/>
              </a:defRPr>
            </a:lvl4pPr>
            <a:lvl5pPr indent="-285750" lvl="4" marL="2286000" rtl="0" algn="l">
              <a:lnSpc>
                <a:spcPct val="100000"/>
              </a:lnSpc>
              <a:spcBef>
                <a:spcPts val="600"/>
              </a:spcBef>
              <a:spcAft>
                <a:spcPts val="0"/>
              </a:spcAft>
              <a:buClr>
                <a:srgbClr val="E86A5C"/>
              </a:buClr>
              <a:buSzPts val="900"/>
              <a:buFont typeface="Courier New"/>
              <a:buChar char="o"/>
              <a:defRPr sz="1200">
                <a:latin typeface="Open Sans"/>
                <a:ea typeface="Open Sans"/>
                <a:cs typeface="Open Sans"/>
                <a:sym typeface="Open Sans"/>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552" name="Google Shape;552;p88"/>
          <p:cNvSpPr txBox="1"/>
          <p:nvPr>
            <p:ph type="title"/>
          </p:nvPr>
        </p:nvSpPr>
        <p:spPr>
          <a:xfrm>
            <a:off x="531160" y="277565"/>
            <a:ext cx="8075100" cy="727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3" name="Google Shape;553;p88"/>
          <p:cNvSpPr txBox="1"/>
          <p:nvPr>
            <p:ph idx="2" type="body"/>
          </p:nvPr>
        </p:nvSpPr>
        <p:spPr>
          <a:xfrm>
            <a:off x="531626" y="1076922"/>
            <a:ext cx="8073900" cy="3015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00000"/>
              </a:lnSpc>
              <a:spcBef>
                <a:spcPts val="600"/>
              </a:spcBef>
              <a:spcAft>
                <a:spcPts val="0"/>
              </a:spcAft>
              <a:buSzPts val="2400"/>
              <a:buNone/>
              <a:defRPr b="0" i="0">
                <a:solidFill>
                  <a:schemeClr val="dk1"/>
                </a:solidFill>
                <a:latin typeface="Roboto Medium"/>
                <a:ea typeface="Roboto Medium"/>
                <a:cs typeface="Roboto Medium"/>
                <a:sym typeface="Roboto Medium"/>
              </a:defRPr>
            </a:lvl1pPr>
            <a:lvl2pPr indent="-342900" lvl="1" marL="914400" rtl="0" algn="l">
              <a:lnSpc>
                <a:spcPct val="100000"/>
              </a:lnSpc>
              <a:spcBef>
                <a:spcPts val="600"/>
              </a:spcBef>
              <a:spcAft>
                <a:spcPts val="0"/>
              </a:spcAft>
              <a:buSzPts val="1800"/>
              <a:buChar char="•"/>
              <a:defRPr/>
            </a:lvl2pPr>
            <a:lvl3pPr indent="-342900" lvl="2" marL="1371600" rtl="0" algn="l">
              <a:lnSpc>
                <a:spcPct val="100000"/>
              </a:lnSpc>
              <a:spcBef>
                <a:spcPts val="600"/>
              </a:spcBef>
              <a:spcAft>
                <a:spcPts val="0"/>
              </a:spcAft>
              <a:buSzPts val="1800"/>
              <a:buChar char="•"/>
              <a:defRPr/>
            </a:lvl3pPr>
            <a:lvl4pPr indent="-317500" lvl="3" marL="1828800" rtl="0" algn="l">
              <a:lnSpc>
                <a:spcPct val="100000"/>
              </a:lnSpc>
              <a:spcBef>
                <a:spcPts val="600"/>
              </a:spcBef>
              <a:spcAft>
                <a:spcPts val="0"/>
              </a:spcAft>
              <a:buSzPts val="1400"/>
              <a:buChar char="o"/>
              <a:defRPr/>
            </a:lvl4pPr>
            <a:lvl5pPr indent="-317500" lvl="4" marL="2286000" rtl="0" algn="l">
              <a:lnSpc>
                <a:spcPct val="100000"/>
              </a:lnSpc>
              <a:spcBef>
                <a:spcPts val="600"/>
              </a:spcBef>
              <a:spcAft>
                <a:spcPts val="0"/>
              </a:spcAft>
              <a:buSzPts val="1400"/>
              <a:buChar char="o"/>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Values">
  <p:cSld name="CUSTOM_12">
    <p:bg>
      <p:bgPr>
        <a:solidFill>
          <a:schemeClr val="accent1"/>
        </a:solidFill>
      </p:bgPr>
    </p:bg>
    <p:spTree>
      <p:nvGrpSpPr>
        <p:cNvPr id="554" name="Shape 554"/>
        <p:cNvGrpSpPr/>
        <p:nvPr/>
      </p:nvGrpSpPr>
      <p:grpSpPr>
        <a:xfrm>
          <a:off x="0" y="0"/>
          <a:ext cx="0" cy="0"/>
          <a:chOff x="0" y="0"/>
          <a:chExt cx="0" cy="0"/>
        </a:xfrm>
      </p:grpSpPr>
      <p:sp>
        <p:nvSpPr>
          <p:cNvPr id="555" name="Google Shape;555;p89"/>
          <p:cNvSpPr/>
          <p:nvPr/>
        </p:nvSpPr>
        <p:spPr>
          <a:xfrm>
            <a:off x="0" y="1704050"/>
            <a:ext cx="9158700" cy="3439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9"/>
          <p:cNvSpPr txBox="1"/>
          <p:nvPr/>
        </p:nvSpPr>
        <p:spPr>
          <a:xfrm>
            <a:off x="2638175" y="4406075"/>
            <a:ext cx="2020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200">
              <a:latin typeface="DM Sans Medium"/>
              <a:ea typeface="DM Sans Medium"/>
              <a:cs typeface="DM Sans Medium"/>
              <a:sym typeface="DM Sans Medium"/>
            </a:endParaRPr>
          </a:p>
        </p:txBody>
      </p:sp>
      <p:sp>
        <p:nvSpPr>
          <p:cNvPr id="557" name="Google Shape;557;p89"/>
          <p:cNvSpPr/>
          <p:nvPr/>
        </p:nvSpPr>
        <p:spPr>
          <a:xfrm>
            <a:off x="364700" y="1135196"/>
            <a:ext cx="1159500" cy="115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89"/>
          <p:cNvSpPr/>
          <p:nvPr/>
        </p:nvSpPr>
        <p:spPr>
          <a:xfrm>
            <a:off x="2191275" y="1154446"/>
            <a:ext cx="1159500" cy="115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9"/>
          <p:cNvSpPr/>
          <p:nvPr/>
        </p:nvSpPr>
        <p:spPr>
          <a:xfrm>
            <a:off x="4017850" y="1135196"/>
            <a:ext cx="1159500" cy="115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89"/>
          <p:cNvSpPr/>
          <p:nvPr/>
        </p:nvSpPr>
        <p:spPr>
          <a:xfrm>
            <a:off x="5844425" y="1135196"/>
            <a:ext cx="1159500" cy="115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89"/>
          <p:cNvSpPr/>
          <p:nvPr/>
        </p:nvSpPr>
        <p:spPr>
          <a:xfrm>
            <a:off x="7671000" y="1135196"/>
            <a:ext cx="1159500" cy="115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9"/>
          <p:cNvSpPr txBox="1"/>
          <p:nvPr/>
        </p:nvSpPr>
        <p:spPr>
          <a:xfrm>
            <a:off x="2141188" y="2380550"/>
            <a:ext cx="1269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solidFill>
                <a:srgbClr val="36CC99"/>
              </a:solidFill>
              <a:latin typeface="DM Sans"/>
              <a:ea typeface="DM Sans"/>
              <a:cs typeface="DM Sans"/>
              <a:sym typeface="DM Sans"/>
            </a:endParaRPr>
          </a:p>
        </p:txBody>
      </p:sp>
      <p:pic>
        <p:nvPicPr>
          <p:cNvPr id="563" name="Google Shape;563;p89"/>
          <p:cNvPicPr preferRelativeResize="0"/>
          <p:nvPr/>
        </p:nvPicPr>
        <p:blipFill>
          <a:blip r:embed="rId2">
            <a:alphaModFix/>
          </a:blip>
          <a:stretch>
            <a:fillRect/>
          </a:stretch>
        </p:blipFill>
        <p:spPr>
          <a:xfrm>
            <a:off x="146395" y="4669943"/>
            <a:ext cx="724176" cy="38017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564" name="Shape 564"/>
        <p:cNvGrpSpPr/>
        <p:nvPr/>
      </p:nvGrpSpPr>
      <p:grpSpPr>
        <a:xfrm>
          <a:off x="0" y="0"/>
          <a:ext cx="0" cy="0"/>
          <a:chOff x="0" y="0"/>
          <a:chExt cx="0" cy="0"/>
        </a:xfrm>
      </p:grpSpPr>
      <p:sp>
        <p:nvSpPr>
          <p:cNvPr id="565" name="Google Shape;565;p90"/>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566" name="Google Shape;566;p90"/>
          <p:cNvSpPr txBox="1"/>
          <p:nvPr>
            <p:ph idx="1" type="body"/>
          </p:nvPr>
        </p:nvSpPr>
        <p:spPr>
          <a:xfrm>
            <a:off x="459105" y="943847"/>
            <a:ext cx="8222400" cy="257400"/>
          </a:xfrm>
          <a:prstGeom prst="rect">
            <a:avLst/>
          </a:prstGeom>
          <a:noFill/>
          <a:ln>
            <a:noFill/>
          </a:ln>
        </p:spPr>
        <p:txBody>
          <a:bodyPr anchorCtr="0" anchor="ctr" bIns="34275" lIns="68575" spcFirstLastPara="1" rIns="68575" wrap="square" tIns="34275">
            <a:noAutofit/>
          </a:bodyPr>
          <a:lstStyle>
            <a:lvl1pPr indent="-228600" lvl="0" marL="457200" rtl="0" algn="l">
              <a:lnSpc>
                <a:spcPct val="114000"/>
              </a:lnSpc>
              <a:spcBef>
                <a:spcPts val="0"/>
              </a:spcBef>
              <a:spcAft>
                <a:spcPts val="0"/>
              </a:spcAft>
              <a:buClr>
                <a:schemeClr val="accent2"/>
              </a:buClr>
              <a:buSzPts val="1500"/>
              <a:buNone/>
              <a:defRPr sz="1500">
                <a:solidFill>
                  <a:schemeClr val="accent2"/>
                </a:solidFill>
              </a:defRPr>
            </a:lvl1pPr>
            <a:lvl2pPr indent="-323850" lvl="1" marL="914400" rtl="0" algn="l">
              <a:lnSpc>
                <a:spcPct val="114000"/>
              </a:lnSpc>
              <a:spcBef>
                <a:spcPts val="500"/>
              </a:spcBef>
              <a:spcAft>
                <a:spcPts val="0"/>
              </a:spcAft>
              <a:buClr>
                <a:schemeClr val="accent2"/>
              </a:buClr>
              <a:buSzPts val="1500"/>
              <a:buChar char="−"/>
              <a:defRPr/>
            </a:lvl2pPr>
            <a:lvl3pPr indent="-317500" lvl="2" marL="1371600" rtl="0" algn="l">
              <a:lnSpc>
                <a:spcPct val="114000"/>
              </a:lnSpc>
              <a:spcBef>
                <a:spcPts val="500"/>
              </a:spcBef>
              <a:spcAft>
                <a:spcPts val="0"/>
              </a:spcAft>
              <a:buClr>
                <a:schemeClr val="accent2"/>
              </a:buClr>
              <a:buSzPts val="1400"/>
              <a:buChar char="•"/>
              <a:defRPr/>
            </a:lvl3pPr>
            <a:lvl4pPr indent="-304800" lvl="3" marL="1828800" rtl="0" algn="l">
              <a:lnSpc>
                <a:spcPct val="114000"/>
              </a:lnSpc>
              <a:spcBef>
                <a:spcPts val="500"/>
              </a:spcBef>
              <a:spcAft>
                <a:spcPts val="0"/>
              </a:spcAft>
              <a:buClr>
                <a:schemeClr val="accent2"/>
              </a:buClr>
              <a:buSzPts val="1200"/>
              <a:buChar char="−"/>
              <a:defRPr/>
            </a:lvl4pPr>
            <a:lvl5pPr indent="-304800" lvl="4" marL="2286000" rtl="0" algn="l">
              <a:lnSpc>
                <a:spcPct val="114000"/>
              </a:lnSpc>
              <a:spcBef>
                <a:spcPts val="500"/>
              </a:spcBef>
              <a:spcAft>
                <a:spcPts val="0"/>
              </a:spcAft>
              <a:buClr>
                <a:schemeClr val="accent2"/>
              </a:buClr>
              <a:buSzPts val="1200"/>
              <a:buChar char="•"/>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7" name="Google Shape;567;p90"/>
          <p:cNvSpPr txBox="1"/>
          <p:nvPr>
            <p:ph type="title"/>
          </p:nvPr>
        </p:nvSpPr>
        <p:spPr>
          <a:xfrm>
            <a:off x="460377" y="368439"/>
            <a:ext cx="8224500" cy="5691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 name="Shape 57"/>
        <p:cNvGrpSpPr/>
        <p:nvPr/>
      </p:nvGrpSpPr>
      <p:grpSpPr>
        <a:xfrm>
          <a:off x="0" y="0"/>
          <a:ext cx="0" cy="0"/>
          <a:chOff x="0" y="0"/>
          <a:chExt cx="0" cy="0"/>
        </a:xfrm>
      </p:grpSpPr>
      <p:sp>
        <p:nvSpPr>
          <p:cNvPr id="58" name="Google Shape;58;p1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1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0" name="Google Shape;60;p1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1" name="Google Shape;6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69.xml"/><Relationship Id="rId42" Type="http://schemas.openxmlformats.org/officeDocument/2006/relationships/slideLayout" Target="../slideLayouts/slideLayout71.xml"/><Relationship Id="rId41" Type="http://schemas.openxmlformats.org/officeDocument/2006/relationships/slideLayout" Target="../slideLayouts/slideLayout70.xml"/><Relationship Id="rId44" Type="http://schemas.openxmlformats.org/officeDocument/2006/relationships/slideLayout" Target="../slideLayouts/slideLayout73.xml"/><Relationship Id="rId43" Type="http://schemas.openxmlformats.org/officeDocument/2006/relationships/slideLayout" Target="../slideLayouts/slideLayout72.xml"/><Relationship Id="rId46" Type="http://schemas.openxmlformats.org/officeDocument/2006/relationships/slideLayout" Target="../slideLayouts/slideLayout75.xml"/><Relationship Id="rId45" Type="http://schemas.openxmlformats.org/officeDocument/2006/relationships/slideLayout" Target="../slideLayouts/slideLayout74.xml"/><Relationship Id="rId1" Type="http://schemas.openxmlformats.org/officeDocument/2006/relationships/image" Target="../media/image8.png"/><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48" Type="http://schemas.openxmlformats.org/officeDocument/2006/relationships/slideLayout" Target="../slideLayouts/slideLayout77.xml"/><Relationship Id="rId47" Type="http://schemas.openxmlformats.org/officeDocument/2006/relationships/slideLayout" Target="../slideLayouts/slideLayout76.xml"/><Relationship Id="rId49" Type="http://schemas.openxmlformats.org/officeDocument/2006/relationships/slideLayout" Target="../slideLayouts/slideLayout7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31" Type="http://schemas.openxmlformats.org/officeDocument/2006/relationships/slideLayout" Target="../slideLayouts/slideLayout60.xml"/><Relationship Id="rId30" Type="http://schemas.openxmlformats.org/officeDocument/2006/relationships/slideLayout" Target="../slideLayouts/slideLayout59.xml"/><Relationship Id="rId33" Type="http://schemas.openxmlformats.org/officeDocument/2006/relationships/slideLayout" Target="../slideLayouts/slideLayout62.xml"/><Relationship Id="rId32" Type="http://schemas.openxmlformats.org/officeDocument/2006/relationships/slideLayout" Target="../slideLayouts/slideLayout61.xml"/><Relationship Id="rId35" Type="http://schemas.openxmlformats.org/officeDocument/2006/relationships/slideLayout" Target="../slideLayouts/slideLayout64.xml"/><Relationship Id="rId34" Type="http://schemas.openxmlformats.org/officeDocument/2006/relationships/slideLayout" Target="../slideLayouts/slideLayout63.xml"/><Relationship Id="rId37" Type="http://schemas.openxmlformats.org/officeDocument/2006/relationships/slideLayout" Target="../slideLayouts/slideLayout66.xml"/><Relationship Id="rId36" Type="http://schemas.openxmlformats.org/officeDocument/2006/relationships/slideLayout" Target="../slideLayouts/slideLayout65.xml"/><Relationship Id="rId39" Type="http://schemas.openxmlformats.org/officeDocument/2006/relationships/slideLayout" Target="../slideLayouts/slideLayout68.xml"/><Relationship Id="rId38" Type="http://schemas.openxmlformats.org/officeDocument/2006/relationships/slideLayout" Target="../slideLayouts/slideLayout67.xml"/><Relationship Id="rId20" Type="http://schemas.openxmlformats.org/officeDocument/2006/relationships/slideLayout" Target="../slideLayouts/slideLayout49.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60" Type="http://schemas.openxmlformats.org/officeDocument/2006/relationships/theme" Target="../theme/theme3.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29" Type="http://schemas.openxmlformats.org/officeDocument/2006/relationships/slideLayout" Target="../slideLayouts/slideLayout58.xml"/><Relationship Id="rId51" Type="http://schemas.openxmlformats.org/officeDocument/2006/relationships/slideLayout" Target="../slideLayouts/slideLayout80.xml"/><Relationship Id="rId50" Type="http://schemas.openxmlformats.org/officeDocument/2006/relationships/slideLayout" Target="../slideLayouts/slideLayout79.xml"/><Relationship Id="rId53" Type="http://schemas.openxmlformats.org/officeDocument/2006/relationships/slideLayout" Target="../slideLayouts/slideLayout82.xml"/><Relationship Id="rId52" Type="http://schemas.openxmlformats.org/officeDocument/2006/relationships/slideLayout" Target="../slideLayouts/slideLayout81.xml"/><Relationship Id="rId11" Type="http://schemas.openxmlformats.org/officeDocument/2006/relationships/slideLayout" Target="../slideLayouts/slideLayout40.xml"/><Relationship Id="rId55" Type="http://schemas.openxmlformats.org/officeDocument/2006/relationships/slideLayout" Target="../slideLayouts/slideLayout84.xml"/><Relationship Id="rId10" Type="http://schemas.openxmlformats.org/officeDocument/2006/relationships/slideLayout" Target="../slideLayouts/slideLayout39.xml"/><Relationship Id="rId54" Type="http://schemas.openxmlformats.org/officeDocument/2006/relationships/slideLayout" Target="../slideLayouts/slideLayout83.xml"/><Relationship Id="rId13" Type="http://schemas.openxmlformats.org/officeDocument/2006/relationships/slideLayout" Target="../slideLayouts/slideLayout42.xml"/><Relationship Id="rId57" Type="http://schemas.openxmlformats.org/officeDocument/2006/relationships/slideLayout" Target="../slideLayouts/slideLayout86.xml"/><Relationship Id="rId12" Type="http://schemas.openxmlformats.org/officeDocument/2006/relationships/slideLayout" Target="../slideLayouts/slideLayout41.xml"/><Relationship Id="rId56" Type="http://schemas.openxmlformats.org/officeDocument/2006/relationships/slideLayout" Target="../slideLayouts/slideLayout85.xml"/><Relationship Id="rId15" Type="http://schemas.openxmlformats.org/officeDocument/2006/relationships/slideLayout" Target="../slideLayouts/slideLayout44.xml"/><Relationship Id="rId59" Type="http://schemas.openxmlformats.org/officeDocument/2006/relationships/slideLayout" Target="../slideLayouts/slideLayout88.xml"/><Relationship Id="rId14" Type="http://schemas.openxmlformats.org/officeDocument/2006/relationships/slideLayout" Target="../slideLayouts/slideLayout43.xml"/><Relationship Id="rId58" Type="http://schemas.openxmlformats.org/officeDocument/2006/relationships/slideLayout" Target="../slideLayouts/slideLayout8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9" Type="http://schemas.openxmlformats.org/officeDocument/2006/relationships/slideLayout" Target="../slideLayouts/slideLayout48.xml"/><Relationship Id="rId1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1pPr>
            <a:lvl2pPr lvl="1">
              <a:spcBef>
                <a:spcPts val="0"/>
              </a:spcBef>
              <a:spcAft>
                <a:spcPts val="0"/>
              </a:spcAft>
              <a:buClr>
                <a:schemeClr val="dk1"/>
              </a:buClr>
              <a:buSzPts val="2800"/>
              <a:buNone/>
              <a:defRPr b="1" sz="2800">
                <a:solidFill>
                  <a:schemeClr val="dk1"/>
                </a:solidFill>
              </a:defRPr>
            </a:lvl2pPr>
            <a:lvl3pPr lvl="2">
              <a:spcBef>
                <a:spcPts val="0"/>
              </a:spcBef>
              <a:spcAft>
                <a:spcPts val="0"/>
              </a:spcAft>
              <a:buClr>
                <a:schemeClr val="dk1"/>
              </a:buClr>
              <a:buSzPts val="2800"/>
              <a:buNone/>
              <a:defRPr b="1" sz="2800">
                <a:solidFill>
                  <a:schemeClr val="dk1"/>
                </a:solidFill>
              </a:defRPr>
            </a:lvl3pPr>
            <a:lvl4pPr lvl="3">
              <a:spcBef>
                <a:spcPts val="0"/>
              </a:spcBef>
              <a:spcAft>
                <a:spcPts val="0"/>
              </a:spcAft>
              <a:buClr>
                <a:schemeClr val="dk1"/>
              </a:buClr>
              <a:buSzPts val="2800"/>
              <a:buNone/>
              <a:defRPr b="1" sz="2800">
                <a:solidFill>
                  <a:schemeClr val="dk1"/>
                </a:solidFill>
              </a:defRPr>
            </a:lvl4pPr>
            <a:lvl5pPr lvl="4">
              <a:spcBef>
                <a:spcPts val="0"/>
              </a:spcBef>
              <a:spcAft>
                <a:spcPts val="0"/>
              </a:spcAft>
              <a:buClr>
                <a:schemeClr val="dk1"/>
              </a:buClr>
              <a:buSzPts val="2800"/>
              <a:buNone/>
              <a:defRPr b="1" sz="2800">
                <a:solidFill>
                  <a:schemeClr val="dk1"/>
                </a:solidFill>
              </a:defRPr>
            </a:lvl5pPr>
            <a:lvl6pPr lvl="5">
              <a:spcBef>
                <a:spcPts val="0"/>
              </a:spcBef>
              <a:spcAft>
                <a:spcPts val="0"/>
              </a:spcAft>
              <a:buClr>
                <a:schemeClr val="dk1"/>
              </a:buClr>
              <a:buSzPts val="2800"/>
              <a:buNone/>
              <a:defRPr b="1" sz="2800">
                <a:solidFill>
                  <a:schemeClr val="dk1"/>
                </a:solidFill>
              </a:defRPr>
            </a:lvl6pPr>
            <a:lvl7pPr lvl="6">
              <a:spcBef>
                <a:spcPts val="0"/>
              </a:spcBef>
              <a:spcAft>
                <a:spcPts val="0"/>
              </a:spcAft>
              <a:buClr>
                <a:schemeClr val="dk1"/>
              </a:buClr>
              <a:buSzPts val="2800"/>
              <a:buNone/>
              <a:defRPr b="1" sz="2800">
                <a:solidFill>
                  <a:schemeClr val="dk1"/>
                </a:solidFill>
              </a:defRPr>
            </a:lvl7pPr>
            <a:lvl8pPr lvl="7">
              <a:spcBef>
                <a:spcPts val="0"/>
              </a:spcBef>
              <a:spcAft>
                <a:spcPts val="0"/>
              </a:spcAft>
              <a:buClr>
                <a:schemeClr val="dk1"/>
              </a:buClr>
              <a:buSzPts val="2800"/>
              <a:buNone/>
              <a:defRPr b="1" sz="2800">
                <a:solidFill>
                  <a:schemeClr val="dk1"/>
                </a:solidFill>
              </a:defRPr>
            </a:lvl8pPr>
            <a:lvl9pPr lvl="8">
              <a:spcBef>
                <a:spcPts val="0"/>
              </a:spcBef>
              <a:spcAft>
                <a:spcPts val="0"/>
              </a:spcAft>
              <a:buClr>
                <a:schemeClr val="dk1"/>
              </a:buClr>
              <a:buSzPts val="2800"/>
              <a:buNone/>
              <a:defRPr b="1"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indent="-304800" lvl="1" marL="9144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indent="-304800" lvl="2" marL="13716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indent="-304800" lvl="3" marL="18288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indent="-304800" lvl="4" marL="22860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indent="-298450" lvl="5" marL="2743200">
              <a:lnSpc>
                <a:spcPct val="115000"/>
              </a:lnSpc>
              <a:spcBef>
                <a:spcPts val="0"/>
              </a:spcBef>
              <a:spcAft>
                <a:spcPts val="0"/>
              </a:spcAft>
              <a:buClr>
                <a:schemeClr val="dk1"/>
              </a:buClr>
              <a:buSzPts val="1100"/>
              <a:buFont typeface="DM Sans"/>
              <a:buChar char="■"/>
              <a:defRPr sz="1100">
                <a:solidFill>
                  <a:schemeClr val="dk1"/>
                </a:solidFill>
                <a:latin typeface="DM Sans"/>
                <a:ea typeface="DM Sans"/>
                <a:cs typeface="DM Sans"/>
                <a:sym typeface="DM Sans"/>
              </a:defRPr>
            </a:lvl6pPr>
            <a:lvl7pPr indent="-292100" lvl="6" marL="32004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7pPr>
            <a:lvl8pPr indent="-292100" lvl="7" marL="36576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8pPr>
            <a:lvl9pPr indent="-292100" lvl="8" marL="41148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211" name="Shape 211"/>
        <p:cNvGrpSpPr/>
        <p:nvPr/>
      </p:nvGrpSpPr>
      <p:grpSpPr>
        <a:xfrm>
          <a:off x="0" y="0"/>
          <a:ext cx="0" cy="0"/>
          <a:chOff x="0" y="0"/>
          <a:chExt cx="0" cy="0"/>
        </a:xfrm>
      </p:grpSpPr>
      <p:sp>
        <p:nvSpPr>
          <p:cNvPr id="212" name="Google Shape;212;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1pPr>
            <a:lvl2pPr lvl="1" rtl="0">
              <a:spcBef>
                <a:spcPts val="0"/>
              </a:spcBef>
              <a:spcAft>
                <a:spcPts val="0"/>
              </a:spcAft>
              <a:buClr>
                <a:schemeClr val="dk1"/>
              </a:buClr>
              <a:buSzPts val="2800"/>
              <a:buNone/>
              <a:defRPr b="1" sz="2800">
                <a:solidFill>
                  <a:schemeClr val="dk1"/>
                </a:solidFill>
              </a:defRPr>
            </a:lvl2pPr>
            <a:lvl3pPr lvl="2" rtl="0">
              <a:spcBef>
                <a:spcPts val="0"/>
              </a:spcBef>
              <a:spcAft>
                <a:spcPts val="0"/>
              </a:spcAft>
              <a:buClr>
                <a:schemeClr val="dk1"/>
              </a:buClr>
              <a:buSzPts val="2800"/>
              <a:buNone/>
              <a:defRPr b="1" sz="2800">
                <a:solidFill>
                  <a:schemeClr val="dk1"/>
                </a:solidFill>
              </a:defRPr>
            </a:lvl3pPr>
            <a:lvl4pPr lvl="3" rtl="0">
              <a:spcBef>
                <a:spcPts val="0"/>
              </a:spcBef>
              <a:spcAft>
                <a:spcPts val="0"/>
              </a:spcAft>
              <a:buClr>
                <a:schemeClr val="dk1"/>
              </a:buClr>
              <a:buSzPts val="2800"/>
              <a:buNone/>
              <a:defRPr b="1" sz="2800">
                <a:solidFill>
                  <a:schemeClr val="dk1"/>
                </a:solidFill>
              </a:defRPr>
            </a:lvl4pPr>
            <a:lvl5pPr lvl="4" rtl="0">
              <a:spcBef>
                <a:spcPts val="0"/>
              </a:spcBef>
              <a:spcAft>
                <a:spcPts val="0"/>
              </a:spcAft>
              <a:buClr>
                <a:schemeClr val="dk1"/>
              </a:buClr>
              <a:buSzPts val="2800"/>
              <a:buNone/>
              <a:defRPr b="1" sz="2800">
                <a:solidFill>
                  <a:schemeClr val="dk1"/>
                </a:solidFill>
              </a:defRPr>
            </a:lvl5pPr>
            <a:lvl6pPr lvl="5" rtl="0">
              <a:spcBef>
                <a:spcPts val="0"/>
              </a:spcBef>
              <a:spcAft>
                <a:spcPts val="0"/>
              </a:spcAft>
              <a:buClr>
                <a:schemeClr val="dk1"/>
              </a:buClr>
              <a:buSzPts val="2800"/>
              <a:buNone/>
              <a:defRPr b="1" sz="2800">
                <a:solidFill>
                  <a:schemeClr val="dk1"/>
                </a:solidFill>
              </a:defRPr>
            </a:lvl6pPr>
            <a:lvl7pPr lvl="6" rtl="0">
              <a:spcBef>
                <a:spcPts val="0"/>
              </a:spcBef>
              <a:spcAft>
                <a:spcPts val="0"/>
              </a:spcAft>
              <a:buClr>
                <a:schemeClr val="dk1"/>
              </a:buClr>
              <a:buSzPts val="2800"/>
              <a:buNone/>
              <a:defRPr b="1" sz="2800">
                <a:solidFill>
                  <a:schemeClr val="dk1"/>
                </a:solidFill>
              </a:defRPr>
            </a:lvl7pPr>
            <a:lvl8pPr lvl="7" rtl="0">
              <a:spcBef>
                <a:spcPts val="0"/>
              </a:spcBef>
              <a:spcAft>
                <a:spcPts val="0"/>
              </a:spcAft>
              <a:buClr>
                <a:schemeClr val="dk1"/>
              </a:buClr>
              <a:buSzPts val="2800"/>
              <a:buNone/>
              <a:defRPr b="1" sz="2800">
                <a:solidFill>
                  <a:schemeClr val="dk1"/>
                </a:solidFill>
              </a:defRPr>
            </a:lvl8pPr>
            <a:lvl9pPr lvl="8" rtl="0">
              <a:spcBef>
                <a:spcPts val="0"/>
              </a:spcBef>
              <a:spcAft>
                <a:spcPts val="0"/>
              </a:spcAft>
              <a:buClr>
                <a:schemeClr val="dk1"/>
              </a:buClr>
              <a:buSzPts val="2800"/>
              <a:buNone/>
              <a:defRPr b="1" sz="2800">
                <a:solidFill>
                  <a:schemeClr val="dk1"/>
                </a:solidFill>
              </a:defRPr>
            </a:lvl9pPr>
          </a:lstStyle>
          <a:p/>
        </p:txBody>
      </p:sp>
      <p:sp>
        <p:nvSpPr>
          <p:cNvPr id="213" name="Google Shape;213;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accent1"/>
              </a:buClr>
              <a:buSzPts val="1800"/>
              <a:buFont typeface="DM Sans"/>
              <a:buChar char="●"/>
              <a:defRPr sz="1800">
                <a:solidFill>
                  <a:schemeClr val="dk2"/>
                </a:solidFill>
                <a:latin typeface="DM Sans"/>
                <a:ea typeface="DM Sans"/>
                <a:cs typeface="DM Sans"/>
                <a:sym typeface="DM Sans"/>
              </a:defRPr>
            </a:lvl1pPr>
            <a:lvl2pPr indent="-317500" lvl="1" marL="914400" rtl="0">
              <a:lnSpc>
                <a:spcPct val="115000"/>
              </a:lnSpc>
              <a:spcBef>
                <a:spcPts val="0"/>
              </a:spcBef>
              <a:spcAft>
                <a:spcPts val="0"/>
              </a:spcAft>
              <a:buClr>
                <a:schemeClr val="accent2"/>
              </a:buClr>
              <a:buSzPts val="1400"/>
              <a:buFont typeface="DM Sans"/>
              <a:buChar char="○"/>
              <a:defRPr>
                <a:solidFill>
                  <a:schemeClr val="dk2"/>
                </a:solidFill>
                <a:latin typeface="DM Sans"/>
                <a:ea typeface="DM Sans"/>
                <a:cs typeface="DM Sans"/>
                <a:sym typeface="DM Sans"/>
              </a:defRPr>
            </a:lvl2pPr>
            <a:lvl3pPr indent="-317500" lvl="2" marL="1371600" rtl="0">
              <a:lnSpc>
                <a:spcPct val="115000"/>
              </a:lnSpc>
              <a:spcBef>
                <a:spcPts val="0"/>
              </a:spcBef>
              <a:spcAft>
                <a:spcPts val="0"/>
              </a:spcAft>
              <a:buClr>
                <a:schemeClr val="accent2"/>
              </a:buClr>
              <a:buSzPts val="1400"/>
              <a:buFont typeface="DM Sans"/>
              <a:buChar char="■"/>
              <a:defRPr>
                <a:solidFill>
                  <a:schemeClr val="dk2"/>
                </a:solidFill>
                <a:latin typeface="DM Sans"/>
                <a:ea typeface="DM Sans"/>
                <a:cs typeface="DM Sans"/>
                <a:sym typeface="DM Sans"/>
              </a:defRPr>
            </a:lvl3pPr>
            <a:lvl4pPr indent="-317500" lvl="3" marL="1828800" rtl="0">
              <a:lnSpc>
                <a:spcPct val="115000"/>
              </a:lnSpc>
              <a:spcBef>
                <a:spcPts val="0"/>
              </a:spcBef>
              <a:spcAft>
                <a:spcPts val="0"/>
              </a:spcAft>
              <a:buClr>
                <a:schemeClr val="accent1"/>
              </a:buClr>
              <a:buSzPts val="1400"/>
              <a:buFont typeface="DM Sans"/>
              <a:buChar char="●"/>
              <a:defRPr>
                <a:solidFill>
                  <a:schemeClr val="dk2"/>
                </a:solidFill>
                <a:latin typeface="DM Sans"/>
                <a:ea typeface="DM Sans"/>
                <a:cs typeface="DM Sans"/>
                <a:sym typeface="DM Sans"/>
              </a:defRPr>
            </a:lvl4pPr>
            <a:lvl5pPr indent="-317500" lvl="4" marL="2286000" rtl="0">
              <a:lnSpc>
                <a:spcPct val="115000"/>
              </a:lnSpc>
              <a:spcBef>
                <a:spcPts val="0"/>
              </a:spcBef>
              <a:spcAft>
                <a:spcPts val="0"/>
              </a:spcAft>
              <a:buClr>
                <a:schemeClr val="accent2"/>
              </a:buClr>
              <a:buSzPts val="1400"/>
              <a:buFont typeface="DM Sans"/>
              <a:buChar char="○"/>
              <a:defRPr>
                <a:solidFill>
                  <a:schemeClr val="dk2"/>
                </a:solidFill>
                <a:latin typeface="DM Sans"/>
                <a:ea typeface="DM Sans"/>
                <a:cs typeface="DM Sans"/>
                <a:sym typeface="DM Sans"/>
              </a:defRPr>
            </a:lvl5pPr>
            <a:lvl6pPr indent="-317500" lvl="5" marL="2743200" rtl="0">
              <a:lnSpc>
                <a:spcPct val="115000"/>
              </a:lnSpc>
              <a:spcBef>
                <a:spcPts val="0"/>
              </a:spcBef>
              <a:spcAft>
                <a:spcPts val="0"/>
              </a:spcAft>
              <a:buClr>
                <a:schemeClr val="accent2"/>
              </a:buClr>
              <a:buSzPts val="1400"/>
              <a:buFont typeface="DM Sans"/>
              <a:buChar char="■"/>
              <a:defRPr>
                <a:solidFill>
                  <a:schemeClr val="dk2"/>
                </a:solidFill>
                <a:latin typeface="DM Sans"/>
                <a:ea typeface="DM Sans"/>
                <a:cs typeface="DM Sans"/>
                <a:sym typeface="DM Sans"/>
              </a:defRPr>
            </a:lvl6pPr>
            <a:lvl7pPr indent="-317500" lvl="6" marL="3200400" rtl="0">
              <a:lnSpc>
                <a:spcPct val="115000"/>
              </a:lnSpc>
              <a:spcBef>
                <a:spcPts val="0"/>
              </a:spcBef>
              <a:spcAft>
                <a:spcPts val="0"/>
              </a:spcAft>
              <a:buClr>
                <a:schemeClr val="accent1"/>
              </a:buClr>
              <a:buSzPts val="1400"/>
              <a:buFont typeface="DM Sans"/>
              <a:buChar char="●"/>
              <a:defRPr>
                <a:solidFill>
                  <a:schemeClr val="dk2"/>
                </a:solidFill>
                <a:latin typeface="DM Sans"/>
                <a:ea typeface="DM Sans"/>
                <a:cs typeface="DM Sans"/>
                <a:sym typeface="DM Sans"/>
              </a:defRPr>
            </a:lvl7pPr>
            <a:lvl8pPr indent="-317500" lvl="7" marL="3657600" rtl="0">
              <a:lnSpc>
                <a:spcPct val="115000"/>
              </a:lnSpc>
              <a:spcBef>
                <a:spcPts val="0"/>
              </a:spcBef>
              <a:spcAft>
                <a:spcPts val="0"/>
              </a:spcAft>
              <a:buClr>
                <a:schemeClr val="accent2"/>
              </a:buClr>
              <a:buSzPts val="1400"/>
              <a:buFont typeface="DM Sans"/>
              <a:buChar char="○"/>
              <a:defRPr>
                <a:solidFill>
                  <a:schemeClr val="dk2"/>
                </a:solidFill>
                <a:latin typeface="DM Sans"/>
                <a:ea typeface="DM Sans"/>
                <a:cs typeface="DM Sans"/>
                <a:sym typeface="DM Sans"/>
              </a:defRPr>
            </a:lvl8pPr>
            <a:lvl9pPr indent="-317500" lvl="8" marL="4114800" rtl="0">
              <a:lnSpc>
                <a:spcPct val="115000"/>
              </a:lnSpc>
              <a:spcBef>
                <a:spcPts val="0"/>
              </a:spcBef>
              <a:spcAft>
                <a:spcPts val="0"/>
              </a:spcAft>
              <a:buClr>
                <a:schemeClr val="accent2"/>
              </a:buClr>
              <a:buSzPts val="1400"/>
              <a:buFont typeface="DM Sans"/>
              <a:buChar char="■"/>
              <a:defRPr>
                <a:solidFill>
                  <a:schemeClr val="dk2"/>
                </a:solidFill>
                <a:latin typeface="DM Sans"/>
                <a:ea typeface="DM Sans"/>
                <a:cs typeface="DM Sans"/>
                <a:sym typeface="DM Sans"/>
              </a:defRPr>
            </a:lvl9pPr>
          </a:lstStyle>
          <a:p/>
        </p:txBody>
      </p:sp>
      <p:pic>
        <p:nvPicPr>
          <p:cNvPr id="214" name="Google Shape;214;p32"/>
          <p:cNvPicPr preferRelativeResize="0"/>
          <p:nvPr/>
        </p:nvPicPr>
        <p:blipFill>
          <a:blip r:embed="rId1">
            <a:alphaModFix/>
          </a:blip>
          <a:stretch>
            <a:fillRect/>
          </a:stretch>
        </p:blipFill>
        <p:spPr>
          <a:xfrm>
            <a:off x="146395" y="4669943"/>
            <a:ext cx="724176" cy="380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 id="2147483717" r:id="rId41"/>
    <p:sldLayoutId id="2147483718" r:id="rId42"/>
    <p:sldLayoutId id="2147483719" r:id="rId43"/>
    <p:sldLayoutId id="2147483720" r:id="rId44"/>
    <p:sldLayoutId id="2147483721" r:id="rId45"/>
    <p:sldLayoutId id="2147483722" r:id="rId46"/>
    <p:sldLayoutId id="2147483723" r:id="rId47"/>
    <p:sldLayoutId id="2147483724" r:id="rId48"/>
    <p:sldLayoutId id="2147483725" r:id="rId49"/>
    <p:sldLayoutId id="2147483726" r:id="rId50"/>
    <p:sldLayoutId id="2147483727" r:id="rId51"/>
    <p:sldLayoutId id="2147483728" r:id="rId52"/>
    <p:sldLayoutId id="2147483729" r:id="rId53"/>
    <p:sldLayoutId id="2147483730" r:id="rId54"/>
    <p:sldLayoutId id="2147483731" r:id="rId55"/>
    <p:sldLayoutId id="2147483732" r:id="rId56"/>
    <p:sldLayoutId id="2147483733" r:id="rId57"/>
    <p:sldLayoutId id="2147483734" r:id="rId58"/>
    <p:sldLayoutId id="2147483735" r:id="rId5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1.png"/><Relationship Id="rId5" Type="http://schemas.openxmlformats.org/officeDocument/2006/relationships/image" Target="../media/image29.png"/><Relationship Id="rId6"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5.png"/><Relationship Id="rId5" Type="http://schemas.openxmlformats.org/officeDocument/2006/relationships/image" Target="../media/image22.jpg"/><Relationship Id="rId6" Type="http://schemas.openxmlformats.org/officeDocument/2006/relationships/image" Target="../media/image31.png"/><Relationship Id="rId7" Type="http://schemas.openxmlformats.org/officeDocument/2006/relationships/image" Target="../media/image24.png"/><Relationship Id="rId8"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1" name="Shape 571"/>
        <p:cNvGrpSpPr/>
        <p:nvPr/>
      </p:nvGrpSpPr>
      <p:grpSpPr>
        <a:xfrm>
          <a:off x="0" y="0"/>
          <a:ext cx="0" cy="0"/>
          <a:chOff x="0" y="0"/>
          <a:chExt cx="0" cy="0"/>
        </a:xfrm>
      </p:grpSpPr>
      <p:sp>
        <p:nvSpPr>
          <p:cNvPr id="572" name="Google Shape;572;p91"/>
          <p:cNvSpPr txBox="1"/>
          <p:nvPr/>
        </p:nvSpPr>
        <p:spPr>
          <a:xfrm>
            <a:off x="307450" y="1154588"/>
            <a:ext cx="8619900" cy="861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b="1" sz="4400">
              <a:solidFill>
                <a:schemeClr val="lt1"/>
              </a:solidFill>
              <a:latin typeface="DM Sans"/>
              <a:ea typeface="DM Sans"/>
              <a:cs typeface="DM Sans"/>
              <a:sym typeface="DM Sans"/>
            </a:endParaRPr>
          </a:p>
        </p:txBody>
      </p:sp>
      <p:sp>
        <p:nvSpPr>
          <p:cNvPr id="573" name="Google Shape;573;p91"/>
          <p:cNvSpPr txBox="1"/>
          <p:nvPr/>
        </p:nvSpPr>
        <p:spPr>
          <a:xfrm>
            <a:off x="197500" y="3982838"/>
            <a:ext cx="5790900" cy="93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FFFCF8"/>
                </a:solidFill>
                <a:latin typeface="DM Sans"/>
                <a:ea typeface="DM Sans"/>
                <a:cs typeface="DM Sans"/>
                <a:sym typeface="DM Sans"/>
              </a:rPr>
              <a:t>Melissa </a:t>
            </a:r>
            <a:r>
              <a:rPr lang="en" sz="1800">
                <a:solidFill>
                  <a:srgbClr val="FFFCF8"/>
                </a:solidFill>
                <a:latin typeface="DM Sans"/>
                <a:ea typeface="DM Sans"/>
                <a:cs typeface="DM Sans"/>
                <a:sym typeface="DM Sans"/>
              </a:rPr>
              <a:t>Dreuth</a:t>
            </a:r>
            <a:r>
              <a:rPr b="1" lang="en" sz="1800">
                <a:solidFill>
                  <a:srgbClr val="FFFCF8"/>
                </a:solidFill>
                <a:latin typeface="DM Sans"/>
                <a:ea typeface="DM Sans"/>
                <a:cs typeface="DM Sans"/>
                <a:sym typeface="DM Sans"/>
              </a:rPr>
              <a:t> &amp; Justin </a:t>
            </a:r>
            <a:r>
              <a:rPr lang="en" sz="1800">
                <a:solidFill>
                  <a:srgbClr val="FFFCF8"/>
                </a:solidFill>
                <a:latin typeface="DM Sans"/>
                <a:ea typeface="DM Sans"/>
                <a:cs typeface="DM Sans"/>
                <a:sym typeface="DM Sans"/>
              </a:rPr>
              <a:t>Merritt</a:t>
            </a:r>
            <a:r>
              <a:rPr b="1" lang="en" sz="1800">
                <a:solidFill>
                  <a:srgbClr val="FFFCF8"/>
                </a:solidFill>
                <a:latin typeface="DM Sans"/>
                <a:ea typeface="DM Sans"/>
                <a:cs typeface="DM Sans"/>
                <a:sym typeface="DM Sans"/>
              </a:rPr>
              <a:t> </a:t>
            </a:r>
            <a:r>
              <a:rPr b="1" lang="en" sz="1800">
                <a:solidFill>
                  <a:srgbClr val="FFFCF8"/>
                </a:solidFill>
                <a:latin typeface="DM Sans"/>
                <a:ea typeface="DM Sans"/>
                <a:cs typeface="DM Sans"/>
                <a:sym typeface="DM Sans"/>
              </a:rPr>
              <a:t> </a:t>
            </a:r>
            <a:endParaRPr b="1" sz="1800">
              <a:solidFill>
                <a:srgbClr val="FFFCF8"/>
              </a:solidFill>
              <a:latin typeface="DM Sans"/>
              <a:ea typeface="DM Sans"/>
              <a:cs typeface="DM Sans"/>
              <a:sym typeface="DM Sans"/>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lt1"/>
              </a:solidFill>
              <a:latin typeface="DM Sans"/>
              <a:ea typeface="DM Sans"/>
              <a:cs typeface="DM Sans"/>
              <a:sym typeface="DM Sans"/>
            </a:endParaRPr>
          </a:p>
        </p:txBody>
      </p:sp>
      <p:sp>
        <p:nvSpPr>
          <p:cNvPr id="574" name="Google Shape;574;p91"/>
          <p:cNvSpPr txBox="1"/>
          <p:nvPr>
            <p:ph type="ctrTitle"/>
          </p:nvPr>
        </p:nvSpPr>
        <p:spPr>
          <a:xfrm>
            <a:off x="197500" y="2092250"/>
            <a:ext cx="77694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Building flexibility into your workforce: </a:t>
            </a:r>
            <a:endParaRPr sz="3600"/>
          </a:p>
          <a:p>
            <a:pPr indent="0" lvl="0" marL="0" rtl="0" algn="l">
              <a:spcBef>
                <a:spcPts val="0"/>
              </a:spcBef>
              <a:spcAft>
                <a:spcPts val="0"/>
              </a:spcAft>
              <a:buNone/>
            </a:pPr>
            <a:r>
              <a:rPr b="0" lang="en" sz="3100"/>
              <a:t>How to adapt to changing business needs beyond the annual plan</a:t>
            </a:r>
            <a:endParaRPr b="0" sz="3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id="648" name="Google Shape;648;p100"/>
          <p:cNvPicPr preferRelativeResize="0"/>
          <p:nvPr/>
        </p:nvPicPr>
        <p:blipFill>
          <a:blip r:embed="rId3">
            <a:alphaModFix/>
          </a:blip>
          <a:stretch>
            <a:fillRect/>
          </a:stretch>
        </p:blipFill>
        <p:spPr>
          <a:xfrm>
            <a:off x="374075" y="1010687"/>
            <a:ext cx="3475075" cy="3808526"/>
          </a:xfrm>
          <a:prstGeom prst="rect">
            <a:avLst/>
          </a:prstGeom>
          <a:noFill/>
          <a:ln>
            <a:noFill/>
          </a:ln>
        </p:spPr>
      </p:pic>
      <p:pic>
        <p:nvPicPr>
          <p:cNvPr id="649" name="Google Shape;649;p100"/>
          <p:cNvPicPr preferRelativeResize="0"/>
          <p:nvPr/>
        </p:nvPicPr>
        <p:blipFill>
          <a:blip r:embed="rId4">
            <a:alphaModFix/>
          </a:blip>
          <a:stretch>
            <a:fillRect/>
          </a:stretch>
        </p:blipFill>
        <p:spPr>
          <a:xfrm>
            <a:off x="4268950" y="1300150"/>
            <a:ext cx="4563349" cy="3456701"/>
          </a:xfrm>
          <a:prstGeom prst="rect">
            <a:avLst/>
          </a:prstGeom>
          <a:noFill/>
          <a:ln>
            <a:noFill/>
          </a:ln>
        </p:spPr>
      </p:pic>
      <p:sp>
        <p:nvSpPr>
          <p:cNvPr id="650" name="Google Shape;650;p100"/>
          <p:cNvSpPr txBox="1"/>
          <p:nvPr>
            <p:ph idx="4294967295" type="title"/>
          </p:nvPr>
        </p:nvSpPr>
        <p:spPr>
          <a:xfrm>
            <a:off x="311700" y="206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changing in compensation</a:t>
            </a:r>
            <a:endParaRPr/>
          </a:p>
        </p:txBody>
      </p:sp>
      <p:sp>
        <p:nvSpPr>
          <p:cNvPr id="651" name="Google Shape;651;p100"/>
          <p:cNvSpPr txBox="1"/>
          <p:nvPr/>
        </p:nvSpPr>
        <p:spPr>
          <a:xfrm>
            <a:off x="374075" y="820900"/>
            <a:ext cx="1745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DM Sans"/>
                <a:ea typeface="DM Sans"/>
                <a:cs typeface="DM Sans"/>
                <a:sym typeface="DM Sans"/>
              </a:rPr>
              <a:t>Compensation </a:t>
            </a:r>
            <a:r>
              <a:rPr b="1" lang="en" sz="1000">
                <a:latin typeface="DM Sans"/>
                <a:ea typeface="DM Sans"/>
                <a:cs typeface="DM Sans"/>
                <a:sym typeface="DM Sans"/>
              </a:rPr>
              <a:t>Strategy</a:t>
            </a:r>
            <a:r>
              <a:rPr b="1" lang="en" sz="1000">
                <a:latin typeface="DM Sans"/>
                <a:ea typeface="DM Sans"/>
                <a:cs typeface="DM Sans"/>
                <a:sym typeface="DM Sans"/>
              </a:rPr>
              <a:t> </a:t>
            </a:r>
            <a:endParaRPr b="1" sz="1000">
              <a:latin typeface="DM Sans"/>
              <a:ea typeface="DM Sans"/>
              <a:cs typeface="DM Sans"/>
              <a:sym typeface="DM Sans"/>
            </a:endParaRPr>
          </a:p>
        </p:txBody>
      </p:sp>
      <p:sp>
        <p:nvSpPr>
          <p:cNvPr id="652" name="Google Shape;652;p100"/>
          <p:cNvSpPr txBox="1"/>
          <p:nvPr/>
        </p:nvSpPr>
        <p:spPr>
          <a:xfrm>
            <a:off x="4443850" y="820900"/>
            <a:ext cx="1745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DM Sans"/>
                <a:ea typeface="DM Sans"/>
                <a:cs typeface="DM Sans"/>
                <a:sym typeface="DM Sans"/>
              </a:rPr>
              <a:t>Pay Transparency </a:t>
            </a:r>
            <a:endParaRPr b="1" sz="1000">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01"/>
          <p:cNvSpPr txBox="1"/>
          <p:nvPr>
            <p:ph type="title"/>
          </p:nvPr>
        </p:nvSpPr>
        <p:spPr>
          <a:xfrm>
            <a:off x="2675550" y="1357500"/>
            <a:ext cx="5534400" cy="331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000"/>
              <a:t>Closing the Loop</a:t>
            </a:r>
            <a:endParaRPr sz="6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61" name="Shape 661"/>
        <p:cNvGrpSpPr/>
        <p:nvPr/>
      </p:nvGrpSpPr>
      <p:grpSpPr>
        <a:xfrm>
          <a:off x="0" y="0"/>
          <a:ext cx="0" cy="0"/>
          <a:chOff x="0" y="0"/>
          <a:chExt cx="0" cy="0"/>
        </a:xfrm>
      </p:grpSpPr>
      <p:pic>
        <p:nvPicPr>
          <p:cNvPr id="662" name="Google Shape;662;p102"/>
          <p:cNvPicPr preferRelativeResize="0"/>
          <p:nvPr/>
        </p:nvPicPr>
        <p:blipFill>
          <a:blip r:embed="rId3">
            <a:alphaModFix/>
          </a:blip>
          <a:stretch>
            <a:fillRect/>
          </a:stretch>
        </p:blipFill>
        <p:spPr>
          <a:xfrm>
            <a:off x="6258950" y="1612100"/>
            <a:ext cx="1487099" cy="1487099"/>
          </a:xfrm>
          <a:prstGeom prst="rect">
            <a:avLst/>
          </a:prstGeom>
          <a:noFill/>
          <a:ln>
            <a:noFill/>
          </a:ln>
        </p:spPr>
      </p:pic>
      <p:pic>
        <p:nvPicPr>
          <p:cNvPr id="663" name="Google Shape;663;p102"/>
          <p:cNvPicPr preferRelativeResize="0"/>
          <p:nvPr/>
        </p:nvPicPr>
        <p:blipFill>
          <a:blip r:embed="rId4">
            <a:alphaModFix/>
          </a:blip>
          <a:stretch>
            <a:fillRect/>
          </a:stretch>
        </p:blipFill>
        <p:spPr>
          <a:xfrm>
            <a:off x="1445675" y="1527575"/>
            <a:ext cx="1487099" cy="1487099"/>
          </a:xfrm>
          <a:prstGeom prst="rect">
            <a:avLst/>
          </a:prstGeom>
          <a:noFill/>
          <a:ln>
            <a:noFill/>
          </a:ln>
        </p:spPr>
      </p:pic>
      <p:grpSp>
        <p:nvGrpSpPr>
          <p:cNvPr id="664" name="Google Shape;664;p102"/>
          <p:cNvGrpSpPr/>
          <p:nvPr/>
        </p:nvGrpSpPr>
        <p:grpSpPr>
          <a:xfrm>
            <a:off x="385650" y="1141226"/>
            <a:ext cx="8372700" cy="2823550"/>
            <a:chOff x="385650" y="1060372"/>
            <a:chExt cx="8372700" cy="2816228"/>
          </a:xfrm>
        </p:grpSpPr>
        <p:sp>
          <p:nvSpPr>
            <p:cNvPr id="665" name="Google Shape;665;p102"/>
            <p:cNvSpPr/>
            <p:nvPr/>
          </p:nvSpPr>
          <p:spPr>
            <a:xfrm>
              <a:off x="385650" y="1266900"/>
              <a:ext cx="8372700" cy="2609700"/>
            </a:xfrm>
            <a:prstGeom prst="roundRect">
              <a:avLst>
                <a:gd fmla="val 50000" name="adj"/>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6" name="Google Shape;666;p102"/>
            <p:cNvGrpSpPr/>
            <p:nvPr/>
          </p:nvGrpSpPr>
          <p:grpSpPr>
            <a:xfrm>
              <a:off x="3341625" y="1060372"/>
              <a:ext cx="2328600" cy="533400"/>
              <a:chOff x="3345075" y="1087922"/>
              <a:chExt cx="2328600" cy="533400"/>
            </a:xfrm>
          </p:grpSpPr>
          <p:sp>
            <p:nvSpPr>
              <p:cNvPr id="667" name="Google Shape;667;p102"/>
              <p:cNvSpPr/>
              <p:nvPr/>
            </p:nvSpPr>
            <p:spPr>
              <a:xfrm>
                <a:off x="3345075" y="1087922"/>
                <a:ext cx="2328600" cy="5334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02"/>
              <p:cNvSpPr txBox="1"/>
              <p:nvPr/>
            </p:nvSpPr>
            <p:spPr>
              <a:xfrm>
                <a:off x="3530975" y="1253191"/>
                <a:ext cx="2009100" cy="24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D1C5A"/>
                    </a:solidFill>
                    <a:latin typeface="Avenir"/>
                    <a:ea typeface="Avenir"/>
                    <a:cs typeface="Avenir"/>
                    <a:sym typeface="Avenir"/>
                  </a:rPr>
                  <a:t>Always Safe, Secure, Controlled</a:t>
                </a:r>
                <a:endParaRPr>
                  <a:solidFill>
                    <a:srgbClr val="1D1C5A"/>
                  </a:solidFill>
                  <a:latin typeface="Avenir"/>
                  <a:ea typeface="Avenir"/>
                  <a:cs typeface="Avenir"/>
                  <a:sym typeface="Avenir"/>
                </a:endParaRPr>
              </a:p>
            </p:txBody>
          </p:sp>
        </p:grpSp>
      </p:grpSp>
      <p:sp>
        <p:nvSpPr>
          <p:cNvPr id="669" name="Google Shape;669;p102"/>
          <p:cNvSpPr txBox="1"/>
          <p:nvPr/>
        </p:nvSpPr>
        <p:spPr>
          <a:xfrm>
            <a:off x="1312013" y="2825130"/>
            <a:ext cx="1754400" cy="1563300"/>
          </a:xfrm>
          <a:prstGeom prst="rect">
            <a:avLst/>
          </a:prstGeom>
          <a:noFill/>
          <a:ln>
            <a:noFill/>
          </a:ln>
        </p:spPr>
        <p:txBody>
          <a:bodyPr anchorCtr="0" anchor="t" bIns="91425" lIns="91425" spcFirstLastPara="1" rIns="91425" wrap="square" tIns="91425">
            <a:noAutofit/>
          </a:bodyPr>
          <a:lstStyle/>
          <a:p>
            <a:pPr indent="0" lvl="0" marL="0" rtl="0" algn="ctr">
              <a:lnSpc>
                <a:spcPct val="75000"/>
              </a:lnSpc>
              <a:spcBef>
                <a:spcPts val="0"/>
              </a:spcBef>
              <a:spcAft>
                <a:spcPts val="0"/>
              </a:spcAft>
              <a:buNone/>
            </a:pPr>
            <a:r>
              <a:rPr b="1" lang="en" sz="1300">
                <a:solidFill>
                  <a:srgbClr val="FFFFFF"/>
                </a:solidFill>
                <a:latin typeface="DM Sans"/>
                <a:ea typeface="DM Sans"/>
                <a:cs typeface="DM Sans"/>
                <a:sym typeface="DM Sans"/>
              </a:rPr>
              <a:t>Budgeted Headcount</a:t>
            </a:r>
            <a:endParaRPr b="1" sz="1300">
              <a:solidFill>
                <a:srgbClr val="FFFFFF"/>
              </a:solidFill>
              <a:latin typeface="DM Sans"/>
              <a:ea typeface="DM Sans"/>
              <a:cs typeface="DM Sans"/>
              <a:sym typeface="DM Sans"/>
            </a:endParaRPr>
          </a:p>
          <a:p>
            <a:pPr indent="0" lvl="0" marL="457200" rtl="0" algn="l">
              <a:lnSpc>
                <a:spcPct val="75000"/>
              </a:lnSpc>
              <a:spcBef>
                <a:spcPts val="0"/>
              </a:spcBef>
              <a:spcAft>
                <a:spcPts val="0"/>
              </a:spcAft>
              <a:buNone/>
            </a:pPr>
            <a:r>
              <a:t/>
            </a:r>
            <a:endParaRPr b="1" sz="1300">
              <a:solidFill>
                <a:srgbClr val="FFFFFF"/>
              </a:solidFill>
              <a:latin typeface="DM Sans"/>
              <a:ea typeface="DM Sans"/>
              <a:cs typeface="DM Sans"/>
              <a:sym typeface="DM Sans"/>
            </a:endParaRPr>
          </a:p>
        </p:txBody>
      </p:sp>
      <p:sp>
        <p:nvSpPr>
          <p:cNvPr id="670" name="Google Shape;670;p102"/>
          <p:cNvSpPr txBox="1"/>
          <p:nvPr/>
        </p:nvSpPr>
        <p:spPr>
          <a:xfrm>
            <a:off x="6172988" y="2842825"/>
            <a:ext cx="1659000" cy="1487100"/>
          </a:xfrm>
          <a:prstGeom prst="rect">
            <a:avLst/>
          </a:prstGeom>
          <a:noFill/>
          <a:ln>
            <a:noFill/>
          </a:ln>
        </p:spPr>
        <p:txBody>
          <a:bodyPr anchorCtr="0" anchor="t" bIns="91425" lIns="91425" spcFirstLastPara="1" rIns="91425" wrap="square" tIns="91425">
            <a:noAutofit/>
          </a:bodyPr>
          <a:lstStyle/>
          <a:p>
            <a:pPr indent="0" lvl="0" marL="0" rtl="0" algn="ctr">
              <a:lnSpc>
                <a:spcPct val="75000"/>
              </a:lnSpc>
              <a:spcBef>
                <a:spcPts val="0"/>
              </a:spcBef>
              <a:spcAft>
                <a:spcPts val="0"/>
              </a:spcAft>
              <a:buNone/>
            </a:pPr>
            <a:r>
              <a:rPr b="1" lang="en" sz="1300">
                <a:solidFill>
                  <a:srgbClr val="FFFFFF"/>
                </a:solidFill>
                <a:latin typeface="DM Sans"/>
                <a:ea typeface="DM Sans"/>
                <a:cs typeface="DM Sans"/>
                <a:sym typeface="DM Sans"/>
              </a:rPr>
              <a:t>Employee Actuals Analysis</a:t>
            </a:r>
            <a:endParaRPr b="1" sz="1300">
              <a:solidFill>
                <a:srgbClr val="FFFFFF"/>
              </a:solidFill>
              <a:latin typeface="DM Sans"/>
              <a:ea typeface="DM Sans"/>
              <a:cs typeface="DM Sans"/>
              <a:sym typeface="DM Sans"/>
            </a:endParaRPr>
          </a:p>
        </p:txBody>
      </p:sp>
      <p:pic>
        <p:nvPicPr>
          <p:cNvPr id="671" name="Google Shape;671;p102"/>
          <p:cNvPicPr preferRelativeResize="0"/>
          <p:nvPr/>
        </p:nvPicPr>
        <p:blipFill>
          <a:blip r:embed="rId5">
            <a:alphaModFix/>
          </a:blip>
          <a:stretch>
            <a:fillRect/>
          </a:stretch>
        </p:blipFill>
        <p:spPr>
          <a:xfrm>
            <a:off x="3456728" y="1846228"/>
            <a:ext cx="849811" cy="849802"/>
          </a:xfrm>
          <a:prstGeom prst="rect">
            <a:avLst/>
          </a:prstGeom>
          <a:noFill/>
          <a:ln>
            <a:noFill/>
          </a:ln>
        </p:spPr>
      </p:pic>
      <p:sp>
        <p:nvSpPr>
          <p:cNvPr id="672" name="Google Shape;672;p102"/>
          <p:cNvSpPr txBox="1"/>
          <p:nvPr/>
        </p:nvSpPr>
        <p:spPr>
          <a:xfrm>
            <a:off x="3066413" y="2901350"/>
            <a:ext cx="1607100" cy="1487100"/>
          </a:xfrm>
          <a:prstGeom prst="rect">
            <a:avLst/>
          </a:prstGeom>
          <a:noFill/>
          <a:ln>
            <a:noFill/>
          </a:ln>
        </p:spPr>
        <p:txBody>
          <a:bodyPr anchorCtr="0" anchor="t" bIns="91425" lIns="91425" spcFirstLastPara="1" rIns="91425" wrap="square" tIns="91425">
            <a:noAutofit/>
          </a:bodyPr>
          <a:lstStyle/>
          <a:p>
            <a:pPr indent="0" lvl="0" marL="0" rtl="0" algn="ctr">
              <a:lnSpc>
                <a:spcPct val="75000"/>
              </a:lnSpc>
              <a:spcBef>
                <a:spcPts val="0"/>
              </a:spcBef>
              <a:spcAft>
                <a:spcPts val="0"/>
              </a:spcAft>
              <a:buNone/>
            </a:pPr>
            <a:r>
              <a:rPr b="1" lang="en" sz="1300">
                <a:solidFill>
                  <a:srgbClr val="FFFFFF"/>
                </a:solidFill>
                <a:latin typeface="DM Sans"/>
                <a:ea typeface="DM Sans"/>
                <a:cs typeface="DM Sans"/>
                <a:sym typeface="DM Sans"/>
              </a:rPr>
              <a:t>Modeling Compensation</a:t>
            </a:r>
            <a:endParaRPr b="1" sz="1300">
              <a:solidFill>
                <a:srgbClr val="FFFFFF"/>
              </a:solidFill>
              <a:latin typeface="DM Sans"/>
              <a:ea typeface="DM Sans"/>
              <a:cs typeface="DM Sans"/>
              <a:sym typeface="DM Sans"/>
            </a:endParaRPr>
          </a:p>
          <a:p>
            <a:pPr indent="0" lvl="0" marL="0" rtl="0" algn="l">
              <a:spcBef>
                <a:spcPts val="0"/>
              </a:spcBef>
              <a:spcAft>
                <a:spcPts val="0"/>
              </a:spcAft>
              <a:buNone/>
            </a:pPr>
            <a:r>
              <a:t/>
            </a:r>
            <a:endParaRPr sz="1200">
              <a:solidFill>
                <a:schemeClr val="lt1"/>
              </a:solidFill>
              <a:latin typeface="DM Sans"/>
              <a:ea typeface="DM Sans"/>
              <a:cs typeface="DM Sans"/>
              <a:sym typeface="DM Sans"/>
            </a:endParaRPr>
          </a:p>
        </p:txBody>
      </p:sp>
      <p:pic>
        <p:nvPicPr>
          <p:cNvPr id="673" name="Google Shape;673;p102"/>
          <p:cNvPicPr preferRelativeResize="0"/>
          <p:nvPr/>
        </p:nvPicPr>
        <p:blipFill>
          <a:blip r:embed="rId6">
            <a:alphaModFix/>
          </a:blip>
          <a:stretch>
            <a:fillRect/>
          </a:stretch>
        </p:blipFill>
        <p:spPr>
          <a:xfrm>
            <a:off x="5088284" y="1881598"/>
            <a:ext cx="779070" cy="779062"/>
          </a:xfrm>
          <a:prstGeom prst="rect">
            <a:avLst/>
          </a:prstGeom>
          <a:noFill/>
          <a:ln>
            <a:noFill/>
          </a:ln>
        </p:spPr>
      </p:pic>
      <p:sp>
        <p:nvSpPr>
          <p:cNvPr id="674" name="Google Shape;674;p102"/>
          <p:cNvSpPr txBox="1"/>
          <p:nvPr/>
        </p:nvSpPr>
        <p:spPr>
          <a:xfrm>
            <a:off x="4600613" y="2825126"/>
            <a:ext cx="1754400" cy="111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M Sans"/>
                <a:ea typeface="DM Sans"/>
                <a:cs typeface="DM Sans"/>
                <a:sym typeface="DM Sans"/>
              </a:rPr>
              <a:t>Recruiting</a:t>
            </a:r>
            <a:r>
              <a:rPr b="1" lang="en">
                <a:solidFill>
                  <a:srgbClr val="FFFFFF"/>
                </a:solidFill>
                <a:latin typeface="DM Sans"/>
                <a:ea typeface="DM Sans"/>
                <a:cs typeface="DM Sans"/>
                <a:sym typeface="DM Sans"/>
              </a:rPr>
              <a:t> Adjustments</a:t>
            </a:r>
            <a:endParaRPr b="1">
              <a:solidFill>
                <a:srgbClr val="FFFFFF"/>
              </a:solidFill>
              <a:latin typeface="DM Sans"/>
              <a:ea typeface="DM Sans"/>
              <a:cs typeface="DM Sans"/>
              <a:sym typeface="DM Sans"/>
            </a:endParaRPr>
          </a:p>
        </p:txBody>
      </p:sp>
      <p:sp>
        <p:nvSpPr>
          <p:cNvPr id="675" name="Google Shape;675;p102"/>
          <p:cNvSpPr txBox="1"/>
          <p:nvPr/>
        </p:nvSpPr>
        <p:spPr>
          <a:xfrm>
            <a:off x="280875" y="252450"/>
            <a:ext cx="6940800" cy="822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chemeClr val="lt1"/>
                </a:solidFill>
                <a:latin typeface="DM Sans"/>
                <a:ea typeface="DM Sans"/>
                <a:cs typeface="DM Sans"/>
                <a:sym typeface="DM Sans"/>
              </a:rPr>
              <a:t>Why </a:t>
            </a:r>
            <a:r>
              <a:rPr b="1" lang="en" sz="2800">
                <a:solidFill>
                  <a:schemeClr val="accent3"/>
                </a:solidFill>
                <a:latin typeface="DM Sans"/>
                <a:ea typeface="DM Sans"/>
                <a:cs typeface="DM Sans"/>
                <a:sym typeface="DM Sans"/>
              </a:rPr>
              <a:t>C</a:t>
            </a:r>
            <a:r>
              <a:rPr b="1" lang="en" sz="2800">
                <a:solidFill>
                  <a:schemeClr val="accent3"/>
                </a:solidFill>
                <a:latin typeface="DM Sans"/>
                <a:ea typeface="DM Sans"/>
                <a:cs typeface="DM Sans"/>
                <a:sym typeface="DM Sans"/>
              </a:rPr>
              <a:t>lose the Loop?</a:t>
            </a:r>
            <a:endParaRPr b="1" sz="2800">
              <a:solidFill>
                <a:schemeClr val="lt1"/>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03"/>
          <p:cNvSpPr txBox="1"/>
          <p:nvPr>
            <p:ph type="title"/>
          </p:nvPr>
        </p:nvSpPr>
        <p:spPr>
          <a:xfrm>
            <a:off x="2675550" y="1357500"/>
            <a:ext cx="5534400" cy="331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000"/>
              <a:t>Final Thoughts</a:t>
            </a:r>
            <a:endParaRPr sz="6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4" name="Shape 684"/>
        <p:cNvGrpSpPr/>
        <p:nvPr/>
      </p:nvGrpSpPr>
      <p:grpSpPr>
        <a:xfrm>
          <a:off x="0" y="0"/>
          <a:ext cx="0" cy="0"/>
          <a:chOff x="0" y="0"/>
          <a:chExt cx="0" cy="0"/>
        </a:xfrm>
      </p:grpSpPr>
      <p:sp>
        <p:nvSpPr>
          <p:cNvPr id="685" name="Google Shape;685;p104"/>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Questions?</a:t>
            </a:r>
            <a:endParaRPr>
              <a:solidFill>
                <a:schemeClr val="dk1"/>
              </a:solidFill>
            </a:endParaRPr>
          </a:p>
        </p:txBody>
      </p:sp>
      <p:sp>
        <p:nvSpPr>
          <p:cNvPr id="686" name="Google Shape;686;p10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0" name="Shape 69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78" name="Shape 578"/>
        <p:cNvGrpSpPr/>
        <p:nvPr/>
      </p:nvGrpSpPr>
      <p:grpSpPr>
        <a:xfrm>
          <a:off x="0" y="0"/>
          <a:ext cx="0" cy="0"/>
          <a:chOff x="0" y="0"/>
          <a:chExt cx="0" cy="0"/>
        </a:xfrm>
      </p:grpSpPr>
      <p:sp>
        <p:nvSpPr>
          <p:cNvPr id="579" name="Google Shape;579;p92"/>
          <p:cNvSpPr txBox="1"/>
          <p:nvPr/>
        </p:nvSpPr>
        <p:spPr>
          <a:xfrm>
            <a:off x="596125" y="3697675"/>
            <a:ext cx="2076900" cy="9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rgbClr val="FFFCF8"/>
                </a:solidFill>
                <a:latin typeface="DM Sans"/>
                <a:ea typeface="DM Sans"/>
                <a:cs typeface="DM Sans"/>
                <a:sym typeface="DM Sans"/>
              </a:rPr>
              <a:t>Melissa Dreuth </a:t>
            </a:r>
            <a:endParaRPr sz="1800">
              <a:solidFill>
                <a:srgbClr val="FFFCF8"/>
              </a:solidFill>
              <a:latin typeface="DM Sans"/>
              <a:ea typeface="DM Sans"/>
              <a:cs typeface="DM Sans"/>
              <a:sym typeface="DM Sans"/>
            </a:endParaRPr>
          </a:p>
          <a:p>
            <a:pPr indent="0" lvl="0" marL="0" rtl="0" algn="l">
              <a:lnSpc>
                <a:spcPct val="115000"/>
              </a:lnSpc>
              <a:spcBef>
                <a:spcPts val="0"/>
              </a:spcBef>
              <a:spcAft>
                <a:spcPts val="1200"/>
              </a:spcAft>
              <a:buNone/>
            </a:pPr>
            <a:r>
              <a:rPr lang="en" sz="1200">
                <a:solidFill>
                  <a:srgbClr val="FFFCF8"/>
                </a:solidFill>
                <a:latin typeface="DM Sans"/>
                <a:ea typeface="DM Sans"/>
                <a:cs typeface="DM Sans"/>
                <a:sym typeface="DM Sans"/>
              </a:rPr>
              <a:t>Chief of Staff to CEO and Chief People Officer</a:t>
            </a:r>
            <a:endParaRPr sz="1200">
              <a:solidFill>
                <a:schemeClr val="lt1"/>
              </a:solidFill>
              <a:latin typeface="DM Sans"/>
              <a:ea typeface="DM Sans"/>
              <a:cs typeface="DM Sans"/>
              <a:sym typeface="DM Sans"/>
            </a:endParaRPr>
          </a:p>
        </p:txBody>
      </p:sp>
      <p:sp>
        <p:nvSpPr>
          <p:cNvPr id="580" name="Google Shape;580;p92"/>
          <p:cNvSpPr txBox="1"/>
          <p:nvPr/>
        </p:nvSpPr>
        <p:spPr>
          <a:xfrm>
            <a:off x="3563575" y="3697675"/>
            <a:ext cx="2076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DM Sans"/>
                <a:ea typeface="DM Sans"/>
                <a:cs typeface="DM Sans"/>
                <a:sym typeface="DM Sans"/>
              </a:rPr>
              <a:t>Justin Merritt</a:t>
            </a:r>
            <a:endParaRPr b="1" sz="1800">
              <a:solidFill>
                <a:schemeClr val="lt1"/>
              </a:solidFill>
              <a:latin typeface="DM Sans"/>
              <a:ea typeface="DM Sans"/>
              <a:cs typeface="DM Sans"/>
              <a:sym typeface="DM Sans"/>
            </a:endParaRPr>
          </a:p>
          <a:p>
            <a:pPr indent="0" lvl="0" marL="0" rtl="0" algn="l">
              <a:spcBef>
                <a:spcPts val="0"/>
              </a:spcBef>
              <a:spcAft>
                <a:spcPts val="0"/>
              </a:spcAft>
              <a:buNone/>
            </a:pPr>
            <a:r>
              <a:rPr lang="en" sz="1200">
                <a:solidFill>
                  <a:schemeClr val="lt1"/>
                </a:solidFill>
                <a:latin typeface="DM Sans"/>
                <a:ea typeface="DM Sans"/>
                <a:cs typeface="DM Sans"/>
                <a:sym typeface="DM Sans"/>
              </a:rPr>
              <a:t>Vice President of Solutions Consulting, Planful</a:t>
            </a:r>
            <a:endParaRPr b="1" sz="1600">
              <a:solidFill>
                <a:schemeClr val="lt1"/>
              </a:solidFill>
              <a:latin typeface="DM Sans"/>
              <a:ea typeface="DM Sans"/>
              <a:cs typeface="DM Sans"/>
              <a:sym typeface="DM Sans"/>
            </a:endParaRPr>
          </a:p>
        </p:txBody>
      </p:sp>
      <p:pic>
        <p:nvPicPr>
          <p:cNvPr id="581" name="Google Shape;581;p92"/>
          <p:cNvPicPr preferRelativeResize="0"/>
          <p:nvPr/>
        </p:nvPicPr>
        <p:blipFill>
          <a:blip r:embed="rId3">
            <a:alphaModFix/>
          </a:blip>
          <a:stretch>
            <a:fillRect/>
          </a:stretch>
        </p:blipFill>
        <p:spPr>
          <a:xfrm>
            <a:off x="302577" y="4822606"/>
            <a:ext cx="1001052" cy="152503"/>
          </a:xfrm>
          <a:prstGeom prst="rect">
            <a:avLst/>
          </a:prstGeom>
          <a:noFill/>
          <a:ln>
            <a:noFill/>
          </a:ln>
        </p:spPr>
      </p:pic>
      <p:pic>
        <p:nvPicPr>
          <p:cNvPr id="582" name="Google Shape;582;p92"/>
          <p:cNvPicPr preferRelativeResize="0"/>
          <p:nvPr/>
        </p:nvPicPr>
        <p:blipFill rotWithShape="1">
          <a:blip r:embed="rId4">
            <a:alphaModFix/>
          </a:blip>
          <a:srcRect b="0" l="17005" r="17005" t="0"/>
          <a:stretch/>
        </p:blipFill>
        <p:spPr>
          <a:xfrm>
            <a:off x="596125" y="449625"/>
            <a:ext cx="2076900" cy="3147300"/>
          </a:xfrm>
          <a:prstGeom prst="rect">
            <a:avLst/>
          </a:prstGeom>
          <a:noFill/>
          <a:ln>
            <a:noFill/>
          </a:ln>
        </p:spPr>
      </p:pic>
      <p:pic>
        <p:nvPicPr>
          <p:cNvPr id="583" name="Google Shape;583;p92"/>
          <p:cNvPicPr preferRelativeResize="0"/>
          <p:nvPr/>
        </p:nvPicPr>
        <p:blipFill rotWithShape="1">
          <a:blip r:embed="rId5">
            <a:alphaModFix/>
          </a:blip>
          <a:srcRect b="0" l="17005" r="17005" t="0"/>
          <a:stretch/>
        </p:blipFill>
        <p:spPr>
          <a:xfrm>
            <a:off x="3563569" y="449625"/>
            <a:ext cx="2076900" cy="3147300"/>
          </a:xfrm>
          <a:prstGeom prst="rect">
            <a:avLst/>
          </a:prstGeom>
          <a:noFill/>
          <a:ln>
            <a:noFill/>
          </a:ln>
        </p:spPr>
      </p:pic>
      <p:sp>
        <p:nvSpPr>
          <p:cNvPr id="584" name="Google Shape;584;p92"/>
          <p:cNvSpPr txBox="1"/>
          <p:nvPr/>
        </p:nvSpPr>
        <p:spPr>
          <a:xfrm>
            <a:off x="6531025" y="3697675"/>
            <a:ext cx="2076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DM Sans"/>
                <a:ea typeface="DM Sans"/>
                <a:cs typeface="DM Sans"/>
                <a:sym typeface="DM Sans"/>
              </a:rPr>
              <a:t>Genevieve D’Souza</a:t>
            </a:r>
            <a:endParaRPr b="1" sz="1800">
              <a:solidFill>
                <a:schemeClr val="lt1"/>
              </a:solidFill>
              <a:latin typeface="DM Sans"/>
              <a:ea typeface="DM Sans"/>
              <a:cs typeface="DM Sans"/>
              <a:sym typeface="DM Sans"/>
            </a:endParaRPr>
          </a:p>
          <a:p>
            <a:pPr indent="0" lvl="0" marL="0" rtl="0" algn="l">
              <a:spcBef>
                <a:spcPts val="0"/>
              </a:spcBef>
              <a:spcAft>
                <a:spcPts val="0"/>
              </a:spcAft>
              <a:buNone/>
            </a:pPr>
            <a:r>
              <a:rPr lang="en" sz="1200">
                <a:solidFill>
                  <a:schemeClr val="lt1"/>
                </a:solidFill>
                <a:latin typeface="DM Sans"/>
                <a:ea typeface="DM Sans"/>
                <a:cs typeface="DM Sans"/>
                <a:sym typeface="DM Sans"/>
              </a:rPr>
              <a:t>Product Marketing Manager, Planful</a:t>
            </a:r>
            <a:endParaRPr b="1" sz="1600">
              <a:solidFill>
                <a:schemeClr val="lt1"/>
              </a:solidFill>
              <a:latin typeface="DM Sans"/>
              <a:ea typeface="DM Sans"/>
              <a:cs typeface="DM Sans"/>
              <a:sym typeface="DM Sans"/>
            </a:endParaRPr>
          </a:p>
        </p:txBody>
      </p:sp>
      <p:pic>
        <p:nvPicPr>
          <p:cNvPr id="585" name="Google Shape;585;p92"/>
          <p:cNvPicPr preferRelativeResize="0"/>
          <p:nvPr/>
        </p:nvPicPr>
        <p:blipFill rotWithShape="1">
          <a:blip r:embed="rId6">
            <a:alphaModFix/>
          </a:blip>
          <a:srcRect b="0" l="17005" r="17005" t="0"/>
          <a:stretch/>
        </p:blipFill>
        <p:spPr>
          <a:xfrm>
            <a:off x="6531013" y="449625"/>
            <a:ext cx="2076900" cy="3147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9" name="Shape 589"/>
        <p:cNvGrpSpPr/>
        <p:nvPr/>
      </p:nvGrpSpPr>
      <p:grpSpPr>
        <a:xfrm>
          <a:off x="0" y="0"/>
          <a:ext cx="0" cy="0"/>
          <a:chOff x="0" y="0"/>
          <a:chExt cx="0" cy="0"/>
        </a:xfrm>
      </p:grpSpPr>
      <p:sp>
        <p:nvSpPr>
          <p:cNvPr id="590" name="Google Shape;590;p93"/>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Agenda</a:t>
            </a:r>
            <a:endParaRPr sz="2400">
              <a:solidFill>
                <a:srgbClr val="FFFFFF"/>
              </a:solidFill>
              <a:latin typeface="DM Sans"/>
              <a:ea typeface="DM Sans"/>
              <a:cs typeface="DM Sans"/>
              <a:sym typeface="DM Sans"/>
            </a:endParaRPr>
          </a:p>
        </p:txBody>
      </p:sp>
      <p:sp>
        <p:nvSpPr>
          <p:cNvPr id="591" name="Google Shape;591;p93"/>
          <p:cNvSpPr/>
          <p:nvPr/>
        </p:nvSpPr>
        <p:spPr>
          <a:xfrm rot="-5400000">
            <a:off x="3082950" y="3053425"/>
            <a:ext cx="2977800" cy="159000"/>
          </a:xfrm>
          <a:prstGeom prst="roundRect">
            <a:avLst>
              <a:gd fmla="val 37736" name="adj"/>
            </a:avLst>
          </a:prstGeom>
          <a:solidFill>
            <a:srgbClr val="5044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3"/>
          <p:cNvSpPr/>
          <p:nvPr/>
        </p:nvSpPr>
        <p:spPr>
          <a:xfrm>
            <a:off x="3795075" y="3125018"/>
            <a:ext cx="1782600" cy="4401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93"/>
          <p:cNvSpPr/>
          <p:nvPr/>
        </p:nvSpPr>
        <p:spPr>
          <a:xfrm>
            <a:off x="3847157" y="3170453"/>
            <a:ext cx="1666500" cy="349200"/>
          </a:xfrm>
          <a:prstGeom prst="homePlate">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DM Sans"/>
                <a:ea typeface="DM Sans"/>
                <a:cs typeface="DM Sans"/>
                <a:sym typeface="DM Sans"/>
              </a:rPr>
              <a:t>DATA</a:t>
            </a:r>
            <a:endParaRPr b="1" sz="1800">
              <a:solidFill>
                <a:srgbClr val="FFFFFF"/>
              </a:solidFill>
              <a:latin typeface="DM Sans"/>
              <a:ea typeface="DM Sans"/>
              <a:cs typeface="DM Sans"/>
              <a:sym typeface="DM Sans"/>
            </a:endParaRPr>
          </a:p>
        </p:txBody>
      </p:sp>
      <p:sp>
        <p:nvSpPr>
          <p:cNvPr id="594" name="Google Shape;594;p93"/>
          <p:cNvSpPr/>
          <p:nvPr/>
        </p:nvSpPr>
        <p:spPr>
          <a:xfrm flipH="1">
            <a:off x="3566325" y="2532094"/>
            <a:ext cx="1782600" cy="4401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3"/>
          <p:cNvSpPr/>
          <p:nvPr/>
        </p:nvSpPr>
        <p:spPr>
          <a:xfrm flipH="1">
            <a:off x="3630343" y="2577529"/>
            <a:ext cx="1666500" cy="349200"/>
          </a:xfrm>
          <a:prstGeom prst="homePlate">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DM Sans"/>
                <a:ea typeface="DM Sans"/>
                <a:cs typeface="DM Sans"/>
                <a:sym typeface="DM Sans"/>
              </a:rPr>
              <a:t>WORKFORCE</a:t>
            </a:r>
            <a:endParaRPr b="1" sz="1700">
              <a:solidFill>
                <a:srgbClr val="FFFFFF"/>
              </a:solidFill>
              <a:latin typeface="DM Sans"/>
              <a:ea typeface="DM Sans"/>
              <a:cs typeface="DM Sans"/>
              <a:sym typeface="DM Sans"/>
            </a:endParaRPr>
          </a:p>
        </p:txBody>
      </p:sp>
      <p:sp>
        <p:nvSpPr>
          <p:cNvPr id="596" name="Google Shape;596;p93"/>
          <p:cNvSpPr/>
          <p:nvPr/>
        </p:nvSpPr>
        <p:spPr>
          <a:xfrm>
            <a:off x="3795075" y="1939170"/>
            <a:ext cx="1782600" cy="4401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3"/>
          <p:cNvSpPr/>
          <p:nvPr/>
        </p:nvSpPr>
        <p:spPr>
          <a:xfrm>
            <a:off x="3853132" y="1984655"/>
            <a:ext cx="1666500" cy="349200"/>
          </a:xfrm>
          <a:prstGeom prst="homePlate">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DM Sans"/>
                <a:ea typeface="DM Sans"/>
                <a:cs typeface="DM Sans"/>
                <a:sym typeface="DM Sans"/>
              </a:rPr>
              <a:t>PEOPLE</a:t>
            </a:r>
            <a:endParaRPr b="1" sz="1800">
              <a:solidFill>
                <a:srgbClr val="FFFFFF"/>
              </a:solidFill>
              <a:latin typeface="DM Sans"/>
              <a:ea typeface="DM Sans"/>
              <a:cs typeface="DM Sans"/>
              <a:sym typeface="DM Sans"/>
            </a:endParaRPr>
          </a:p>
        </p:txBody>
      </p:sp>
      <p:grpSp>
        <p:nvGrpSpPr>
          <p:cNvPr id="598" name="Google Shape;598;p93"/>
          <p:cNvGrpSpPr/>
          <p:nvPr/>
        </p:nvGrpSpPr>
        <p:grpSpPr>
          <a:xfrm rot="2700277">
            <a:off x="4279961" y="1146590"/>
            <a:ext cx="584079" cy="584079"/>
            <a:chOff x="1662975" y="1078284"/>
            <a:chExt cx="666300" cy="666300"/>
          </a:xfrm>
        </p:grpSpPr>
        <p:sp>
          <p:nvSpPr>
            <p:cNvPr id="599" name="Google Shape;599;p93"/>
            <p:cNvSpPr/>
            <p:nvPr/>
          </p:nvSpPr>
          <p:spPr>
            <a:xfrm>
              <a:off x="1662975" y="1078284"/>
              <a:ext cx="666300" cy="666300"/>
            </a:xfrm>
            <a:prstGeom prst="roundRect">
              <a:avLst>
                <a:gd fmla="val 14606" name="adj"/>
              </a:avLst>
            </a:prstGeom>
            <a:solidFill>
              <a:srgbClr val="FCCB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3"/>
            <p:cNvSpPr/>
            <p:nvPr/>
          </p:nvSpPr>
          <p:spPr>
            <a:xfrm>
              <a:off x="1701262" y="1116801"/>
              <a:ext cx="589500" cy="589500"/>
            </a:xfrm>
            <a:prstGeom prst="roundRect">
              <a:avLst>
                <a:gd fmla="val 16667" name="adj"/>
              </a:avLst>
            </a:prstGeom>
            <a:noFill/>
            <a:ln cap="flat" cmpd="sng" w="19050">
              <a:solidFill>
                <a:srgbClr val="5044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 name="Google Shape;601;p93"/>
          <p:cNvGrpSpPr/>
          <p:nvPr/>
        </p:nvGrpSpPr>
        <p:grpSpPr>
          <a:xfrm>
            <a:off x="4439159" y="1272255"/>
            <a:ext cx="343170" cy="326415"/>
            <a:chOff x="-6690625" y="3631325"/>
            <a:chExt cx="307225" cy="292225"/>
          </a:xfrm>
        </p:grpSpPr>
        <p:sp>
          <p:nvSpPr>
            <p:cNvPr id="602" name="Google Shape;602;p93"/>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5044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3"/>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5044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3"/>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5044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3"/>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5044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3"/>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5044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94"/>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Why People?</a:t>
            </a:r>
            <a:endParaRPr sz="7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5" name="Shape 615"/>
        <p:cNvGrpSpPr/>
        <p:nvPr/>
      </p:nvGrpSpPr>
      <p:grpSpPr>
        <a:xfrm>
          <a:off x="0" y="0"/>
          <a:ext cx="0" cy="0"/>
          <a:chOff x="0" y="0"/>
          <a:chExt cx="0" cy="0"/>
        </a:xfrm>
      </p:grpSpPr>
      <p:sp>
        <p:nvSpPr>
          <p:cNvPr id="616" name="Google Shape;616;p95"/>
          <p:cNvSpPr txBox="1"/>
          <p:nvPr>
            <p:ph idx="4294967295" type="title"/>
          </p:nvPr>
        </p:nvSpPr>
        <p:spPr>
          <a:xfrm>
            <a:off x="311700" y="1545900"/>
            <a:ext cx="8520600" cy="205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9600">
                <a:solidFill>
                  <a:schemeClr val="accent1"/>
                </a:solidFill>
              </a:rPr>
              <a:t>80%</a:t>
            </a:r>
            <a:endParaRPr b="1" sz="9600">
              <a:solidFill>
                <a:schemeClr val="accent1"/>
              </a:solidFill>
            </a:endParaRPr>
          </a:p>
          <a:p>
            <a:pPr indent="0" lvl="0" marL="0" rtl="0" algn="ctr">
              <a:spcBef>
                <a:spcPts val="0"/>
              </a:spcBef>
              <a:spcAft>
                <a:spcPts val="0"/>
              </a:spcAft>
              <a:buSzPts val="990"/>
              <a:buNone/>
            </a:pPr>
            <a:r>
              <a:rPr lang="en" sz="1400">
                <a:solidFill>
                  <a:schemeClr val="accent1"/>
                </a:solidFill>
              </a:rPr>
              <a:t>Of organizational costs are on people</a:t>
            </a:r>
            <a:endParaRPr sz="140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0" name="Shape 620"/>
        <p:cNvGrpSpPr/>
        <p:nvPr/>
      </p:nvGrpSpPr>
      <p:grpSpPr>
        <a:xfrm>
          <a:off x="0" y="0"/>
          <a:ext cx="0" cy="0"/>
          <a:chOff x="0" y="0"/>
          <a:chExt cx="0" cy="0"/>
        </a:xfrm>
      </p:grpSpPr>
      <p:sp>
        <p:nvSpPr>
          <p:cNvPr id="621" name="Google Shape;621;p96"/>
          <p:cNvSpPr txBox="1"/>
          <p:nvPr>
            <p:ph idx="4294967295" type="title"/>
          </p:nvPr>
        </p:nvSpPr>
        <p:spPr>
          <a:xfrm>
            <a:off x="266475" y="969375"/>
            <a:ext cx="8520600" cy="205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9600">
                <a:solidFill>
                  <a:schemeClr val="accent1"/>
                </a:solidFill>
              </a:rPr>
              <a:t>Is that accurate?</a:t>
            </a:r>
            <a:endParaRPr b="1" sz="9600">
              <a:solidFill>
                <a:schemeClr val="accent1"/>
              </a:solidFill>
            </a:endParaRPr>
          </a:p>
          <a:p>
            <a:pPr indent="0" lvl="0" marL="0" rtl="0" algn="ctr">
              <a:spcBef>
                <a:spcPts val="0"/>
              </a:spcBef>
              <a:spcAft>
                <a:spcPts val="0"/>
              </a:spcAft>
              <a:buSzPts val="990"/>
              <a:buNone/>
            </a:pPr>
            <a:r>
              <a:t/>
            </a:r>
            <a:endParaRPr sz="14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5" name="Shape 625"/>
        <p:cNvGrpSpPr/>
        <p:nvPr/>
      </p:nvGrpSpPr>
      <p:grpSpPr>
        <a:xfrm>
          <a:off x="0" y="0"/>
          <a:ext cx="0" cy="0"/>
          <a:chOff x="0" y="0"/>
          <a:chExt cx="0" cy="0"/>
        </a:xfrm>
      </p:grpSpPr>
      <p:sp>
        <p:nvSpPr>
          <p:cNvPr id="626" name="Google Shape;626;p97"/>
          <p:cNvSpPr txBox="1"/>
          <p:nvPr>
            <p:ph idx="4294967295" type="title"/>
          </p:nvPr>
        </p:nvSpPr>
        <p:spPr>
          <a:xfrm>
            <a:off x="311700" y="1545900"/>
            <a:ext cx="8520600" cy="205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9600">
                <a:solidFill>
                  <a:schemeClr val="accent1"/>
                </a:solidFill>
              </a:rPr>
              <a:t>90%+</a:t>
            </a:r>
            <a:endParaRPr sz="14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98"/>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What’s Changing?</a:t>
            </a:r>
            <a:endParaRPr sz="7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pic>
        <p:nvPicPr>
          <p:cNvPr id="637" name="Google Shape;637;p99"/>
          <p:cNvPicPr preferRelativeResize="0"/>
          <p:nvPr/>
        </p:nvPicPr>
        <p:blipFill>
          <a:blip r:embed="rId3">
            <a:alphaModFix/>
          </a:blip>
          <a:stretch>
            <a:fillRect/>
          </a:stretch>
        </p:blipFill>
        <p:spPr>
          <a:xfrm>
            <a:off x="244501" y="784600"/>
            <a:ext cx="2443869" cy="643128"/>
          </a:xfrm>
          <a:prstGeom prst="rect">
            <a:avLst/>
          </a:prstGeom>
          <a:noFill/>
          <a:ln>
            <a:noFill/>
          </a:ln>
        </p:spPr>
      </p:pic>
      <p:pic>
        <p:nvPicPr>
          <p:cNvPr id="638" name="Google Shape;638;p99"/>
          <p:cNvPicPr preferRelativeResize="0"/>
          <p:nvPr/>
        </p:nvPicPr>
        <p:blipFill>
          <a:blip r:embed="rId4">
            <a:alphaModFix/>
          </a:blip>
          <a:stretch>
            <a:fillRect/>
          </a:stretch>
        </p:blipFill>
        <p:spPr>
          <a:xfrm>
            <a:off x="393497" y="1802901"/>
            <a:ext cx="2371934" cy="495322"/>
          </a:xfrm>
          <a:prstGeom prst="rect">
            <a:avLst/>
          </a:prstGeom>
          <a:noFill/>
          <a:ln>
            <a:noFill/>
          </a:ln>
        </p:spPr>
      </p:pic>
      <p:pic>
        <p:nvPicPr>
          <p:cNvPr id="639" name="Google Shape;639;p99"/>
          <p:cNvPicPr preferRelativeResize="0"/>
          <p:nvPr/>
        </p:nvPicPr>
        <p:blipFill>
          <a:blip r:embed="rId5">
            <a:alphaModFix/>
          </a:blip>
          <a:stretch>
            <a:fillRect/>
          </a:stretch>
        </p:blipFill>
        <p:spPr>
          <a:xfrm>
            <a:off x="3181150" y="1120725"/>
            <a:ext cx="2068600" cy="695561"/>
          </a:xfrm>
          <a:prstGeom prst="rect">
            <a:avLst/>
          </a:prstGeom>
          <a:noFill/>
          <a:ln>
            <a:noFill/>
          </a:ln>
        </p:spPr>
      </p:pic>
      <p:pic>
        <p:nvPicPr>
          <p:cNvPr id="640" name="Google Shape;640;p99"/>
          <p:cNvPicPr preferRelativeResize="0"/>
          <p:nvPr/>
        </p:nvPicPr>
        <p:blipFill rotWithShape="1">
          <a:blip r:embed="rId6">
            <a:alphaModFix/>
          </a:blip>
          <a:srcRect b="13675" l="0" r="7527" t="15537"/>
          <a:stretch/>
        </p:blipFill>
        <p:spPr>
          <a:xfrm>
            <a:off x="2877834" y="2357588"/>
            <a:ext cx="2371915" cy="618986"/>
          </a:xfrm>
          <a:prstGeom prst="rect">
            <a:avLst/>
          </a:prstGeom>
          <a:noFill/>
          <a:ln>
            <a:noFill/>
          </a:ln>
        </p:spPr>
      </p:pic>
      <p:pic>
        <p:nvPicPr>
          <p:cNvPr id="641" name="Google Shape;641;p99"/>
          <p:cNvPicPr preferRelativeResize="0"/>
          <p:nvPr/>
        </p:nvPicPr>
        <p:blipFill>
          <a:blip r:embed="rId7">
            <a:alphaModFix/>
          </a:blip>
          <a:stretch>
            <a:fillRect/>
          </a:stretch>
        </p:blipFill>
        <p:spPr>
          <a:xfrm>
            <a:off x="2818843" y="3412672"/>
            <a:ext cx="2334510" cy="618978"/>
          </a:xfrm>
          <a:prstGeom prst="rect">
            <a:avLst/>
          </a:prstGeom>
          <a:noFill/>
          <a:ln>
            <a:noFill/>
          </a:ln>
        </p:spPr>
      </p:pic>
      <p:pic>
        <p:nvPicPr>
          <p:cNvPr id="642" name="Google Shape;642;p99"/>
          <p:cNvPicPr preferRelativeResize="0"/>
          <p:nvPr/>
        </p:nvPicPr>
        <p:blipFill>
          <a:blip r:embed="rId8">
            <a:alphaModFix/>
          </a:blip>
          <a:stretch>
            <a:fillRect/>
          </a:stretch>
        </p:blipFill>
        <p:spPr>
          <a:xfrm>
            <a:off x="218800" y="2926035"/>
            <a:ext cx="2254010" cy="447427"/>
          </a:xfrm>
          <a:prstGeom prst="rect">
            <a:avLst/>
          </a:prstGeom>
          <a:noFill/>
          <a:ln>
            <a:noFill/>
          </a:ln>
        </p:spPr>
      </p:pic>
      <p:sp>
        <p:nvSpPr>
          <p:cNvPr id="643" name="Google Shape;643;p99"/>
          <p:cNvSpPr txBox="1"/>
          <p:nvPr/>
        </p:nvSpPr>
        <p:spPr>
          <a:xfrm>
            <a:off x="5852625" y="1001700"/>
            <a:ext cx="3069600" cy="314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0">
                <a:solidFill>
                  <a:schemeClr val="accent1"/>
                </a:solidFill>
                <a:latin typeface="Century Gothic"/>
                <a:ea typeface="Century Gothic"/>
                <a:cs typeface="Century Gothic"/>
                <a:sym typeface="Century Gothic"/>
              </a:rPr>
              <a:t>60%</a:t>
            </a:r>
            <a:endParaRPr b="1" sz="100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a:latin typeface="Century Gothic"/>
                <a:ea typeface="Century Gothic"/>
                <a:cs typeface="Century Gothic"/>
                <a:sym typeface="Century Gothic"/>
              </a:rPr>
              <a:t>of companies made changes</a:t>
            </a:r>
            <a:endParaRPr>
              <a:latin typeface="Century Gothic"/>
              <a:ea typeface="Century Gothic"/>
              <a:cs typeface="Century Gothic"/>
              <a:sym typeface="Century Gothic"/>
            </a:endParaRPr>
          </a:p>
          <a:p>
            <a:pPr indent="0" lvl="0" marL="0" rtl="0" algn="ctr">
              <a:spcBef>
                <a:spcPts val="0"/>
              </a:spcBef>
              <a:spcAft>
                <a:spcPts val="0"/>
              </a:spcAft>
              <a:buNone/>
            </a:pPr>
            <a:r>
              <a:rPr lang="en">
                <a:latin typeface="Century Gothic"/>
                <a:ea typeface="Century Gothic"/>
                <a:cs typeface="Century Gothic"/>
                <a:sym typeface="Century Gothic"/>
              </a:rPr>
              <a:t>to market data sources</a:t>
            </a:r>
            <a:endParaRPr>
              <a:latin typeface="Century Gothic"/>
              <a:ea typeface="Century Gothic"/>
              <a:cs typeface="Century Gothic"/>
              <a:sym typeface="Century Gothic"/>
            </a:endParaRPr>
          </a:p>
          <a:p>
            <a:pPr indent="0" lvl="0" marL="0" rtl="0" algn="ctr">
              <a:spcBef>
                <a:spcPts val="0"/>
              </a:spcBef>
              <a:spcAft>
                <a:spcPts val="0"/>
              </a:spcAft>
              <a:buNone/>
            </a:pPr>
            <a:r>
              <a:rPr lang="en">
                <a:latin typeface="Century Gothic"/>
                <a:ea typeface="Century Gothic"/>
                <a:cs typeface="Century Gothic"/>
                <a:sym typeface="Century Gothic"/>
              </a:rPr>
              <a:t>to account for rapidly</a:t>
            </a:r>
            <a:endParaRPr>
              <a:latin typeface="Century Gothic"/>
              <a:ea typeface="Century Gothic"/>
              <a:cs typeface="Century Gothic"/>
              <a:sym typeface="Century Gothic"/>
            </a:endParaRPr>
          </a:p>
          <a:p>
            <a:pPr indent="0" lvl="0" marL="0" rtl="0" algn="ctr">
              <a:spcBef>
                <a:spcPts val="0"/>
              </a:spcBef>
              <a:spcAft>
                <a:spcPts val="0"/>
              </a:spcAft>
              <a:buNone/>
            </a:pPr>
            <a:r>
              <a:rPr lang="en">
                <a:latin typeface="Century Gothic"/>
                <a:ea typeface="Century Gothic"/>
                <a:cs typeface="Century Gothic"/>
                <a:sym typeface="Century Gothic"/>
              </a:rPr>
              <a:t>changing markets</a:t>
            </a:r>
            <a:endParaRPr>
              <a:latin typeface="Century Gothic"/>
              <a:ea typeface="Century Gothic"/>
              <a:cs typeface="Century Gothic"/>
              <a:sym typeface="Century Gothic"/>
            </a:endParaRPr>
          </a:p>
          <a:p>
            <a:pPr indent="0" lvl="0" marL="0" rtl="0" algn="ctr">
              <a:spcBef>
                <a:spcPts val="0"/>
              </a:spcBef>
              <a:spcAft>
                <a:spcPts val="0"/>
              </a:spcAft>
              <a:buNone/>
            </a:pPr>
            <a:r>
              <a:t/>
            </a:r>
            <a:endParaRPr>
              <a:latin typeface="Century Gothic"/>
              <a:ea typeface="Century Gothic"/>
              <a:cs typeface="Century Gothic"/>
              <a:sym typeface="Century Gothic"/>
            </a:endParaRPr>
          </a:p>
          <a:p>
            <a:pPr indent="0" lvl="0" marL="0" rtl="0" algn="ctr">
              <a:spcBef>
                <a:spcPts val="0"/>
              </a:spcBef>
              <a:spcAft>
                <a:spcPts val="0"/>
              </a:spcAft>
              <a:buNone/>
            </a:pPr>
            <a:r>
              <a:rPr lang="en" sz="1100">
                <a:latin typeface="Century Gothic"/>
                <a:ea typeface="Century Gothic"/>
                <a:cs typeface="Century Gothic"/>
                <a:sym typeface="Century Gothic"/>
              </a:rPr>
              <a:t>Payscale 2023 Compensation</a:t>
            </a:r>
            <a:endParaRPr sz="1100">
              <a:latin typeface="Century Gothic"/>
              <a:ea typeface="Century Gothic"/>
              <a:cs typeface="Century Gothic"/>
              <a:sym typeface="Century Gothic"/>
            </a:endParaRPr>
          </a:p>
          <a:p>
            <a:pPr indent="0" lvl="0" marL="0" rtl="0" algn="ctr">
              <a:spcBef>
                <a:spcPts val="0"/>
              </a:spcBef>
              <a:spcAft>
                <a:spcPts val="0"/>
              </a:spcAft>
              <a:buNone/>
            </a:pPr>
            <a:r>
              <a:rPr lang="en" sz="1100">
                <a:latin typeface="Century Gothic"/>
                <a:ea typeface="Century Gothic"/>
                <a:cs typeface="Century Gothic"/>
                <a:sym typeface="Century Gothic"/>
              </a:rPr>
              <a:t>Best Practices Report</a:t>
            </a:r>
            <a:endParaRPr sz="11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anful Theme">
  <a:themeElements>
    <a:clrScheme name="Simple Light">
      <a:dk1>
        <a:srgbClr val="000000"/>
      </a:dk1>
      <a:lt1>
        <a:srgbClr val="FFFFFF"/>
      </a:lt1>
      <a:dk2>
        <a:srgbClr val="344054"/>
      </a:dk2>
      <a:lt2>
        <a:srgbClr val="FEF9F0"/>
      </a:lt2>
      <a:accent1>
        <a:srgbClr val="7C4FFF"/>
      </a:accent1>
      <a:accent2>
        <a:srgbClr val="362370"/>
      </a:accent2>
      <a:accent3>
        <a:srgbClr val="F7C565"/>
      </a:accent3>
      <a:accent4>
        <a:srgbClr val="76CEFF"/>
      </a:accent4>
      <a:accent5>
        <a:srgbClr val="3AE1A5"/>
      </a:accent5>
      <a:accent6>
        <a:srgbClr val="F57A69"/>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