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Roboto"/>
      <p:regular r:id="rId45"/>
      <p:bold r:id="rId46"/>
      <p:italic r:id="rId47"/>
      <p:boldItalic r:id="rId48"/>
    </p:embeddedFont>
    <p:embeddedFont>
      <p:font typeface="DM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Jamie Gahuni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DM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DMSans-italic.fntdata"/><Relationship Id="rId50" Type="http://schemas.openxmlformats.org/officeDocument/2006/relationships/font" Target="fonts/DMSans-bold.fntdata"/><Relationship Id="rId52" Type="http://schemas.openxmlformats.org/officeDocument/2006/relationships/font" Target="fonts/DM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5-05T16:54:29.867">
    <p:pos x="6000" y="0"/>
    <p:text>@jstevens@planful.com POLL 1
_Assigned to Jason Stevens_</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5-05T16:54:47.760">
    <p:pos x="6000" y="0"/>
    <p:text>@jstevens@planful.com POLL 2
_Assigned to Jason Stevens_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126c9c1e93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126c9c1e93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&lt;Justin&gt;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3aeeadcb23_0_10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3aeeadcb23_0_10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&lt;Christina&gt;</a:t>
            </a:r>
            <a:endParaRPr b="1"/>
          </a:p>
          <a:p>
            <a:pPr indent="0" lvl="0" marL="0" rtl="0" algn="l">
              <a:spcBef>
                <a:spcPts val="0"/>
              </a:spcBef>
              <a:spcAft>
                <a:spcPts val="0"/>
              </a:spcAft>
              <a:buNone/>
            </a:pPr>
            <a:r>
              <a:rPr lang="en"/>
              <a:t>We’ve all been experienced it from one side or the other:</a:t>
            </a:r>
            <a:endParaRPr/>
          </a:p>
          <a:p>
            <a:pPr indent="0" lvl="0" marL="0" rtl="0" algn="l">
              <a:spcBef>
                <a:spcPts val="0"/>
              </a:spcBef>
              <a:spcAft>
                <a:spcPts val="0"/>
              </a:spcAft>
              <a:buNone/>
            </a:pPr>
            <a:r>
              <a:rPr lang="en"/>
              <a:t>	FP&amp;A sends out templates to </a:t>
            </a:r>
            <a:r>
              <a:rPr lang="en"/>
              <a:t>budget</a:t>
            </a:r>
            <a:r>
              <a:rPr lang="en"/>
              <a:t> owners with lengthy instructions on how to fill it out and send it back by a certain date.</a:t>
            </a:r>
            <a:endParaRPr/>
          </a:p>
          <a:p>
            <a:pPr indent="0" lvl="0" marL="0" rtl="0" algn="l">
              <a:spcBef>
                <a:spcPts val="0"/>
              </a:spcBef>
              <a:spcAft>
                <a:spcPts val="0"/>
              </a:spcAft>
              <a:buNone/>
            </a:pPr>
            <a:r>
              <a:rPr lang="en"/>
              <a:t>	That date comes and goes and they don’t have return files.</a:t>
            </a:r>
            <a:endParaRPr/>
          </a:p>
          <a:p>
            <a:pPr indent="0" lvl="0" marL="0" rtl="0" algn="l">
              <a:spcBef>
                <a:spcPts val="0"/>
              </a:spcBef>
              <a:spcAft>
                <a:spcPts val="0"/>
              </a:spcAft>
              <a:buNone/>
            </a:pPr>
            <a:r>
              <a:rPr lang="en"/>
              <a:t>	Or worse: they received 5 different versions of each files because the budget owner received new information that was </a:t>
            </a:r>
            <a:r>
              <a:rPr lang="en"/>
              <a:t>pertinent</a:t>
            </a:r>
            <a:r>
              <a:rPr lang="en"/>
              <a:t> to the </a:t>
            </a:r>
            <a:r>
              <a:rPr lang="en"/>
              <a:t>budget</a:t>
            </a:r>
            <a:r>
              <a:rPr lang="en"/>
              <a:t> and had to revise their forecasat.</a:t>
            </a:r>
            <a:endParaRPr/>
          </a:p>
          <a:p>
            <a:pPr indent="0" lvl="0" marL="0" rtl="0" algn="l">
              <a:spcBef>
                <a:spcPts val="0"/>
              </a:spcBef>
              <a:spcAft>
                <a:spcPts val="0"/>
              </a:spcAft>
              <a:buNone/>
            </a:pPr>
            <a:r>
              <a:rPr lang="en"/>
              <a:t>	Or the data doesn’t even make sense. The Budget owner didnt have insight into historicals or other drivers that impact their forecast and threw a dart at – missing completely</a:t>
            </a:r>
            <a:endParaRPr/>
          </a:p>
          <a:p>
            <a:pPr indent="457200" lvl="0" marL="0" rtl="0" algn="l">
              <a:spcBef>
                <a:spcPts val="0"/>
              </a:spcBef>
              <a:spcAft>
                <a:spcPts val="0"/>
              </a:spcAft>
              <a:buNone/>
            </a:pPr>
            <a:r>
              <a:rPr lang="en"/>
              <a:t>How does FP&amp;A get </a:t>
            </a:r>
            <a:r>
              <a:rPr lang="en"/>
              <a:t>clarification on the data they’ve been given</a:t>
            </a:r>
            <a:r>
              <a:rPr lang="en"/>
              <a:t>? Another email? A meeting? Conference call?</a:t>
            </a:r>
            <a:endParaRPr/>
          </a:p>
          <a:p>
            <a:pPr indent="0" lvl="0" marL="0" rtl="0" algn="l">
              <a:spcBef>
                <a:spcPts val="0"/>
              </a:spcBef>
              <a:spcAft>
                <a:spcPts val="0"/>
              </a:spcAft>
              <a:buNone/>
            </a:pPr>
            <a:r>
              <a:rPr lang="en"/>
              <a:t>	And whose </a:t>
            </a:r>
            <a:r>
              <a:rPr lang="en"/>
              <a:t>responsibility</a:t>
            </a:r>
            <a:r>
              <a:rPr lang="en"/>
              <a:t> is it to get that data loaded into the system for analysis and reporting? What kind of bottlenecks exist if you have a small handful of people loading data in an </a:t>
            </a:r>
            <a:r>
              <a:rPr lang="en"/>
              <a:t>organization</a:t>
            </a:r>
            <a:r>
              <a:rPr lang="en"/>
              <a:t> with have hundreds of cost centers?</a:t>
            </a:r>
            <a:endParaRPr/>
          </a:p>
          <a:p>
            <a:pPr indent="0" lvl="0" marL="0" rtl="0" algn="l">
              <a:spcBef>
                <a:spcPts val="0"/>
              </a:spcBef>
              <a:spcAft>
                <a:spcPts val="0"/>
              </a:spcAft>
              <a:buNone/>
            </a:pPr>
            <a:r>
              <a:rPr lang="en"/>
              <a:t>	After the data is loaded, how long does it take to generate and distribute the various reports so those budget owners can see the full year impact of of their contributions and commitments?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BUE solves all of that by providing an integrated planning experience to bring all </a:t>
            </a:r>
            <a:r>
              <a:rPr lang="en"/>
              <a:t>departments</a:t>
            </a:r>
            <a:r>
              <a:rPr lang="en"/>
              <a:t> together which helps Finance plan confidentlently, report accurately and close faster. And once it’s shared, </a:t>
            </a:r>
            <a:r>
              <a:rPr lang="en"/>
              <a:t>everything</a:t>
            </a:r>
            <a:r>
              <a:rPr lang="en"/>
              <a:t> becomes self service. All those budget owners and can load their forecasts directly in the system, review their own reports and have visibility only to the data that impacts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more emailing spreadsheets back and forth.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3e850e0be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3e850e0be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Play video if time - 53 seconds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3aeeadcb2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3aeeadcb2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&lt;Christina walk through, Justin commentary&gt;</a:t>
            </a:r>
            <a:endParaRPr b="1"/>
          </a:p>
          <a:p>
            <a:pPr indent="0" lvl="0" marL="0" rtl="0" algn="l">
              <a:spcBef>
                <a:spcPts val="0"/>
              </a:spcBef>
              <a:spcAft>
                <a:spcPts val="0"/>
              </a:spcAft>
              <a:buNone/>
            </a:pPr>
            <a:r>
              <a:rPr lang="en"/>
              <a:t>But the big hang up is Change Management – how to get all the player on the same playing field, playing the same game and for the same team!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know your business partners. You’re familiar with </a:t>
            </a:r>
            <a:r>
              <a:rPr lang="en"/>
              <a:t>what their forecasting. But do you know what their challenges are? Do they know what functionality is available to them in Planful?</a:t>
            </a:r>
            <a:endParaRPr/>
          </a:p>
          <a:p>
            <a:pPr indent="457200" lvl="0" marL="0" rtl="0" algn="l">
              <a:spcBef>
                <a:spcPts val="0"/>
              </a:spcBef>
              <a:spcAft>
                <a:spcPts val="0"/>
              </a:spcAft>
              <a:buNone/>
            </a:pPr>
            <a:r>
              <a:rPr lang="en"/>
              <a:t>Start Small: Reach out to your most challenging partner and start asking questions.</a:t>
            </a:r>
            <a:endParaRPr/>
          </a:p>
          <a:p>
            <a:pPr indent="457200" lvl="0" marL="0" rtl="0" algn="l">
              <a:spcBef>
                <a:spcPts val="0"/>
              </a:spcBef>
              <a:spcAft>
                <a:spcPts val="0"/>
              </a:spcAft>
              <a:buNone/>
            </a:pPr>
            <a:r>
              <a:rPr lang="en"/>
              <a:t>Build Desire to to streamline </a:t>
            </a:r>
            <a:r>
              <a:rPr lang="en"/>
              <a:t>their</a:t>
            </a:r>
            <a:r>
              <a:rPr lang="en"/>
              <a:t> processes. Show them how simple the Business User Experience is within the platform.</a:t>
            </a:r>
            <a:endParaRPr/>
          </a:p>
          <a:p>
            <a:pPr indent="0" lvl="0" marL="457200" rtl="0" algn="l">
              <a:spcBef>
                <a:spcPts val="0"/>
              </a:spcBef>
              <a:spcAft>
                <a:spcPts val="0"/>
              </a:spcAft>
              <a:buNone/>
            </a:pPr>
            <a:r>
              <a:rPr lang="en"/>
              <a:t>Ask Questions.  What would set them up for success? “What do you want to see? Are there changes that would be helpful in the input templates? Compare scenarios? Trends? Ask them  “At what level does it make sense for your and your team to forecast?”</a:t>
            </a:r>
            <a:endParaRPr/>
          </a:p>
          <a:p>
            <a:pPr indent="457200" lvl="0" marL="0" rtl="0" algn="l">
              <a:spcBef>
                <a:spcPts val="0"/>
              </a:spcBef>
              <a:spcAft>
                <a:spcPts val="0"/>
              </a:spcAft>
              <a:buNone/>
            </a:pPr>
            <a:r>
              <a:rPr lang="en"/>
              <a:t>What about output reports? </a:t>
            </a:r>
            <a:r>
              <a:rPr lang="en">
                <a:solidFill>
                  <a:schemeClr val="dk1"/>
                </a:solidFill>
              </a:rPr>
              <a:t>Have them provide you what they consider to be their most </a:t>
            </a:r>
            <a:r>
              <a:rPr lang="en">
                <a:solidFill>
                  <a:schemeClr val="dk1"/>
                </a:solidFill>
              </a:rPr>
              <a:t>valuable</a:t>
            </a:r>
            <a:r>
              <a:rPr lang="en">
                <a:solidFill>
                  <a:schemeClr val="dk1"/>
                </a:solidFill>
              </a:rPr>
              <a:t> reports and make it </a:t>
            </a:r>
            <a:r>
              <a:rPr lang="en">
                <a:solidFill>
                  <a:schemeClr val="dk1"/>
                </a:solidFill>
              </a:rPr>
              <a:t>available</a:t>
            </a:r>
            <a:r>
              <a:rPr lang="en">
                <a:solidFill>
                  <a:schemeClr val="dk1"/>
                </a:solidFill>
              </a:rPr>
              <a:t> to them so they can analyze their commitments and progress</a:t>
            </a:r>
            <a:endParaRPr>
              <a:solidFill>
                <a:schemeClr val="dk1"/>
              </a:solidFill>
            </a:endParaRPr>
          </a:p>
          <a:p>
            <a:pPr indent="457200" lvl="0" marL="0" rtl="0" algn="l">
              <a:spcBef>
                <a:spcPts val="0"/>
              </a:spcBef>
              <a:spcAft>
                <a:spcPts val="0"/>
              </a:spcAft>
              <a:buNone/>
            </a:pPr>
            <a:r>
              <a:rPr lang="en">
                <a:solidFill>
                  <a:schemeClr val="dk1"/>
                </a:solidFill>
              </a:rPr>
              <a:t>Build them a prototype and pilot it during the next forecast cycle.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Set them up for success ahead of that forecast</a:t>
            </a:r>
            <a:endParaRPr>
              <a:solidFill>
                <a:schemeClr val="dk1"/>
              </a:solidFill>
            </a:endParaRPr>
          </a:p>
          <a:p>
            <a:pPr indent="0" lvl="0" marL="0" rtl="0" algn="l">
              <a:spcBef>
                <a:spcPts val="0"/>
              </a:spcBef>
              <a:spcAft>
                <a:spcPts val="0"/>
              </a:spcAft>
              <a:buNone/>
            </a:pPr>
            <a:r>
              <a:rPr lang="en">
                <a:solidFill>
                  <a:schemeClr val="dk1"/>
                </a:solidFill>
              </a:rPr>
              <a:t>	Schedule a quick training session or if it’s a larger pilot group, set up a scavenger hunt to make training fun and interactive</a:t>
            </a:r>
            <a:endParaRPr>
              <a:solidFill>
                <a:schemeClr val="dk1"/>
              </a:solidFill>
            </a:endParaRPr>
          </a:p>
          <a:p>
            <a:pPr indent="457200" lvl="0" marL="0" rtl="0" algn="l">
              <a:spcBef>
                <a:spcPts val="0"/>
              </a:spcBef>
              <a:spcAft>
                <a:spcPts val="0"/>
              </a:spcAft>
              <a:buNone/>
            </a:pPr>
            <a:r>
              <a:rPr lang="en">
                <a:solidFill>
                  <a:schemeClr val="dk1"/>
                </a:solidFill>
              </a:rPr>
              <a:t>Write a job aid or record a TAKE 5 video they can reference, easily access and follow along</a:t>
            </a:r>
            <a:endParaRPr>
              <a:solidFill>
                <a:schemeClr val="dk1"/>
              </a:solidFill>
            </a:endParaRPr>
          </a:p>
          <a:p>
            <a:pPr indent="457200" lvl="0" marL="0" rtl="0" algn="l">
              <a:spcBef>
                <a:spcPts val="0"/>
              </a:spcBef>
              <a:spcAft>
                <a:spcPts val="0"/>
              </a:spcAft>
              <a:buNone/>
            </a:pPr>
            <a:r>
              <a:rPr lang="en">
                <a:solidFill>
                  <a:schemeClr val="dk1"/>
                </a:solidFill>
              </a:rPr>
              <a:t>Make yourself available and schedule open office hours </a:t>
            </a:r>
            <a:r>
              <a:rPr lang="en">
                <a:solidFill>
                  <a:schemeClr val="dk1"/>
                </a:solidFill>
              </a:rPr>
              <a:t>where participants can jump on a Zoom call and ask questions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And reinforce their participation. Remind them their collaboration is valuable to the team. Maybe a little company swag or a Starbucks gift card as a thank you</a:t>
            </a:r>
            <a:endParaRPr>
              <a:solidFill>
                <a:schemeClr val="dk1"/>
              </a:solidFill>
            </a:endParaRPr>
          </a:p>
          <a:p>
            <a:pPr indent="0" lvl="0" marL="0" rtl="0" algn="l">
              <a:spcBef>
                <a:spcPts val="0"/>
              </a:spcBef>
              <a:spcAft>
                <a:spcPts val="0"/>
              </a:spcAft>
              <a:buNone/>
            </a:pPr>
            <a:r>
              <a:rPr lang="en">
                <a:solidFill>
                  <a:schemeClr val="dk1"/>
                </a:solidFill>
              </a:rPr>
              <a:t>And be sure to get feedback on the process for continued success. You business partners had your ear the beginning of the process, be sure to give it to them at the end too so the planning process continues to be a team sport. Keep evolving the templates and reports as business needs changes [Hopefully only minor changes … but this keeps with the the goal empowering your user and accelerating the planning process]</a:t>
            </a:r>
            <a:endParaRPr>
              <a:solidFill>
                <a:schemeClr val="dk1"/>
              </a:solidFill>
            </a:endParaRPr>
          </a:p>
          <a:p>
            <a:pPr indent="45720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126c9c1e93_6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126c9c1e93_6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Q&amp;A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126c9c1e9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126c9c1e9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126c9c1e93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126c9c1e93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3aeeadcb2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3aeeadcb2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&lt;Justin&gt;</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126c9c1e93_6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126c9c1e93_6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1f05acdef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1f05acdef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2d0a6c2a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2d0a6c2a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30f49ce1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30f49ce1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&lt;Justin&gt;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126c9c1e93_2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126c9c1e93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126c9c1e93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126c9c1e93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330bd90f46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330bd90f46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330bd90f46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330bd90f46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43eeefd2ec_0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43eeefd2ec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3aeeadcb2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3aeeadcb2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330bd90f46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330bd90f46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126c9c1e93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126c9c1e9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4414595ee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4414595ee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330bd90f46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330bd90f46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126c9c1e93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126c9c1e93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&lt;Justin&gt;</a:t>
            </a:r>
            <a:endParaRPr b="1"/>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491fa1b24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1491fa1b24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4414595ee2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4414595ee2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126c9c1e93_4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126c9c1e93_4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43eeefd2ec_0_10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43eeefd2ec_0_10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126c9c1e93_6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126c9c1e93_6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126c9c1e93_6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126c9c1e93_6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126c9c1e93_6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126c9c1e93_6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126c9c1e93_6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126c9c1e93_6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126c9c1e93_6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126c9c1e93_6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126c9c1e93_6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126c9c1e93_6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&lt;Christina&gt;</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3aeeadcb2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3aeeadcb2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&lt;Justin&gt;</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3aeeadcb2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3aeeadcb2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&lt;Christina&gt;</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1f05acdef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1f05acdef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&lt;Justin&gt;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Ask the audience</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3aeeadcb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3aeeadcb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Justin: BUE demo w/predict, full value prop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126c9c1e93_6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126c9c1e93_6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&lt;Justin&gt;</a:t>
            </a:r>
            <a:r>
              <a:rPr lang="en"/>
              <a:t> </a:t>
            </a:r>
            <a:endParaRPr/>
          </a:p>
          <a:p>
            <a:pPr indent="0" lvl="0" marL="0" rtl="0" algn="l">
              <a:spcBef>
                <a:spcPts val="0"/>
              </a:spcBef>
              <a:spcAft>
                <a:spcPts val="0"/>
              </a:spcAft>
              <a:buNone/>
            </a:pPr>
            <a:r>
              <a:rPr lang="en"/>
              <a:t>Checkbook concept, tell story of creating a digital checkbook for production supervisors to manage their weekly spend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CUSTOM_3">
    <p:bg>
      <p:bgPr>
        <a:solidFill>
          <a:schemeClr val="accent1"/>
        </a:solidFill>
      </p:bgPr>
    </p:bg>
    <p:spTree>
      <p:nvGrpSpPr>
        <p:cNvPr id="8" name="Shape 8"/>
        <p:cNvGrpSpPr/>
        <p:nvPr/>
      </p:nvGrpSpPr>
      <p:grpSpPr>
        <a:xfrm>
          <a:off x="0" y="0"/>
          <a:ext cx="0" cy="0"/>
          <a:chOff x="0" y="0"/>
          <a:chExt cx="0" cy="0"/>
        </a:xfrm>
      </p:grpSpPr>
      <p:sp>
        <p:nvSpPr>
          <p:cNvPr id="9" name="Google Shape;9;p2"/>
          <p:cNvSpPr txBox="1"/>
          <p:nvPr>
            <p:ph type="title"/>
          </p:nvPr>
        </p:nvSpPr>
        <p:spPr>
          <a:xfrm>
            <a:off x="2973900" y="951750"/>
            <a:ext cx="55344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rtl="0">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10" name="Google Shape;10;p2"/>
          <p:cNvSpPr txBox="1"/>
          <p:nvPr>
            <p:ph idx="1" type="body"/>
          </p:nvPr>
        </p:nvSpPr>
        <p:spPr>
          <a:xfrm>
            <a:off x="2973900" y="2559375"/>
            <a:ext cx="5844300" cy="3416400"/>
          </a:xfrm>
          <a:prstGeom prst="rect">
            <a:avLst/>
          </a:prstGeom>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rtl="0">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11" name="Google Shape;11;p2"/>
          <p:cNvPicPr preferRelativeResize="0"/>
          <p:nvPr/>
        </p:nvPicPr>
        <p:blipFill>
          <a:blip r:embed="rId2">
            <a:alphaModFix/>
          </a:blip>
          <a:stretch>
            <a:fillRect/>
          </a:stretch>
        </p:blipFill>
        <p:spPr>
          <a:xfrm>
            <a:off x="0" y="0"/>
            <a:ext cx="2109641" cy="5143501"/>
          </a:xfrm>
          <a:prstGeom prst="rect">
            <a:avLst/>
          </a:prstGeom>
          <a:noFill/>
          <a:ln>
            <a:noFill/>
          </a:ln>
        </p:spPr>
      </p:pic>
      <p:pic>
        <p:nvPicPr>
          <p:cNvPr id="12" name="Google Shape;12;p2"/>
          <p:cNvPicPr preferRelativeResize="0"/>
          <p:nvPr/>
        </p:nvPicPr>
        <p:blipFill>
          <a:blip r:embed="rId3">
            <a:alphaModFix/>
          </a:blip>
          <a:stretch>
            <a:fillRect/>
          </a:stretch>
        </p:blipFill>
        <p:spPr>
          <a:xfrm>
            <a:off x="7928602" y="4822606"/>
            <a:ext cx="1001052" cy="1525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3" name="Shape 63"/>
        <p:cNvGrpSpPr/>
        <p:nvPr/>
      </p:nvGrpSpPr>
      <p:grpSpPr>
        <a:xfrm>
          <a:off x="0" y="0"/>
          <a:ext cx="0" cy="0"/>
          <a:chOff x="0" y="0"/>
          <a:chExt cx="0" cy="0"/>
        </a:xfrm>
      </p:grpSpPr>
      <p:sp>
        <p:nvSpPr>
          <p:cNvPr id="64" name="Google Shape;64;p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1"/>
          <p:cNvSpPr txBox="1"/>
          <p:nvPr>
            <p:ph idx="1" type="body"/>
          </p:nvPr>
        </p:nvSpPr>
        <p:spPr>
          <a:xfrm>
            <a:off x="3117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6" name="Google Shape;66;p11"/>
          <p:cNvSpPr txBox="1"/>
          <p:nvPr>
            <p:ph idx="2" type="body"/>
          </p:nvPr>
        </p:nvSpPr>
        <p:spPr>
          <a:xfrm>
            <a:off x="48324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7" name="Google Shape;6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68" name="Google Shape;68;p11"/>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9" name="Google Shape;69;p11"/>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72" name="Google Shape;72;p1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2"/>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74" name="Google Shape;74;p12"/>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5" name="Shape 75"/>
        <p:cNvGrpSpPr/>
        <p:nvPr/>
      </p:nvGrpSpPr>
      <p:grpSpPr>
        <a:xfrm>
          <a:off x="0" y="0"/>
          <a:ext cx="0" cy="0"/>
          <a:chOff x="0" y="0"/>
          <a:chExt cx="0" cy="0"/>
        </a:xfrm>
      </p:grpSpPr>
      <p:pic>
        <p:nvPicPr>
          <p:cNvPr id="76" name="Google Shape;76;p13"/>
          <p:cNvPicPr preferRelativeResize="0"/>
          <p:nvPr/>
        </p:nvPicPr>
        <p:blipFill rotWithShape="1">
          <a:blip r:embed="rId2">
            <a:alphaModFix/>
          </a:blip>
          <a:srcRect b="0" l="0" r="911" t="7063"/>
          <a:stretch/>
        </p:blipFill>
        <p:spPr>
          <a:xfrm>
            <a:off x="-51450" y="-76200"/>
            <a:ext cx="9247002" cy="5319125"/>
          </a:xfrm>
          <a:prstGeom prst="rect">
            <a:avLst/>
          </a:prstGeom>
          <a:noFill/>
          <a:ln>
            <a:noFill/>
          </a:ln>
        </p:spPr>
      </p:pic>
      <p:sp>
        <p:nvSpPr>
          <p:cNvPr id="77" name="Google Shape;77;p13"/>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ph type="title"/>
          </p:nvPr>
        </p:nvSpPr>
        <p:spPr>
          <a:xfrm>
            <a:off x="311700" y="2170975"/>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3400"/>
              <a:buNone/>
              <a:defRPr sz="3400">
                <a:solidFill>
                  <a:schemeClr val="lt1"/>
                </a:solidFill>
              </a:defRPr>
            </a:lvl1pPr>
            <a:lvl2pPr lvl="1" rtl="0" algn="ctr">
              <a:spcBef>
                <a:spcPts val="0"/>
              </a:spcBef>
              <a:spcAft>
                <a:spcPts val="0"/>
              </a:spcAft>
              <a:buSzPts val="3400"/>
              <a:buNone/>
              <a:defRPr sz="3400"/>
            </a:lvl2pPr>
            <a:lvl3pPr lvl="2" rtl="0" algn="ctr">
              <a:spcBef>
                <a:spcPts val="0"/>
              </a:spcBef>
              <a:spcAft>
                <a:spcPts val="0"/>
              </a:spcAft>
              <a:buSzPts val="3400"/>
              <a:buNone/>
              <a:defRPr sz="3400"/>
            </a:lvl3pPr>
            <a:lvl4pPr lvl="3" rtl="0" algn="ctr">
              <a:spcBef>
                <a:spcPts val="0"/>
              </a:spcBef>
              <a:spcAft>
                <a:spcPts val="0"/>
              </a:spcAft>
              <a:buSzPts val="3400"/>
              <a:buNone/>
              <a:defRPr sz="3400"/>
            </a:lvl4pPr>
            <a:lvl5pPr lvl="4" rtl="0" algn="ctr">
              <a:spcBef>
                <a:spcPts val="0"/>
              </a:spcBef>
              <a:spcAft>
                <a:spcPts val="0"/>
              </a:spcAft>
              <a:buSzPts val="3400"/>
              <a:buNone/>
              <a:defRPr sz="3400"/>
            </a:lvl5pPr>
            <a:lvl6pPr lvl="5" rtl="0" algn="ctr">
              <a:spcBef>
                <a:spcPts val="0"/>
              </a:spcBef>
              <a:spcAft>
                <a:spcPts val="0"/>
              </a:spcAft>
              <a:buSzPts val="3400"/>
              <a:buNone/>
              <a:defRPr sz="3400"/>
            </a:lvl6pPr>
            <a:lvl7pPr lvl="6" rtl="0" algn="ctr">
              <a:spcBef>
                <a:spcPts val="0"/>
              </a:spcBef>
              <a:spcAft>
                <a:spcPts val="0"/>
              </a:spcAft>
              <a:buSzPts val="3400"/>
              <a:buNone/>
              <a:defRPr sz="3400"/>
            </a:lvl7pPr>
            <a:lvl8pPr lvl="7" rtl="0" algn="ctr">
              <a:spcBef>
                <a:spcPts val="0"/>
              </a:spcBef>
              <a:spcAft>
                <a:spcPts val="0"/>
              </a:spcAft>
              <a:buSzPts val="3400"/>
              <a:buNone/>
              <a:defRPr sz="3400"/>
            </a:lvl8pPr>
            <a:lvl9pPr lvl="8" rtl="0" algn="ctr">
              <a:spcBef>
                <a:spcPts val="0"/>
              </a:spcBef>
              <a:spcAft>
                <a:spcPts val="0"/>
              </a:spcAft>
              <a:buSzPts val="3400"/>
              <a:buNone/>
              <a:defRPr sz="3400"/>
            </a:lvl9pPr>
          </a:lstStyle>
          <a:p/>
        </p:txBody>
      </p:sp>
      <p:sp>
        <p:nvSpPr>
          <p:cNvPr id="79" name="Google Shape;7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80" name="Google Shape;80;p13"/>
          <p:cNvPicPr preferRelativeResize="0"/>
          <p:nvPr/>
        </p:nvPicPr>
        <p:blipFill>
          <a:blip r:embed="rId3">
            <a:alphaModFix/>
          </a:blip>
          <a:stretch>
            <a:fillRect/>
          </a:stretch>
        </p:blipFill>
        <p:spPr>
          <a:xfrm>
            <a:off x="3840637" y="4295075"/>
            <a:ext cx="1462825" cy="222850"/>
          </a:xfrm>
          <a:prstGeom prst="rect">
            <a:avLst/>
          </a:prstGeom>
          <a:noFill/>
          <a:ln>
            <a:noFill/>
          </a:ln>
        </p:spPr>
      </p:pic>
      <p:pic>
        <p:nvPicPr>
          <p:cNvPr id="81" name="Google Shape;81;p13"/>
          <p:cNvPicPr preferRelativeResize="0"/>
          <p:nvPr/>
        </p:nvPicPr>
        <p:blipFill rotWithShape="1">
          <a:blip r:embed="rId4">
            <a:alphaModFix/>
          </a:blip>
          <a:srcRect b="-30191" l="0" r="-10987" t="0"/>
          <a:stretch/>
        </p:blipFill>
        <p:spPr>
          <a:xfrm>
            <a:off x="7500250" y="3983736"/>
            <a:ext cx="1574902" cy="142793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4" name="Google Shape;84;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5" name="Google Shape;8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86" name="Google Shape;86;p1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1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9" name="Google Shape;8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0" name="Google Shape;90;p15"/>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16"/>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4" name="Google Shape;94;p1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1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04800" lvl="1" marL="914400">
              <a:spcBef>
                <a:spcPts val="0"/>
              </a:spcBef>
              <a:spcAft>
                <a:spcPts val="0"/>
              </a:spcAft>
              <a:buClr>
                <a:schemeClr val="lt1"/>
              </a:buClr>
              <a:buSzPts val="1200"/>
              <a:buChar char="○"/>
              <a:defRPr>
                <a:solidFill>
                  <a:schemeClr val="lt1"/>
                </a:solidFill>
              </a:defRPr>
            </a:lvl2pPr>
            <a:lvl3pPr indent="-304800" lvl="2" marL="1371600">
              <a:spcBef>
                <a:spcPts val="0"/>
              </a:spcBef>
              <a:spcAft>
                <a:spcPts val="0"/>
              </a:spcAft>
              <a:buClr>
                <a:schemeClr val="lt1"/>
              </a:buClr>
              <a:buSzPts val="1200"/>
              <a:buChar char="■"/>
              <a:defRPr>
                <a:solidFill>
                  <a:schemeClr val="lt1"/>
                </a:solidFill>
              </a:defRPr>
            </a:lvl3pPr>
            <a:lvl4pPr indent="-304800" lvl="3" marL="1828800">
              <a:spcBef>
                <a:spcPts val="0"/>
              </a:spcBef>
              <a:spcAft>
                <a:spcPts val="0"/>
              </a:spcAft>
              <a:buClr>
                <a:schemeClr val="lt1"/>
              </a:buClr>
              <a:buSzPts val="1200"/>
              <a:buChar char="●"/>
              <a:defRPr>
                <a:solidFill>
                  <a:schemeClr val="lt1"/>
                </a:solidFill>
              </a:defRPr>
            </a:lvl4pPr>
            <a:lvl5pPr indent="-304800" lvl="4" marL="2286000">
              <a:spcBef>
                <a:spcPts val="0"/>
              </a:spcBef>
              <a:spcAft>
                <a:spcPts val="0"/>
              </a:spcAft>
              <a:buClr>
                <a:schemeClr val="lt1"/>
              </a:buClr>
              <a:buSzPts val="12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2100" lvl="6" marL="3200400">
              <a:spcBef>
                <a:spcPts val="0"/>
              </a:spcBef>
              <a:spcAft>
                <a:spcPts val="0"/>
              </a:spcAft>
              <a:buClr>
                <a:schemeClr val="lt1"/>
              </a:buClr>
              <a:buSzPts val="1000"/>
              <a:buChar char="●"/>
              <a:defRPr>
                <a:solidFill>
                  <a:schemeClr val="lt1"/>
                </a:solidFill>
              </a:defRPr>
            </a:lvl7pPr>
            <a:lvl8pPr indent="-292100" lvl="7" marL="3657600">
              <a:spcBef>
                <a:spcPts val="0"/>
              </a:spcBef>
              <a:spcAft>
                <a:spcPts val="0"/>
              </a:spcAft>
              <a:buClr>
                <a:schemeClr val="lt1"/>
              </a:buClr>
              <a:buSzPts val="1000"/>
              <a:buChar char="○"/>
              <a:defRPr>
                <a:solidFill>
                  <a:schemeClr val="lt1"/>
                </a:solidFill>
              </a:defRPr>
            </a:lvl8pPr>
            <a:lvl9pPr indent="-292100" lvl="8" marL="4114800">
              <a:spcBef>
                <a:spcPts val="0"/>
              </a:spcBef>
              <a:spcAft>
                <a:spcPts val="0"/>
              </a:spcAft>
              <a:buClr>
                <a:schemeClr val="lt1"/>
              </a:buClr>
              <a:buSzPts val="1000"/>
              <a:buChar char="■"/>
              <a:defRPr>
                <a:solidFill>
                  <a:schemeClr val="lt1"/>
                </a:solidFill>
              </a:defRPr>
            </a:lvl9pPr>
          </a:lstStyle>
          <a:p/>
        </p:txBody>
      </p:sp>
      <p:sp>
        <p:nvSpPr>
          <p:cNvPr id="96" name="Google Shape;9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7" name="Google Shape;97;p1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accent1"/>
        </a:solidFill>
      </p:bgPr>
    </p:bg>
    <p:spTree>
      <p:nvGrpSpPr>
        <p:cNvPr id="98" name="Shape 98"/>
        <p:cNvGrpSpPr/>
        <p:nvPr/>
      </p:nvGrpSpPr>
      <p:grpSpPr>
        <a:xfrm>
          <a:off x="0" y="0"/>
          <a:ext cx="0" cy="0"/>
          <a:chOff x="0" y="0"/>
          <a:chExt cx="0" cy="0"/>
        </a:xfrm>
      </p:grpSpPr>
      <p:sp>
        <p:nvSpPr>
          <p:cNvPr id="99" name="Google Shape;99;p17"/>
          <p:cNvSpPr txBox="1"/>
          <p:nvPr>
            <p:ph type="title"/>
          </p:nvPr>
        </p:nvSpPr>
        <p:spPr>
          <a:xfrm>
            <a:off x="5674000" y="269975"/>
            <a:ext cx="3034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0" name="Google Shape;100;p17"/>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01" name="Google Shape;101;p17"/>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ph idx="1" type="body"/>
          </p:nvPr>
        </p:nvSpPr>
        <p:spPr>
          <a:xfrm>
            <a:off x="5832875" y="1967225"/>
            <a:ext cx="33111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03" name="Google Shape;103;p17"/>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CUSTOM_1_2">
    <p:bg>
      <p:bgPr>
        <a:solidFill>
          <a:schemeClr val="accent1"/>
        </a:solidFill>
      </p:bgPr>
    </p:bg>
    <p:spTree>
      <p:nvGrpSpPr>
        <p:cNvPr id="104" name="Shape 104"/>
        <p:cNvGrpSpPr/>
        <p:nvPr/>
      </p:nvGrpSpPr>
      <p:grpSpPr>
        <a:xfrm>
          <a:off x="0" y="0"/>
          <a:ext cx="0" cy="0"/>
          <a:chOff x="0" y="0"/>
          <a:chExt cx="0" cy="0"/>
        </a:xfrm>
      </p:grpSpPr>
      <p:sp>
        <p:nvSpPr>
          <p:cNvPr id="105" name="Google Shape;105;p18"/>
          <p:cNvSpPr txBox="1"/>
          <p:nvPr>
            <p:ph type="title"/>
          </p:nvPr>
        </p:nvSpPr>
        <p:spPr>
          <a:xfrm>
            <a:off x="7264575" y="269975"/>
            <a:ext cx="1444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100"/>
              <a:buNone/>
              <a:defRPr sz="21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6" name="Google Shape;106;p18"/>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07" name="Google Shape;107;p18"/>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txBox="1"/>
          <p:nvPr>
            <p:ph idx="1" type="body"/>
          </p:nvPr>
        </p:nvSpPr>
        <p:spPr>
          <a:xfrm>
            <a:off x="7319525" y="1967225"/>
            <a:ext cx="18243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09" name="Google Shape;109;p18"/>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10" name="Shape 110"/>
        <p:cNvGrpSpPr/>
        <p:nvPr/>
      </p:nvGrpSpPr>
      <p:grpSpPr>
        <a:xfrm>
          <a:off x="0" y="0"/>
          <a:ext cx="0" cy="0"/>
          <a:chOff x="0" y="0"/>
          <a:chExt cx="0" cy="0"/>
        </a:xfrm>
      </p:grpSpPr>
      <p:pic>
        <p:nvPicPr>
          <p:cNvPr id="111" name="Google Shape;111;p1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12" name="Google Shape;112;p1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accent1"/>
              </a:buClr>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4" name="Google Shape;114;p19"/>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298450" lvl="5" marL="2743200" algn="ctr">
              <a:spcBef>
                <a:spcPts val="0"/>
              </a:spcBef>
              <a:spcAft>
                <a:spcPts val="0"/>
              </a:spcAft>
              <a:buSzPts val="11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
        <p:nvSpPr>
          <p:cNvPr id="115" name="Google Shape;11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116" name="Google Shape;116;p19"/>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117" name="Google Shape;117;p19"/>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spTree>
      <p:nvGrpSpPr>
        <p:cNvPr id="118" name="Shape 118"/>
        <p:cNvGrpSpPr/>
        <p:nvPr/>
      </p:nvGrpSpPr>
      <p:grpSpPr>
        <a:xfrm>
          <a:off x="0" y="0"/>
          <a:ext cx="0" cy="0"/>
          <a:chOff x="0" y="0"/>
          <a:chExt cx="0" cy="0"/>
        </a:xfrm>
      </p:grpSpPr>
      <p:pic>
        <p:nvPicPr>
          <p:cNvPr id="119" name="Google Shape;119;p20"/>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20" name="Google Shape;120;p20"/>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20"/>
          <p:cNvPicPr preferRelativeResize="0"/>
          <p:nvPr/>
        </p:nvPicPr>
        <p:blipFill>
          <a:blip r:embed="rId3">
            <a:alphaModFix/>
          </a:blip>
          <a:stretch>
            <a:fillRect/>
          </a:stretch>
        </p:blipFill>
        <p:spPr>
          <a:xfrm>
            <a:off x="454975" y="4663225"/>
            <a:ext cx="1001051" cy="152925"/>
          </a:xfrm>
          <a:prstGeom prst="rect">
            <a:avLst/>
          </a:prstGeom>
          <a:noFill/>
          <a:ln>
            <a:noFill/>
          </a:ln>
        </p:spPr>
      </p:pic>
      <p:sp>
        <p:nvSpPr>
          <p:cNvPr id="122" name="Google Shape;122;p20"/>
          <p:cNvSpPr txBox="1"/>
          <p:nvPr>
            <p:ph hasCustomPrompt="1" type="title"/>
          </p:nvPr>
        </p:nvSpPr>
        <p:spPr>
          <a:xfrm>
            <a:off x="3117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3" name="Google Shape;12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24" name="Google Shape;124;p20"/>
          <p:cNvSpPr txBox="1"/>
          <p:nvPr>
            <p:ph hasCustomPrompt="1" idx="2" type="title"/>
          </p:nvPr>
        </p:nvSpPr>
        <p:spPr>
          <a:xfrm>
            <a:off x="30054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5" name="Google Shape;125;p20"/>
          <p:cNvSpPr txBox="1"/>
          <p:nvPr>
            <p:ph hasCustomPrompt="1" idx="3" type="title"/>
          </p:nvPr>
        </p:nvSpPr>
        <p:spPr>
          <a:xfrm>
            <a:off x="5813275"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 name="Google Shape;126;p20"/>
          <p:cNvSpPr txBox="1"/>
          <p:nvPr>
            <p:ph hasCustomPrompt="1" idx="4" type="title"/>
          </p:nvPr>
        </p:nvSpPr>
        <p:spPr>
          <a:xfrm>
            <a:off x="3117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7" name="Google Shape;127;p20"/>
          <p:cNvSpPr txBox="1"/>
          <p:nvPr>
            <p:ph hasCustomPrompt="1" idx="5" type="title"/>
          </p:nvPr>
        </p:nvSpPr>
        <p:spPr>
          <a:xfrm>
            <a:off x="30054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8" name="Google Shape;128;p20"/>
          <p:cNvSpPr txBox="1"/>
          <p:nvPr>
            <p:ph hasCustomPrompt="1" idx="6" type="title"/>
          </p:nvPr>
        </p:nvSpPr>
        <p:spPr>
          <a:xfrm>
            <a:off x="5813275"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9" name="Google Shape;129;p20"/>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0" name="Google Shape;130;p20"/>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1" name="Google Shape;131;p20"/>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2" name="Google Shape;132;p20"/>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3" name="Google Shape;133;p20"/>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4" name="Google Shape;134;p20"/>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5" name="Google Shape;135;p20"/>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5" name="Google Shape;15;p3"/>
          <p:cNvPicPr preferRelativeResize="0"/>
          <p:nvPr/>
        </p:nvPicPr>
        <p:blipFill>
          <a:blip r:embed="rId2">
            <a:alphaModFix/>
          </a:blip>
          <a:stretch>
            <a:fillRect/>
          </a:stretch>
        </p:blipFill>
        <p:spPr>
          <a:xfrm>
            <a:off x="310001" y="4655604"/>
            <a:ext cx="1199421" cy="1827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spTree>
      <p:nvGrpSpPr>
        <p:cNvPr id="136" name="Shape 136"/>
        <p:cNvGrpSpPr/>
        <p:nvPr/>
      </p:nvGrpSpPr>
      <p:grpSpPr>
        <a:xfrm>
          <a:off x="0" y="0"/>
          <a:ext cx="0" cy="0"/>
          <a:chOff x="0" y="0"/>
          <a:chExt cx="0" cy="0"/>
        </a:xfrm>
      </p:grpSpPr>
      <p:pic>
        <p:nvPicPr>
          <p:cNvPr id="137" name="Google Shape;137;p21"/>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IG_NUMBER_1_4">
    <p:spTree>
      <p:nvGrpSpPr>
        <p:cNvPr id="138" name="Shape 138"/>
        <p:cNvGrpSpPr/>
        <p:nvPr/>
      </p:nvGrpSpPr>
      <p:grpSpPr>
        <a:xfrm>
          <a:off x="0" y="0"/>
          <a:ext cx="0" cy="0"/>
          <a:chOff x="0" y="0"/>
          <a:chExt cx="0" cy="0"/>
        </a:xfrm>
      </p:grpSpPr>
      <p:pic>
        <p:nvPicPr>
          <p:cNvPr id="139" name="Google Shape;139;p22"/>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40" name="Google Shape;140;p22"/>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ph hasCustomPrompt="1" type="title"/>
          </p:nvPr>
        </p:nvSpPr>
        <p:spPr>
          <a:xfrm>
            <a:off x="326747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45" name="Google Shape;145;p22"/>
          <p:cNvSpPr txBox="1"/>
          <p:nvPr>
            <p:ph idx="1" type="body"/>
          </p:nvPr>
        </p:nvSpPr>
        <p:spPr>
          <a:xfrm>
            <a:off x="326747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46" name="Google Shape;146;p22"/>
          <p:cNvSpPr txBox="1"/>
          <p:nvPr>
            <p:ph hasCustomPrompt="1" idx="2" type="title"/>
          </p:nvPr>
        </p:nvSpPr>
        <p:spPr>
          <a:xfrm>
            <a:off x="618202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7" name="Google Shape;147;p22"/>
          <p:cNvSpPr txBox="1"/>
          <p:nvPr>
            <p:ph idx="3" type="body"/>
          </p:nvPr>
        </p:nvSpPr>
        <p:spPr>
          <a:xfrm>
            <a:off x="618202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48" name="Google Shape;148;p22"/>
          <p:cNvSpPr txBox="1"/>
          <p:nvPr>
            <p:ph hasCustomPrompt="1" idx="4" type="title"/>
          </p:nvPr>
        </p:nvSpPr>
        <p:spPr>
          <a:xfrm>
            <a:off x="251400"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9" name="Google Shape;149;p22"/>
          <p:cNvSpPr txBox="1"/>
          <p:nvPr>
            <p:ph idx="5" type="body"/>
          </p:nvPr>
        </p:nvSpPr>
        <p:spPr>
          <a:xfrm>
            <a:off x="251400"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50" name="Google Shape;150;p22"/>
          <p:cNvSpPr txBox="1"/>
          <p:nvPr>
            <p:ph idx="6" type="title"/>
          </p:nvPr>
        </p:nvSpPr>
        <p:spPr>
          <a:xfrm>
            <a:off x="0" y="673025"/>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BIG_NUMBER_1_3">
    <p:bg>
      <p:bgPr>
        <a:solidFill>
          <a:schemeClr val="lt1"/>
        </a:solidFill>
      </p:bgPr>
    </p:bg>
    <p:spTree>
      <p:nvGrpSpPr>
        <p:cNvPr id="151" name="Shape 15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152" name="Shape 152"/>
        <p:cNvGrpSpPr/>
        <p:nvPr/>
      </p:nvGrpSpPr>
      <p:grpSpPr>
        <a:xfrm>
          <a:off x="0" y="0"/>
          <a:ext cx="0" cy="0"/>
          <a:chOff x="0" y="0"/>
          <a:chExt cx="0" cy="0"/>
        </a:xfrm>
      </p:grpSpPr>
      <p:sp>
        <p:nvSpPr>
          <p:cNvPr id="153" name="Google Shape;15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54" name="Google Shape;154;p24"/>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24"/>
          <p:cNvCxnSpPr/>
          <p:nvPr/>
        </p:nvCxnSpPr>
        <p:spPr>
          <a:xfrm rot="10800000">
            <a:off x="495438" y="2902032"/>
            <a:ext cx="8167800" cy="0"/>
          </a:xfrm>
          <a:prstGeom prst="straightConnector1">
            <a:avLst/>
          </a:prstGeom>
          <a:noFill/>
          <a:ln cap="flat" cmpd="sng" w="9525">
            <a:solidFill>
              <a:srgbClr val="C5CED6"/>
            </a:solidFill>
            <a:prstDash val="dot"/>
            <a:round/>
            <a:headEnd len="med" w="med" type="none"/>
            <a:tailEnd len="med" w="med" type="none"/>
          </a:ln>
        </p:spPr>
      </p:cxnSp>
      <p:sp>
        <p:nvSpPr>
          <p:cNvPr id="158" name="Google Shape;158;p24"/>
          <p:cNvSpPr txBox="1"/>
          <p:nvPr>
            <p:ph hasCustomPrompt="1" type="title"/>
          </p:nvPr>
        </p:nvSpPr>
        <p:spPr>
          <a:xfrm>
            <a:off x="5486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4700"/>
              <a:buNone/>
              <a:defRPr b="1" sz="47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9" name="Google Shape;159;p24"/>
          <p:cNvSpPr txBox="1"/>
          <p:nvPr>
            <p:ph hasCustomPrompt="1" idx="2" type="title"/>
          </p:nvPr>
        </p:nvSpPr>
        <p:spPr>
          <a:xfrm>
            <a:off x="331565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700"/>
              <a:buNone/>
              <a:defRPr b="1" sz="4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0" name="Google Shape;160;p24"/>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1" name="Google Shape;161;p24"/>
          <p:cNvSpPr txBox="1"/>
          <p:nvPr>
            <p:ph hasCustomPrompt="1" idx="4" type="title"/>
          </p:nvPr>
        </p:nvSpPr>
        <p:spPr>
          <a:xfrm>
            <a:off x="60827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700"/>
              <a:buNone/>
              <a:defRPr b="1" sz="47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62" name="Google Shape;162;p24"/>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solidFill>
                  <a:schemeClr val="accen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63" name="Google Shape;163;p24"/>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lvl1pPr>
            <a:lvl2pPr lvl="1" rtl="0">
              <a:lnSpc>
                <a:spcPct val="100000"/>
              </a:lnSpc>
              <a:spcBef>
                <a:spcPts val="0"/>
              </a:spcBef>
              <a:spcAft>
                <a:spcPts val="0"/>
              </a:spcAft>
              <a:buSzPts val="1800"/>
              <a:buFont typeface="DM Sans"/>
              <a:buNone/>
              <a:defRPr sz="1800">
                <a:latin typeface="DM Sans"/>
                <a:ea typeface="DM Sans"/>
                <a:cs typeface="DM Sans"/>
                <a:sym typeface="DM Sans"/>
              </a:defRPr>
            </a:lvl2pPr>
            <a:lvl3pPr lvl="2" rtl="0">
              <a:lnSpc>
                <a:spcPct val="100000"/>
              </a:lnSpc>
              <a:spcBef>
                <a:spcPts val="0"/>
              </a:spcBef>
              <a:spcAft>
                <a:spcPts val="0"/>
              </a:spcAft>
              <a:buSzPts val="1800"/>
              <a:buFont typeface="DM Sans"/>
              <a:buNone/>
              <a:defRPr sz="1800">
                <a:latin typeface="DM Sans"/>
                <a:ea typeface="DM Sans"/>
                <a:cs typeface="DM Sans"/>
                <a:sym typeface="DM Sans"/>
              </a:defRPr>
            </a:lvl3pPr>
            <a:lvl4pPr lvl="3" rtl="0">
              <a:lnSpc>
                <a:spcPct val="100000"/>
              </a:lnSpc>
              <a:spcBef>
                <a:spcPts val="0"/>
              </a:spcBef>
              <a:spcAft>
                <a:spcPts val="0"/>
              </a:spcAft>
              <a:buSzPts val="1800"/>
              <a:buFont typeface="DM Sans"/>
              <a:buNone/>
              <a:defRPr sz="1800">
                <a:latin typeface="DM Sans"/>
                <a:ea typeface="DM Sans"/>
                <a:cs typeface="DM Sans"/>
                <a:sym typeface="DM Sans"/>
              </a:defRPr>
            </a:lvl4pPr>
            <a:lvl5pPr lvl="4" rtl="0">
              <a:lnSpc>
                <a:spcPct val="100000"/>
              </a:lnSpc>
              <a:spcBef>
                <a:spcPts val="0"/>
              </a:spcBef>
              <a:spcAft>
                <a:spcPts val="0"/>
              </a:spcAft>
              <a:buSzPts val="1800"/>
              <a:buFont typeface="DM Sans"/>
              <a:buNone/>
              <a:defRPr sz="1800">
                <a:latin typeface="DM Sans"/>
                <a:ea typeface="DM Sans"/>
                <a:cs typeface="DM Sans"/>
                <a:sym typeface="DM Sans"/>
              </a:defRPr>
            </a:lvl5pPr>
            <a:lvl6pPr lvl="5" rtl="0">
              <a:lnSpc>
                <a:spcPct val="100000"/>
              </a:lnSpc>
              <a:spcBef>
                <a:spcPts val="0"/>
              </a:spcBef>
              <a:spcAft>
                <a:spcPts val="0"/>
              </a:spcAft>
              <a:buSzPts val="1800"/>
              <a:buFont typeface="DM Sans"/>
              <a:buNone/>
              <a:defRPr sz="1800">
                <a:latin typeface="DM Sans"/>
                <a:ea typeface="DM Sans"/>
                <a:cs typeface="DM Sans"/>
                <a:sym typeface="DM Sans"/>
              </a:defRPr>
            </a:lvl6pPr>
            <a:lvl7pPr lvl="6" rtl="0">
              <a:lnSpc>
                <a:spcPct val="100000"/>
              </a:lnSpc>
              <a:spcBef>
                <a:spcPts val="0"/>
              </a:spcBef>
              <a:spcAft>
                <a:spcPts val="0"/>
              </a:spcAft>
              <a:buSzPts val="1800"/>
              <a:buFont typeface="DM Sans"/>
              <a:buNone/>
              <a:defRPr sz="1800">
                <a:latin typeface="DM Sans"/>
                <a:ea typeface="DM Sans"/>
                <a:cs typeface="DM Sans"/>
                <a:sym typeface="DM Sans"/>
              </a:defRPr>
            </a:lvl7pPr>
            <a:lvl8pPr lvl="7" rtl="0">
              <a:lnSpc>
                <a:spcPct val="100000"/>
              </a:lnSpc>
              <a:spcBef>
                <a:spcPts val="0"/>
              </a:spcBef>
              <a:spcAft>
                <a:spcPts val="0"/>
              </a:spcAft>
              <a:buSzPts val="1800"/>
              <a:buFont typeface="DM Sans"/>
              <a:buNone/>
              <a:defRPr sz="1800">
                <a:latin typeface="DM Sans"/>
                <a:ea typeface="DM Sans"/>
                <a:cs typeface="DM Sans"/>
                <a:sym typeface="DM Sans"/>
              </a:defRPr>
            </a:lvl8pPr>
            <a:lvl9pPr lvl="8" rtl="0">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164" name="Google Shape;164;p24"/>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2"/>
              </a:buClr>
              <a:buSzPts val="900"/>
              <a:buNone/>
              <a:defRPr b="1" sz="900"/>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65" name="Google Shape;165;p24"/>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166" name="Google Shape;166;p2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IG_NUMBER_1_2">
    <p:bg>
      <p:bgPr>
        <a:solidFill>
          <a:schemeClr val="lt1"/>
        </a:solidFill>
      </p:bgPr>
    </p:bg>
    <p:spTree>
      <p:nvGrpSpPr>
        <p:cNvPr id="167" name="Shape 167"/>
        <p:cNvGrpSpPr/>
        <p:nvPr/>
      </p:nvGrpSpPr>
      <p:grpSpPr>
        <a:xfrm>
          <a:off x="0" y="0"/>
          <a:ext cx="0" cy="0"/>
          <a:chOff x="0" y="0"/>
          <a:chExt cx="0" cy="0"/>
        </a:xfrm>
      </p:grpSpPr>
      <p:sp>
        <p:nvSpPr>
          <p:cNvPr id="168" name="Google Shape;16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69" name="Google Shape;169;p25"/>
          <p:cNvSpPr/>
          <p:nvPr/>
        </p:nvSpPr>
        <p:spPr>
          <a:xfrm>
            <a:off x="1082375" y="1143225"/>
            <a:ext cx="3280800" cy="1529400"/>
          </a:xfrm>
          <a:prstGeom prst="roundRect">
            <a:avLst>
              <a:gd fmla="val 10764"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70" name="Google Shape;170;p25"/>
          <p:cNvSpPr/>
          <p:nvPr/>
        </p:nvSpPr>
        <p:spPr>
          <a:xfrm>
            <a:off x="4780850" y="1143225"/>
            <a:ext cx="3280800" cy="1529400"/>
          </a:xfrm>
          <a:prstGeom prst="roundRect">
            <a:avLst>
              <a:gd fmla="val 11424"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EF9F0"/>
              </a:solidFill>
            </a:endParaRPr>
          </a:p>
        </p:txBody>
      </p:sp>
      <p:sp>
        <p:nvSpPr>
          <p:cNvPr id="171" name="Google Shape;171;p25"/>
          <p:cNvSpPr/>
          <p:nvPr/>
        </p:nvSpPr>
        <p:spPr>
          <a:xfrm>
            <a:off x="1082375"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4780850"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txBox="1"/>
          <p:nvPr>
            <p:ph hasCustomPrompt="1" type="title"/>
          </p:nvPr>
        </p:nvSpPr>
        <p:spPr>
          <a:xfrm>
            <a:off x="1082350" y="290307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4" name="Google Shape;174;p25"/>
          <p:cNvSpPr txBox="1"/>
          <p:nvPr>
            <p:ph hasCustomPrompt="1" idx="2" type="title"/>
          </p:nvPr>
        </p:nvSpPr>
        <p:spPr>
          <a:xfrm>
            <a:off x="4780850" y="114322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75" name="Google Shape;175;p25"/>
          <p:cNvSpPr txBox="1"/>
          <p:nvPr>
            <p:ph hasCustomPrompt="1" idx="3" type="title"/>
          </p:nvPr>
        </p:nvSpPr>
        <p:spPr>
          <a:xfrm>
            <a:off x="5097125" y="3060150"/>
            <a:ext cx="2964600" cy="64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6" name="Google Shape;176;p25"/>
          <p:cNvSpPr txBox="1"/>
          <p:nvPr>
            <p:ph idx="1" type="body"/>
          </p:nvPr>
        </p:nvSpPr>
        <p:spPr>
          <a:xfrm>
            <a:off x="4780850"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77" name="Google Shape;177;p25"/>
          <p:cNvSpPr txBox="1"/>
          <p:nvPr>
            <p:ph idx="4" type="body"/>
          </p:nvPr>
        </p:nvSpPr>
        <p:spPr>
          <a:xfrm>
            <a:off x="1082325"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78" name="Google Shape;178;p25"/>
          <p:cNvSpPr txBox="1"/>
          <p:nvPr>
            <p:ph idx="5" type="body"/>
          </p:nvPr>
        </p:nvSpPr>
        <p:spPr>
          <a:xfrm>
            <a:off x="4780850"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79" name="Google Shape;179;p25"/>
          <p:cNvSpPr txBox="1"/>
          <p:nvPr>
            <p:ph hasCustomPrompt="1" idx="6" type="title"/>
          </p:nvPr>
        </p:nvSpPr>
        <p:spPr>
          <a:xfrm>
            <a:off x="1420125" y="1143225"/>
            <a:ext cx="26052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0" name="Google Shape;180;p25"/>
          <p:cNvSpPr txBox="1"/>
          <p:nvPr>
            <p:ph idx="7" type="body"/>
          </p:nvPr>
        </p:nvSpPr>
        <p:spPr>
          <a:xfrm>
            <a:off x="1082375"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81" name="Google Shape;181;p25"/>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txBox="1"/>
          <p:nvPr>
            <p:ph idx="8" type="title"/>
          </p:nvPr>
        </p:nvSpPr>
        <p:spPr>
          <a:xfrm>
            <a:off x="0" y="557547"/>
            <a:ext cx="9144000" cy="27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pic>
        <p:nvPicPr>
          <p:cNvPr id="183" name="Google Shape;183;p25"/>
          <p:cNvPicPr preferRelativeResize="0"/>
          <p:nvPr/>
        </p:nvPicPr>
        <p:blipFill>
          <a:blip r:embed="rId2">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184" name="Shape 184"/>
        <p:cNvGrpSpPr/>
        <p:nvPr/>
      </p:nvGrpSpPr>
      <p:grpSpPr>
        <a:xfrm>
          <a:off x="0" y="0"/>
          <a:ext cx="0" cy="0"/>
          <a:chOff x="0" y="0"/>
          <a:chExt cx="0" cy="0"/>
        </a:xfrm>
      </p:grpSpPr>
      <p:sp>
        <p:nvSpPr>
          <p:cNvPr id="185" name="Google Shape;185;p26"/>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86" name="Google Shape;186;p26"/>
          <p:cNvSpPr txBox="1"/>
          <p:nvPr>
            <p:ph type="title"/>
          </p:nvPr>
        </p:nvSpPr>
        <p:spPr>
          <a:xfrm>
            <a:off x="204675" y="201125"/>
            <a:ext cx="86277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26"/>
          <p:cNvSpPr/>
          <p:nvPr/>
        </p:nvSpPr>
        <p:spPr>
          <a:xfrm>
            <a:off x="2425675"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88" name="Google Shape;188;p26"/>
          <p:cNvSpPr txBox="1"/>
          <p:nvPr>
            <p:ph hasCustomPrompt="1" idx="2" type="title"/>
          </p:nvPr>
        </p:nvSpPr>
        <p:spPr>
          <a:xfrm>
            <a:off x="204675" y="1320500"/>
            <a:ext cx="19971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9" name="Google Shape;189;p26"/>
          <p:cNvSpPr/>
          <p:nvPr/>
        </p:nvSpPr>
        <p:spPr>
          <a:xfrm>
            <a:off x="4670400"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90" name="Google Shape;190;p26"/>
          <p:cNvSpPr txBox="1"/>
          <p:nvPr>
            <p:ph hasCustomPrompt="1" idx="3" type="title"/>
          </p:nvPr>
        </p:nvSpPr>
        <p:spPr>
          <a:xfrm>
            <a:off x="24183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1" name="Google Shape;191;p26"/>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92" name="Google Shape;192;p26"/>
          <p:cNvSpPr txBox="1"/>
          <p:nvPr>
            <p:ph hasCustomPrompt="1" idx="4" type="title"/>
          </p:nvPr>
        </p:nvSpPr>
        <p:spPr>
          <a:xfrm>
            <a:off x="46702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3" name="Google Shape;193;p26"/>
          <p:cNvSpPr txBox="1"/>
          <p:nvPr>
            <p:ph hasCustomPrompt="1" idx="5" type="title"/>
          </p:nvPr>
        </p:nvSpPr>
        <p:spPr>
          <a:xfrm>
            <a:off x="691512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pic>
        <p:nvPicPr>
          <p:cNvPr id="194" name="Google Shape;194;p2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195" name="Shape 195"/>
        <p:cNvGrpSpPr/>
        <p:nvPr/>
      </p:nvGrpSpPr>
      <p:grpSpPr>
        <a:xfrm>
          <a:off x="0" y="0"/>
          <a:ext cx="0" cy="0"/>
          <a:chOff x="0" y="0"/>
          <a:chExt cx="0" cy="0"/>
        </a:xfrm>
      </p:grpSpPr>
      <p:pic>
        <p:nvPicPr>
          <p:cNvPr id="196" name="Google Shape;196;p27"/>
          <p:cNvPicPr preferRelativeResize="0"/>
          <p:nvPr/>
        </p:nvPicPr>
        <p:blipFill>
          <a:blip r:embed="rId2">
            <a:alphaModFix/>
          </a:blip>
          <a:stretch>
            <a:fillRect/>
          </a:stretch>
        </p:blipFill>
        <p:spPr>
          <a:xfrm>
            <a:off x="1427725" y="3967975"/>
            <a:ext cx="7716275" cy="11755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chemeClr val="lt1"/>
        </a:solidFill>
      </p:bgPr>
    </p:bg>
    <p:spTree>
      <p:nvGrpSpPr>
        <p:cNvPr id="197" name="Shape 19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Clean_1_1">
    <p:spTree>
      <p:nvGrpSpPr>
        <p:cNvPr id="198" name="Shape 198"/>
        <p:cNvGrpSpPr/>
        <p:nvPr/>
      </p:nvGrpSpPr>
      <p:grpSpPr>
        <a:xfrm>
          <a:off x="0" y="0"/>
          <a:ext cx="0" cy="0"/>
          <a:chOff x="0" y="0"/>
          <a:chExt cx="0" cy="0"/>
        </a:xfrm>
      </p:grpSpPr>
      <p:pic>
        <p:nvPicPr>
          <p:cNvPr id="199" name="Google Shape;199;p2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00" name="Google Shape;200;p2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202" name="Google Shape;202;p29"/>
          <p:cNvPicPr preferRelativeResize="0"/>
          <p:nvPr/>
        </p:nvPicPr>
        <p:blipFill>
          <a:blip r:embed="rId3">
            <a:alphaModFix/>
          </a:blip>
          <a:stretch>
            <a:fillRect/>
          </a:stretch>
        </p:blipFill>
        <p:spPr>
          <a:xfrm>
            <a:off x="4" y="0"/>
            <a:ext cx="2591725" cy="3161975"/>
          </a:xfrm>
          <a:prstGeom prst="rect">
            <a:avLst/>
          </a:prstGeom>
          <a:noFill/>
          <a:ln>
            <a:noFill/>
          </a:ln>
        </p:spPr>
      </p:pic>
      <p:pic>
        <p:nvPicPr>
          <p:cNvPr id="203" name="Google Shape;203;p29"/>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_2">
    <p:spTree>
      <p:nvGrpSpPr>
        <p:cNvPr id="204" name="Shape 204"/>
        <p:cNvGrpSpPr/>
        <p:nvPr/>
      </p:nvGrpSpPr>
      <p:grpSpPr>
        <a:xfrm>
          <a:off x="0" y="0"/>
          <a:ext cx="0" cy="0"/>
          <a:chOff x="0" y="0"/>
          <a:chExt cx="0" cy="0"/>
        </a:xfrm>
      </p:grpSpPr>
      <p:sp>
        <p:nvSpPr>
          <p:cNvPr id="205" name="Google Shape;205;p30"/>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CUSTOM_1_1_1_1">
    <p:bg>
      <p:bgPr>
        <a:solidFill>
          <a:schemeClr val="lt1"/>
        </a:solidFill>
      </p:bgPr>
    </p:bg>
    <p:spTree>
      <p:nvGrpSpPr>
        <p:cNvPr id="16"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18" name="Google Shape;18;p4"/>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type="ctrTitle"/>
          </p:nvPr>
        </p:nvSpPr>
        <p:spPr>
          <a:xfrm>
            <a:off x="197500" y="1512500"/>
            <a:ext cx="68514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000"/>
              <a:buNone/>
              <a:defRPr b="1" sz="6000">
                <a:solidFill>
                  <a:schemeClr val="lt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20" name="Google Shape;20;p4"/>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21" name="Google Shape;21;p4"/>
          <p:cNvPicPr preferRelativeResize="0"/>
          <p:nvPr/>
        </p:nvPicPr>
        <p:blipFill>
          <a:blip r:embed="rId4">
            <a:alphaModFix/>
          </a:blip>
          <a:stretch>
            <a:fillRect/>
          </a:stretch>
        </p:blipFill>
        <p:spPr>
          <a:xfrm>
            <a:off x="365225" y="711150"/>
            <a:ext cx="2599624" cy="396050"/>
          </a:xfrm>
          <a:prstGeom prst="rect">
            <a:avLst/>
          </a:prstGeom>
          <a:noFill/>
          <a:ln>
            <a:noFill/>
          </a:ln>
        </p:spPr>
      </p:pic>
      <p:sp>
        <p:nvSpPr>
          <p:cNvPr id="22" name="Google Shape;22;p4"/>
          <p:cNvSpPr txBox="1"/>
          <p:nvPr>
            <p:ph idx="2" type="ctrTitle"/>
          </p:nvPr>
        </p:nvSpPr>
        <p:spPr>
          <a:xfrm>
            <a:off x="197500" y="3763400"/>
            <a:ext cx="6152700" cy="5181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CUSTOM_1_1_1">
    <p:bg>
      <p:bgPr>
        <a:solidFill>
          <a:schemeClr val="lt1"/>
        </a:solidFill>
      </p:bgPr>
    </p:bg>
    <p:spTree>
      <p:nvGrpSpPr>
        <p:cNvPr id="23"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5" name="Google Shape;25;p5"/>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ctrTitle"/>
          </p:nvPr>
        </p:nvSpPr>
        <p:spPr>
          <a:xfrm>
            <a:off x="197500" y="1650225"/>
            <a:ext cx="44649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27" name="Google Shape;27;p5"/>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28" name="Shape 28"/>
        <p:cNvGrpSpPr/>
        <p:nvPr/>
      </p:nvGrpSpPr>
      <p:grpSpPr>
        <a:xfrm>
          <a:off x="0" y="0"/>
          <a:ext cx="0" cy="0"/>
          <a:chOff x="0" y="0"/>
          <a:chExt cx="0" cy="0"/>
        </a:xfrm>
      </p:grpSpPr>
      <p:sp>
        <p:nvSpPr>
          <p:cNvPr id="29" name="Google Shape;29;p6"/>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ph idx="1" type="body"/>
          </p:nvPr>
        </p:nvSpPr>
        <p:spPr>
          <a:xfrm>
            <a:off x="1474850" y="2416925"/>
            <a:ext cx="6032100" cy="2588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solidFill>
                  <a:schemeClr val="accent1"/>
                </a:solidFill>
              </a:defRPr>
            </a:lvl1pPr>
            <a:lvl2pPr indent="-304800" lvl="1" marL="914400" rtl="0">
              <a:spcBef>
                <a:spcPts val="0"/>
              </a:spcBef>
              <a:spcAft>
                <a:spcPts val="0"/>
              </a:spcAft>
              <a:buClr>
                <a:schemeClr val="accent1"/>
              </a:buClr>
              <a:buSzPts val="1200"/>
              <a:buChar char="○"/>
              <a:defRPr>
                <a:solidFill>
                  <a:schemeClr val="accent1"/>
                </a:solidFill>
              </a:defRPr>
            </a:lvl2pPr>
            <a:lvl3pPr indent="-304800" lvl="2" marL="1371600" rtl="0">
              <a:spcBef>
                <a:spcPts val="0"/>
              </a:spcBef>
              <a:spcAft>
                <a:spcPts val="0"/>
              </a:spcAft>
              <a:buClr>
                <a:schemeClr val="accent1"/>
              </a:buClr>
              <a:buSzPts val="1200"/>
              <a:buChar char="■"/>
              <a:defRPr>
                <a:solidFill>
                  <a:schemeClr val="accent1"/>
                </a:solidFill>
              </a:defRPr>
            </a:lvl3pPr>
            <a:lvl4pPr indent="-304800" lvl="3" marL="1828800" rtl="0">
              <a:spcBef>
                <a:spcPts val="0"/>
              </a:spcBef>
              <a:spcAft>
                <a:spcPts val="0"/>
              </a:spcAft>
              <a:buSzPts val="1200"/>
              <a:buChar char="●"/>
              <a:defRPr>
                <a:solidFill>
                  <a:schemeClr val="accent1"/>
                </a:solidFill>
              </a:defRPr>
            </a:lvl4pPr>
            <a:lvl5pPr indent="-304800" lvl="4" marL="2286000" rtl="0">
              <a:spcBef>
                <a:spcPts val="0"/>
              </a:spcBef>
              <a:spcAft>
                <a:spcPts val="0"/>
              </a:spcAft>
              <a:buClr>
                <a:schemeClr val="accent1"/>
              </a:buClr>
              <a:buSzPts val="1200"/>
              <a:buChar char="○"/>
              <a:defRPr>
                <a:solidFill>
                  <a:schemeClr val="accent1"/>
                </a:solidFill>
              </a:defRPr>
            </a:lvl5pPr>
            <a:lvl6pPr indent="-298450" lvl="5" marL="2743200" rtl="0">
              <a:spcBef>
                <a:spcPts val="0"/>
              </a:spcBef>
              <a:spcAft>
                <a:spcPts val="0"/>
              </a:spcAft>
              <a:buClr>
                <a:schemeClr val="accent1"/>
              </a:buClr>
              <a:buSzPts val="1100"/>
              <a:buChar char="■"/>
              <a:defRPr>
                <a:solidFill>
                  <a:schemeClr val="accent1"/>
                </a:solidFill>
              </a:defRPr>
            </a:lvl6pPr>
            <a:lvl7pPr indent="-292100" lvl="6" marL="3200400" rtl="0">
              <a:spcBef>
                <a:spcPts val="0"/>
              </a:spcBef>
              <a:spcAft>
                <a:spcPts val="0"/>
              </a:spcAft>
              <a:buSzPts val="1000"/>
              <a:buChar char="●"/>
              <a:defRPr>
                <a:solidFill>
                  <a:schemeClr val="accent1"/>
                </a:solidFill>
              </a:defRPr>
            </a:lvl7pPr>
            <a:lvl8pPr indent="-292100" lvl="7" marL="3657600" rtl="0">
              <a:spcBef>
                <a:spcPts val="0"/>
              </a:spcBef>
              <a:spcAft>
                <a:spcPts val="0"/>
              </a:spcAft>
              <a:buClr>
                <a:schemeClr val="accent1"/>
              </a:buClr>
              <a:buSzPts val="1000"/>
              <a:buChar char="○"/>
              <a:defRPr>
                <a:solidFill>
                  <a:schemeClr val="accent1"/>
                </a:solidFill>
              </a:defRPr>
            </a:lvl8pPr>
            <a:lvl9pPr indent="-292100" lvl="8" marL="4114800" rtl="0">
              <a:spcBef>
                <a:spcPts val="0"/>
              </a:spcBef>
              <a:spcAft>
                <a:spcPts val="0"/>
              </a:spcAft>
              <a:buClr>
                <a:schemeClr val="accent1"/>
              </a:buClr>
              <a:buSzPts val="1000"/>
              <a:buChar char="■"/>
              <a:defRPr>
                <a:solidFill>
                  <a:schemeClr val="accent1"/>
                </a:solidFill>
              </a:defRPr>
            </a:lvl9pPr>
          </a:lstStyle>
          <a:p/>
        </p:txBody>
      </p:sp>
      <p:sp>
        <p:nvSpPr>
          <p:cNvPr id="31" name="Google Shape;31;p6"/>
          <p:cNvSpPr txBox="1"/>
          <p:nvPr>
            <p:ph type="title"/>
          </p:nvPr>
        </p:nvSpPr>
        <p:spPr>
          <a:xfrm>
            <a:off x="1828800" y="589950"/>
            <a:ext cx="5501100" cy="78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b="0">
                <a:solidFill>
                  <a:schemeClr val="lt1"/>
                </a:solidFill>
              </a:defRPr>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p:txBody>
      </p:sp>
      <p:pic>
        <p:nvPicPr>
          <p:cNvPr id="32" name="Google Shape;32;p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37" name="Google Shape;37;p7"/>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38" name="Google Shape;38;p7"/>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BODY_2">
    <p:spTree>
      <p:nvGrpSpPr>
        <p:cNvPr id="39" name="Shape 39"/>
        <p:cNvGrpSpPr/>
        <p:nvPr/>
      </p:nvGrpSpPr>
      <p:grpSpPr>
        <a:xfrm>
          <a:off x="0" y="0"/>
          <a:ext cx="0" cy="0"/>
          <a:chOff x="0" y="0"/>
          <a:chExt cx="0" cy="0"/>
        </a:xfrm>
      </p:grpSpPr>
      <p:sp>
        <p:nvSpPr>
          <p:cNvPr id="40" name="Google Shape;40;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8"/>
          <p:cNvSpPr txBox="1"/>
          <p:nvPr>
            <p:ph idx="1" type="body"/>
          </p:nvPr>
        </p:nvSpPr>
        <p:spPr>
          <a:xfrm>
            <a:off x="247500"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43" name="Google Shape;43;p8"/>
          <p:cNvCxnSpPr/>
          <p:nvPr/>
        </p:nvCxnSpPr>
        <p:spPr>
          <a:xfrm flipH="1" rot="10800000">
            <a:off x="10925" y="1462875"/>
            <a:ext cx="9094800" cy="3300"/>
          </a:xfrm>
          <a:prstGeom prst="straightConnector1">
            <a:avLst/>
          </a:prstGeom>
          <a:noFill/>
          <a:ln cap="flat" cmpd="sng" w="19050">
            <a:solidFill>
              <a:schemeClr val="accent1"/>
            </a:solidFill>
            <a:prstDash val="solid"/>
            <a:round/>
            <a:headEnd len="med" w="med" type="none"/>
            <a:tailEnd len="med" w="med" type="none"/>
          </a:ln>
        </p:spPr>
      </p:cxnSp>
      <p:sp>
        <p:nvSpPr>
          <p:cNvPr id="44" name="Google Shape;44;p8"/>
          <p:cNvSpPr txBox="1"/>
          <p:nvPr>
            <p:ph idx="2" type="body"/>
          </p:nvPr>
        </p:nvSpPr>
        <p:spPr>
          <a:xfrm>
            <a:off x="1980552"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5" name="Google Shape;45;p8"/>
          <p:cNvSpPr txBox="1"/>
          <p:nvPr>
            <p:ph idx="3" type="body"/>
          </p:nvPr>
        </p:nvSpPr>
        <p:spPr>
          <a:xfrm>
            <a:off x="3796807"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6" name="Google Shape;46;p8"/>
          <p:cNvSpPr txBox="1"/>
          <p:nvPr>
            <p:ph idx="4" type="body"/>
          </p:nvPr>
        </p:nvSpPr>
        <p:spPr>
          <a:xfrm>
            <a:off x="5613074"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7" name="Google Shape;47;p8"/>
          <p:cNvSpPr txBox="1"/>
          <p:nvPr>
            <p:ph idx="5" type="body"/>
          </p:nvPr>
        </p:nvSpPr>
        <p:spPr>
          <a:xfrm>
            <a:off x="7346126"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pic>
        <p:nvPicPr>
          <p:cNvPr id="48" name="Google Shape;48;p8"/>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49" name="Google Shape;49;p8"/>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9"/>
          <p:cNvSpPr txBox="1"/>
          <p:nvPr>
            <p:ph idx="1" type="body"/>
          </p:nvPr>
        </p:nvSpPr>
        <p:spPr>
          <a:xfrm>
            <a:off x="311700" y="1597900"/>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04800" lvl="1" marL="914400" rtl="0">
              <a:spcBef>
                <a:spcPts val="0"/>
              </a:spcBef>
              <a:spcAft>
                <a:spcPts val="0"/>
              </a:spcAft>
              <a:buSzPts val="1200"/>
              <a:buChar char="○"/>
              <a:defRPr/>
            </a:lvl2pPr>
            <a:lvl3pPr indent="-304800" lvl="2" marL="1371600" rtl="0">
              <a:spcBef>
                <a:spcPts val="0"/>
              </a:spcBef>
              <a:spcAft>
                <a:spcPts val="0"/>
              </a:spcAft>
              <a:buSzPts val="1200"/>
              <a:buChar char="■"/>
              <a:defRPr/>
            </a:lvl3pPr>
            <a:lvl4pPr indent="-304800" lvl="3" marL="1828800" rtl="0">
              <a:spcBef>
                <a:spcPts val="0"/>
              </a:spcBef>
              <a:spcAft>
                <a:spcPts val="0"/>
              </a:spcAft>
              <a:buSzPts val="1200"/>
              <a:buChar char="●"/>
              <a:defRPr/>
            </a:lvl4pPr>
            <a:lvl5pPr indent="-304800" lvl="4" marL="2286000" rtl="0">
              <a:spcBef>
                <a:spcPts val="0"/>
              </a:spcBef>
              <a:spcAft>
                <a:spcPts val="0"/>
              </a:spcAft>
              <a:buSzPts val="1200"/>
              <a:buChar char="○"/>
              <a:defRPr/>
            </a:lvl5pPr>
            <a:lvl6pPr indent="-298450" lvl="5" marL="2743200" rtl="0">
              <a:spcBef>
                <a:spcPts val="0"/>
              </a:spcBef>
              <a:spcAft>
                <a:spcPts val="0"/>
              </a:spcAft>
              <a:buSzPts val="11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52" name="Google Shape;5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53" name="Google Shape;53;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9"/>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5" name="Google Shape;55;p9"/>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56" name="Google Shape;56;p9"/>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7" name="Shape 57"/>
        <p:cNvGrpSpPr/>
        <p:nvPr/>
      </p:nvGrpSpPr>
      <p:grpSpPr>
        <a:xfrm>
          <a:off x="0" y="0"/>
          <a:ext cx="0" cy="0"/>
          <a:chOff x="0" y="0"/>
          <a:chExt cx="0" cy="0"/>
        </a:xfrm>
      </p:grpSpPr>
      <p:sp>
        <p:nvSpPr>
          <p:cNvPr id="58" name="Google Shape;58;p1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 name="Google Shape;59;p1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0" name="Google Shape;60;p1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1" name="Google Shape;6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62" name="Google Shape;62;p10"/>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1pPr>
            <a:lvl2pPr lvl="1">
              <a:spcBef>
                <a:spcPts val="0"/>
              </a:spcBef>
              <a:spcAft>
                <a:spcPts val="0"/>
              </a:spcAft>
              <a:buClr>
                <a:schemeClr val="dk1"/>
              </a:buClr>
              <a:buSzPts val="2800"/>
              <a:buNone/>
              <a:defRPr b="1" sz="2800">
                <a:solidFill>
                  <a:schemeClr val="dk1"/>
                </a:solidFill>
              </a:defRPr>
            </a:lvl2pPr>
            <a:lvl3pPr lvl="2">
              <a:spcBef>
                <a:spcPts val="0"/>
              </a:spcBef>
              <a:spcAft>
                <a:spcPts val="0"/>
              </a:spcAft>
              <a:buClr>
                <a:schemeClr val="dk1"/>
              </a:buClr>
              <a:buSzPts val="2800"/>
              <a:buNone/>
              <a:defRPr b="1" sz="2800">
                <a:solidFill>
                  <a:schemeClr val="dk1"/>
                </a:solidFill>
              </a:defRPr>
            </a:lvl3pPr>
            <a:lvl4pPr lvl="3">
              <a:spcBef>
                <a:spcPts val="0"/>
              </a:spcBef>
              <a:spcAft>
                <a:spcPts val="0"/>
              </a:spcAft>
              <a:buClr>
                <a:schemeClr val="dk1"/>
              </a:buClr>
              <a:buSzPts val="2800"/>
              <a:buNone/>
              <a:defRPr b="1" sz="2800">
                <a:solidFill>
                  <a:schemeClr val="dk1"/>
                </a:solidFill>
              </a:defRPr>
            </a:lvl4pPr>
            <a:lvl5pPr lvl="4">
              <a:spcBef>
                <a:spcPts val="0"/>
              </a:spcBef>
              <a:spcAft>
                <a:spcPts val="0"/>
              </a:spcAft>
              <a:buClr>
                <a:schemeClr val="dk1"/>
              </a:buClr>
              <a:buSzPts val="2800"/>
              <a:buNone/>
              <a:defRPr b="1" sz="2800">
                <a:solidFill>
                  <a:schemeClr val="dk1"/>
                </a:solidFill>
              </a:defRPr>
            </a:lvl5pPr>
            <a:lvl6pPr lvl="5">
              <a:spcBef>
                <a:spcPts val="0"/>
              </a:spcBef>
              <a:spcAft>
                <a:spcPts val="0"/>
              </a:spcAft>
              <a:buClr>
                <a:schemeClr val="dk1"/>
              </a:buClr>
              <a:buSzPts val="2800"/>
              <a:buNone/>
              <a:defRPr b="1" sz="2800">
                <a:solidFill>
                  <a:schemeClr val="dk1"/>
                </a:solidFill>
              </a:defRPr>
            </a:lvl6pPr>
            <a:lvl7pPr lvl="6">
              <a:spcBef>
                <a:spcPts val="0"/>
              </a:spcBef>
              <a:spcAft>
                <a:spcPts val="0"/>
              </a:spcAft>
              <a:buClr>
                <a:schemeClr val="dk1"/>
              </a:buClr>
              <a:buSzPts val="2800"/>
              <a:buNone/>
              <a:defRPr b="1" sz="2800">
                <a:solidFill>
                  <a:schemeClr val="dk1"/>
                </a:solidFill>
              </a:defRPr>
            </a:lvl7pPr>
            <a:lvl8pPr lvl="7">
              <a:spcBef>
                <a:spcPts val="0"/>
              </a:spcBef>
              <a:spcAft>
                <a:spcPts val="0"/>
              </a:spcAft>
              <a:buClr>
                <a:schemeClr val="dk1"/>
              </a:buClr>
              <a:buSzPts val="2800"/>
              <a:buNone/>
              <a:defRPr b="1" sz="2800">
                <a:solidFill>
                  <a:schemeClr val="dk1"/>
                </a:solidFill>
              </a:defRPr>
            </a:lvl8pPr>
            <a:lvl9pPr lvl="8">
              <a:spcBef>
                <a:spcPts val="0"/>
              </a:spcBef>
              <a:spcAft>
                <a:spcPts val="0"/>
              </a:spcAft>
              <a:buClr>
                <a:schemeClr val="dk1"/>
              </a:buClr>
              <a:buSzPts val="2800"/>
              <a:buNone/>
              <a:defRPr b="1"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indent="-304800" lvl="1" marL="9144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indent="-304800" lvl="2" marL="13716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indent="-304800" lvl="3" marL="18288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indent="-304800" lvl="4" marL="22860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indent="-298450" lvl="5" marL="2743200">
              <a:lnSpc>
                <a:spcPct val="115000"/>
              </a:lnSpc>
              <a:spcBef>
                <a:spcPts val="0"/>
              </a:spcBef>
              <a:spcAft>
                <a:spcPts val="0"/>
              </a:spcAft>
              <a:buClr>
                <a:schemeClr val="dk1"/>
              </a:buClr>
              <a:buSzPts val="1100"/>
              <a:buFont typeface="DM Sans"/>
              <a:buChar char="■"/>
              <a:defRPr sz="1100">
                <a:solidFill>
                  <a:schemeClr val="dk1"/>
                </a:solidFill>
                <a:latin typeface="DM Sans"/>
                <a:ea typeface="DM Sans"/>
                <a:cs typeface="DM Sans"/>
                <a:sym typeface="DM Sans"/>
              </a:defRPr>
            </a:lvl6pPr>
            <a:lvl7pPr indent="-292100" lvl="6" marL="32004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7pPr>
            <a:lvl8pPr indent="-292100" lvl="7" marL="36576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8pPr>
            <a:lvl9pPr indent="-292100" lvl="8" marL="41148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hyperlink" Target="http://drive.google.com/file/d/1A7cORP01aFCouAlC9dEKvaO8hoM87IxP/view"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22.jp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17.png"/><Relationship Id="rId10"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31"/>
          <p:cNvSpPr txBox="1"/>
          <p:nvPr/>
        </p:nvSpPr>
        <p:spPr>
          <a:xfrm>
            <a:off x="307450" y="1154588"/>
            <a:ext cx="8619900" cy="861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b="1" sz="4400">
              <a:solidFill>
                <a:schemeClr val="lt1"/>
              </a:solidFill>
              <a:latin typeface="DM Sans"/>
              <a:ea typeface="DM Sans"/>
              <a:cs typeface="DM Sans"/>
              <a:sym typeface="DM Sans"/>
            </a:endParaRPr>
          </a:p>
        </p:txBody>
      </p:sp>
      <p:sp>
        <p:nvSpPr>
          <p:cNvPr id="211" name="Google Shape;211;p31"/>
          <p:cNvSpPr txBox="1"/>
          <p:nvPr/>
        </p:nvSpPr>
        <p:spPr>
          <a:xfrm>
            <a:off x="216650" y="3527213"/>
            <a:ext cx="5790900" cy="1569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1800">
                <a:solidFill>
                  <a:srgbClr val="FFFCF8"/>
                </a:solidFill>
                <a:latin typeface="DM Sans"/>
                <a:ea typeface="DM Sans"/>
                <a:cs typeface="DM Sans"/>
                <a:sym typeface="DM Sans"/>
              </a:rPr>
              <a:t>Justin</a:t>
            </a:r>
            <a:r>
              <a:rPr b="1" lang="en" sz="1800">
                <a:solidFill>
                  <a:srgbClr val="FFFCF8"/>
                </a:solidFill>
                <a:latin typeface="DM Sans"/>
                <a:ea typeface="DM Sans"/>
                <a:cs typeface="DM Sans"/>
                <a:sym typeface="DM Sans"/>
              </a:rPr>
              <a:t> Merritt, CMA </a:t>
            </a:r>
            <a:endParaRPr b="1" sz="1800">
              <a:solidFill>
                <a:srgbClr val="FFFCF8"/>
              </a:solidFill>
              <a:latin typeface="DM Sans"/>
              <a:ea typeface="DM Sans"/>
              <a:cs typeface="DM Sans"/>
              <a:sym typeface="DM Sans"/>
            </a:endParaRPr>
          </a:p>
          <a:p>
            <a:pPr indent="0" lvl="0" marL="0" rtl="0" algn="l">
              <a:lnSpc>
                <a:spcPct val="100000"/>
              </a:lnSpc>
              <a:spcBef>
                <a:spcPts val="0"/>
              </a:spcBef>
              <a:spcAft>
                <a:spcPts val="0"/>
              </a:spcAft>
              <a:buClr>
                <a:schemeClr val="dk1"/>
              </a:buClr>
              <a:buSzPts val="1100"/>
              <a:buFont typeface="Arial"/>
              <a:buNone/>
            </a:pPr>
            <a:r>
              <a:rPr lang="en" sz="1800">
                <a:solidFill>
                  <a:srgbClr val="FFFCF8"/>
                </a:solidFill>
                <a:latin typeface="DM Sans"/>
                <a:ea typeface="DM Sans"/>
                <a:cs typeface="DM Sans"/>
                <a:sym typeface="DM Sans"/>
              </a:rPr>
              <a:t>VP, Solutions Consulting, Planful </a:t>
            </a:r>
            <a:endParaRPr sz="1800">
              <a:solidFill>
                <a:srgbClr val="FFFCF8"/>
              </a:solidFill>
              <a:latin typeface="DM Sans"/>
              <a:ea typeface="DM Sans"/>
              <a:cs typeface="DM Sans"/>
              <a:sym typeface="DM Sans"/>
            </a:endParaRPr>
          </a:p>
          <a:p>
            <a:pPr indent="0" lvl="0" marL="0" rtl="0" algn="l">
              <a:lnSpc>
                <a:spcPct val="100000"/>
              </a:lnSpc>
              <a:spcBef>
                <a:spcPts val="0"/>
              </a:spcBef>
              <a:spcAft>
                <a:spcPts val="0"/>
              </a:spcAft>
              <a:buClr>
                <a:schemeClr val="dk1"/>
              </a:buClr>
              <a:buSzPts val="1100"/>
              <a:buFont typeface="Arial"/>
              <a:buNone/>
            </a:pPr>
            <a:r>
              <a:t/>
            </a:r>
            <a:endParaRPr sz="1800">
              <a:solidFill>
                <a:srgbClr val="FFFCF8"/>
              </a:solidFill>
              <a:latin typeface="DM Sans"/>
              <a:ea typeface="DM Sans"/>
              <a:cs typeface="DM Sans"/>
              <a:sym typeface="DM Sans"/>
            </a:endParaRPr>
          </a:p>
          <a:p>
            <a:pPr indent="0" lvl="0" marL="0" rtl="0" algn="l">
              <a:lnSpc>
                <a:spcPct val="100000"/>
              </a:lnSpc>
              <a:spcBef>
                <a:spcPts val="0"/>
              </a:spcBef>
              <a:spcAft>
                <a:spcPts val="0"/>
              </a:spcAft>
              <a:buClr>
                <a:schemeClr val="dk1"/>
              </a:buClr>
              <a:buSzPts val="1100"/>
              <a:buFont typeface="Arial"/>
              <a:buNone/>
            </a:pPr>
            <a:r>
              <a:rPr b="1" lang="en" sz="1800">
                <a:solidFill>
                  <a:srgbClr val="FFFCF8"/>
                </a:solidFill>
                <a:latin typeface="DM Sans"/>
                <a:ea typeface="DM Sans"/>
                <a:cs typeface="DM Sans"/>
                <a:sym typeface="DM Sans"/>
              </a:rPr>
              <a:t>Christina Strohman</a:t>
            </a:r>
            <a:endParaRPr sz="1800">
              <a:solidFill>
                <a:srgbClr val="FFFCF8"/>
              </a:solidFill>
              <a:latin typeface="DM Sans"/>
              <a:ea typeface="DM Sans"/>
              <a:cs typeface="DM Sans"/>
              <a:sym typeface="DM Sans"/>
            </a:endParaRPr>
          </a:p>
          <a:p>
            <a:pPr indent="0" lvl="0" marL="0" rtl="0" algn="l">
              <a:lnSpc>
                <a:spcPct val="100000"/>
              </a:lnSpc>
              <a:spcBef>
                <a:spcPts val="0"/>
              </a:spcBef>
              <a:spcAft>
                <a:spcPts val="0"/>
              </a:spcAft>
              <a:buClr>
                <a:schemeClr val="dk1"/>
              </a:buClr>
              <a:buSzPts val="1100"/>
              <a:buFont typeface="Arial"/>
              <a:buNone/>
            </a:pPr>
            <a:r>
              <a:rPr lang="en" sz="1800">
                <a:solidFill>
                  <a:srgbClr val="FFFCF8"/>
                </a:solidFill>
                <a:latin typeface="DM Sans"/>
                <a:ea typeface="DM Sans"/>
                <a:cs typeface="DM Sans"/>
                <a:sym typeface="DM Sans"/>
              </a:rPr>
              <a:t>Solutions Architect, Planful  </a:t>
            </a:r>
            <a:endParaRPr sz="1800">
              <a:solidFill>
                <a:schemeClr val="lt1"/>
              </a:solidFill>
              <a:latin typeface="DM Sans"/>
              <a:ea typeface="DM Sans"/>
              <a:cs typeface="DM Sans"/>
              <a:sym typeface="DM Sans"/>
            </a:endParaRPr>
          </a:p>
        </p:txBody>
      </p:sp>
      <p:sp>
        <p:nvSpPr>
          <p:cNvPr id="212" name="Google Shape;212;p31"/>
          <p:cNvSpPr txBox="1"/>
          <p:nvPr>
            <p:ph type="ctrTitle"/>
          </p:nvPr>
        </p:nvSpPr>
        <p:spPr>
          <a:xfrm>
            <a:off x="197500" y="1512500"/>
            <a:ext cx="7769400" cy="205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4400"/>
              <a:t>Getting the Ball Rolling With Planful's New User Experience</a:t>
            </a:r>
            <a:endParaRPr sz="4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0"/>
          <p:cNvSpPr txBox="1"/>
          <p:nvPr>
            <p:ph idx="6" type="title"/>
          </p:nvPr>
        </p:nvSpPr>
        <p:spPr>
          <a:xfrm>
            <a:off x="1420125" y="1143225"/>
            <a:ext cx="2605200" cy="1539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000"/>
              <a:t>Manual, disjointed processes</a:t>
            </a:r>
            <a:endParaRPr sz="2000"/>
          </a:p>
        </p:txBody>
      </p:sp>
      <p:sp>
        <p:nvSpPr>
          <p:cNvPr id="268" name="Google Shape;268;p40"/>
          <p:cNvSpPr txBox="1"/>
          <p:nvPr>
            <p:ph type="title"/>
          </p:nvPr>
        </p:nvSpPr>
        <p:spPr>
          <a:xfrm>
            <a:off x="1082350" y="2903075"/>
            <a:ext cx="3280800" cy="1539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000"/>
              <a:t>Security &amp; access to data</a:t>
            </a:r>
            <a:endParaRPr sz="2000"/>
          </a:p>
        </p:txBody>
      </p:sp>
      <p:sp>
        <p:nvSpPr>
          <p:cNvPr id="269" name="Google Shape;269;p40"/>
          <p:cNvSpPr txBox="1"/>
          <p:nvPr>
            <p:ph idx="2" type="title"/>
          </p:nvPr>
        </p:nvSpPr>
        <p:spPr>
          <a:xfrm>
            <a:off x="4780850" y="1143225"/>
            <a:ext cx="3280800" cy="1539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000"/>
              <a:t>Collaboration &amp; engagement</a:t>
            </a:r>
            <a:endParaRPr sz="2000"/>
          </a:p>
        </p:txBody>
      </p:sp>
      <p:sp>
        <p:nvSpPr>
          <p:cNvPr id="270" name="Google Shape;270;p40"/>
          <p:cNvSpPr txBox="1"/>
          <p:nvPr>
            <p:ph idx="3" type="title"/>
          </p:nvPr>
        </p:nvSpPr>
        <p:spPr>
          <a:xfrm>
            <a:off x="4780925" y="2902950"/>
            <a:ext cx="3280800" cy="1539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000"/>
              <a:t>Versioning</a:t>
            </a:r>
            <a:endParaRPr sz="2000"/>
          </a:p>
        </p:txBody>
      </p:sp>
      <p:sp>
        <p:nvSpPr>
          <p:cNvPr id="271" name="Google Shape;271;p40"/>
          <p:cNvSpPr txBox="1"/>
          <p:nvPr>
            <p:ph idx="8" type="title"/>
          </p:nvPr>
        </p:nvSpPr>
        <p:spPr>
          <a:xfrm>
            <a:off x="0" y="557547"/>
            <a:ext cx="9144000" cy="27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Problem Solved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5" name="Shape 275"/>
        <p:cNvGrpSpPr/>
        <p:nvPr/>
      </p:nvGrpSpPr>
      <p:grpSpPr>
        <a:xfrm>
          <a:off x="0" y="0"/>
          <a:ext cx="0" cy="0"/>
          <a:chOff x="0" y="0"/>
          <a:chExt cx="0" cy="0"/>
        </a:xfrm>
      </p:grpSpPr>
      <p:pic>
        <p:nvPicPr>
          <p:cNvPr id="276" name="Google Shape;276;p41" title="Renewfinancial about decentralized planning (1).mov">
            <a:hlinkClick r:id="rId3"/>
          </p:cNvPr>
          <p:cNvPicPr preferRelativeResize="0"/>
          <p:nvPr/>
        </p:nvPicPr>
        <p:blipFill>
          <a:blip r:embed="rId4">
            <a:alphaModFix/>
          </a:blip>
          <a:stretch>
            <a:fillRect/>
          </a:stretch>
        </p:blipFill>
        <p:spPr>
          <a:xfrm>
            <a:off x="634600" y="152400"/>
            <a:ext cx="7777175" cy="4821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Change Management</a:t>
            </a:r>
            <a:endParaRPr/>
          </a:p>
        </p:txBody>
      </p:sp>
      <p:sp>
        <p:nvSpPr>
          <p:cNvPr id="282" name="Google Shape;282;p42"/>
          <p:cNvSpPr/>
          <p:nvPr/>
        </p:nvSpPr>
        <p:spPr>
          <a:xfrm>
            <a:off x="635725" y="1860900"/>
            <a:ext cx="8067900" cy="2172900"/>
          </a:xfrm>
          <a:prstGeom prst="rightArrow">
            <a:avLst>
              <a:gd fmla="val 50000" name="adj1"/>
              <a:gd fmla="val 50000" name="adj2"/>
            </a:avLst>
          </a:prstGeom>
          <a:solidFill>
            <a:schemeClr val="accent3"/>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3200">
                <a:latin typeface="DM Sans"/>
                <a:ea typeface="DM Sans"/>
                <a:cs typeface="DM Sans"/>
                <a:sym typeface="DM Sans"/>
              </a:rPr>
              <a:t>SUCCESSFUL CHANGE</a:t>
            </a:r>
            <a:endParaRPr b="1" sz="3200">
              <a:latin typeface="DM Sans"/>
              <a:ea typeface="DM Sans"/>
              <a:cs typeface="DM Sans"/>
              <a:sym typeface="DM Sans"/>
            </a:endParaRPr>
          </a:p>
        </p:txBody>
      </p:sp>
      <p:sp>
        <p:nvSpPr>
          <p:cNvPr id="283" name="Google Shape;283;p42"/>
          <p:cNvSpPr/>
          <p:nvPr/>
        </p:nvSpPr>
        <p:spPr>
          <a:xfrm>
            <a:off x="1074925" y="2265450"/>
            <a:ext cx="243000" cy="243000"/>
          </a:xfrm>
          <a:prstGeom prst="ellipse">
            <a:avLst/>
          </a:prstGeom>
          <a:solidFill>
            <a:schemeClr val="lt2"/>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2"/>
          <p:cNvSpPr/>
          <p:nvPr/>
        </p:nvSpPr>
        <p:spPr>
          <a:xfrm>
            <a:off x="2461206" y="2265450"/>
            <a:ext cx="243000" cy="243000"/>
          </a:xfrm>
          <a:prstGeom prst="ellipse">
            <a:avLst/>
          </a:prstGeom>
          <a:solidFill>
            <a:schemeClr val="lt2"/>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2"/>
          <p:cNvSpPr/>
          <p:nvPr/>
        </p:nvSpPr>
        <p:spPr>
          <a:xfrm>
            <a:off x="3847488" y="2265450"/>
            <a:ext cx="243000" cy="243000"/>
          </a:xfrm>
          <a:prstGeom prst="ellipse">
            <a:avLst/>
          </a:prstGeom>
          <a:solidFill>
            <a:schemeClr val="lt2"/>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2"/>
          <p:cNvSpPr/>
          <p:nvPr/>
        </p:nvSpPr>
        <p:spPr>
          <a:xfrm>
            <a:off x="5233769" y="2265450"/>
            <a:ext cx="243000" cy="243000"/>
          </a:xfrm>
          <a:prstGeom prst="ellipse">
            <a:avLst/>
          </a:prstGeom>
          <a:solidFill>
            <a:schemeClr val="lt2"/>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2"/>
          <p:cNvSpPr/>
          <p:nvPr/>
        </p:nvSpPr>
        <p:spPr>
          <a:xfrm>
            <a:off x="6620050" y="2265450"/>
            <a:ext cx="243000" cy="243000"/>
          </a:xfrm>
          <a:prstGeom prst="ellipse">
            <a:avLst/>
          </a:prstGeom>
          <a:solidFill>
            <a:schemeClr val="lt2"/>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2"/>
          <p:cNvSpPr txBox="1"/>
          <p:nvPr/>
        </p:nvSpPr>
        <p:spPr>
          <a:xfrm>
            <a:off x="497000" y="1631875"/>
            <a:ext cx="1213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DM Sans"/>
                <a:ea typeface="DM Sans"/>
                <a:cs typeface="DM Sans"/>
                <a:sym typeface="DM Sans"/>
              </a:rPr>
              <a:t>Awareness</a:t>
            </a:r>
            <a:endParaRPr b="1">
              <a:latin typeface="DM Sans"/>
              <a:ea typeface="DM Sans"/>
              <a:cs typeface="DM Sans"/>
              <a:sym typeface="DM Sans"/>
            </a:endParaRPr>
          </a:p>
        </p:txBody>
      </p:sp>
      <p:sp>
        <p:nvSpPr>
          <p:cNvPr id="289" name="Google Shape;289;p42"/>
          <p:cNvSpPr txBox="1"/>
          <p:nvPr/>
        </p:nvSpPr>
        <p:spPr>
          <a:xfrm>
            <a:off x="1961350" y="1631875"/>
            <a:ext cx="1086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DM Sans"/>
                <a:ea typeface="DM Sans"/>
                <a:cs typeface="DM Sans"/>
                <a:sym typeface="DM Sans"/>
              </a:rPr>
              <a:t>Desire</a:t>
            </a:r>
            <a:endParaRPr b="1">
              <a:latin typeface="DM Sans"/>
              <a:ea typeface="DM Sans"/>
              <a:cs typeface="DM Sans"/>
              <a:sym typeface="DM Sans"/>
            </a:endParaRPr>
          </a:p>
        </p:txBody>
      </p:sp>
      <p:sp>
        <p:nvSpPr>
          <p:cNvPr id="290" name="Google Shape;290;p42"/>
          <p:cNvSpPr txBox="1"/>
          <p:nvPr/>
        </p:nvSpPr>
        <p:spPr>
          <a:xfrm>
            <a:off x="3298550" y="1631875"/>
            <a:ext cx="1213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DM Sans"/>
                <a:ea typeface="DM Sans"/>
                <a:cs typeface="DM Sans"/>
                <a:sym typeface="DM Sans"/>
              </a:rPr>
              <a:t>Knowledge</a:t>
            </a:r>
            <a:endParaRPr b="1">
              <a:latin typeface="DM Sans"/>
              <a:ea typeface="DM Sans"/>
              <a:cs typeface="DM Sans"/>
              <a:sym typeface="DM Sans"/>
            </a:endParaRPr>
          </a:p>
        </p:txBody>
      </p:sp>
      <p:sp>
        <p:nvSpPr>
          <p:cNvPr id="291" name="Google Shape;291;p42"/>
          <p:cNvSpPr txBox="1"/>
          <p:nvPr/>
        </p:nvSpPr>
        <p:spPr>
          <a:xfrm>
            <a:off x="4811975" y="1631875"/>
            <a:ext cx="1086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DM Sans"/>
                <a:ea typeface="DM Sans"/>
                <a:cs typeface="DM Sans"/>
                <a:sym typeface="DM Sans"/>
              </a:rPr>
              <a:t>Ability</a:t>
            </a:r>
            <a:endParaRPr b="1">
              <a:latin typeface="DM Sans"/>
              <a:ea typeface="DM Sans"/>
              <a:cs typeface="DM Sans"/>
              <a:sym typeface="DM Sans"/>
            </a:endParaRPr>
          </a:p>
        </p:txBody>
      </p:sp>
      <p:sp>
        <p:nvSpPr>
          <p:cNvPr id="292" name="Google Shape;292;p42"/>
          <p:cNvSpPr txBox="1"/>
          <p:nvPr/>
        </p:nvSpPr>
        <p:spPr>
          <a:xfrm>
            <a:off x="5876200" y="1631875"/>
            <a:ext cx="1730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DM Sans"/>
                <a:ea typeface="DM Sans"/>
                <a:cs typeface="DM Sans"/>
                <a:sym typeface="DM Sans"/>
              </a:rPr>
              <a:t>Reinforcement</a:t>
            </a:r>
            <a:endParaRPr b="1">
              <a:latin typeface="DM Sans"/>
              <a:ea typeface="DM Sans"/>
              <a:cs typeface="DM Sans"/>
              <a:sym typeface="DM Sans"/>
            </a:endParaRPr>
          </a:p>
        </p:txBody>
      </p:sp>
      <p:sp>
        <p:nvSpPr>
          <p:cNvPr id="293" name="Google Shape;293;p42"/>
          <p:cNvSpPr txBox="1"/>
          <p:nvPr/>
        </p:nvSpPr>
        <p:spPr>
          <a:xfrm>
            <a:off x="497000" y="3689275"/>
            <a:ext cx="1213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DM Sans"/>
                <a:ea typeface="DM Sans"/>
                <a:cs typeface="DM Sans"/>
                <a:sym typeface="DM Sans"/>
              </a:rPr>
              <a:t>Business Need</a:t>
            </a:r>
            <a:endParaRPr b="1">
              <a:latin typeface="DM Sans"/>
              <a:ea typeface="DM Sans"/>
              <a:cs typeface="DM Sans"/>
              <a:sym typeface="DM Sans"/>
            </a:endParaRPr>
          </a:p>
        </p:txBody>
      </p:sp>
      <p:sp>
        <p:nvSpPr>
          <p:cNvPr id="294" name="Google Shape;294;p42"/>
          <p:cNvSpPr txBox="1"/>
          <p:nvPr/>
        </p:nvSpPr>
        <p:spPr>
          <a:xfrm>
            <a:off x="2160167" y="3689275"/>
            <a:ext cx="1086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DM Sans"/>
                <a:ea typeface="DM Sans"/>
                <a:cs typeface="DM Sans"/>
                <a:sym typeface="DM Sans"/>
              </a:rPr>
              <a:t>Concept &amp; Design</a:t>
            </a:r>
            <a:endParaRPr b="1">
              <a:latin typeface="DM Sans"/>
              <a:ea typeface="DM Sans"/>
              <a:cs typeface="DM Sans"/>
              <a:sym typeface="DM Sans"/>
            </a:endParaRPr>
          </a:p>
        </p:txBody>
      </p:sp>
      <p:sp>
        <p:nvSpPr>
          <p:cNvPr id="295" name="Google Shape;295;p42"/>
          <p:cNvSpPr txBox="1"/>
          <p:nvPr/>
        </p:nvSpPr>
        <p:spPr>
          <a:xfrm>
            <a:off x="3696133" y="3796975"/>
            <a:ext cx="1730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DM Sans"/>
                <a:ea typeface="DM Sans"/>
                <a:cs typeface="DM Sans"/>
                <a:sym typeface="DM Sans"/>
              </a:rPr>
              <a:t>Implementation</a:t>
            </a:r>
            <a:endParaRPr b="1">
              <a:latin typeface="DM Sans"/>
              <a:ea typeface="DM Sans"/>
              <a:cs typeface="DM Sans"/>
              <a:sym typeface="DM Sans"/>
            </a:endParaRPr>
          </a:p>
        </p:txBody>
      </p:sp>
      <p:sp>
        <p:nvSpPr>
          <p:cNvPr id="296" name="Google Shape;296;p42"/>
          <p:cNvSpPr txBox="1"/>
          <p:nvPr/>
        </p:nvSpPr>
        <p:spPr>
          <a:xfrm>
            <a:off x="5723800" y="3689275"/>
            <a:ext cx="1730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DM Sans"/>
                <a:ea typeface="DM Sans"/>
                <a:cs typeface="DM Sans"/>
                <a:sym typeface="DM Sans"/>
              </a:rPr>
              <a:t>Post-</a:t>
            </a:r>
            <a:endParaRPr b="1">
              <a:latin typeface="DM Sans"/>
              <a:ea typeface="DM Sans"/>
              <a:cs typeface="DM Sans"/>
              <a:sym typeface="DM Sans"/>
            </a:endParaRPr>
          </a:p>
          <a:p>
            <a:pPr indent="0" lvl="0" marL="0" rtl="0" algn="ctr">
              <a:spcBef>
                <a:spcPts val="0"/>
              </a:spcBef>
              <a:spcAft>
                <a:spcPts val="0"/>
              </a:spcAft>
              <a:buNone/>
            </a:pPr>
            <a:r>
              <a:rPr b="1" lang="en">
                <a:latin typeface="DM Sans"/>
                <a:ea typeface="DM Sans"/>
                <a:cs typeface="DM Sans"/>
                <a:sym typeface="DM Sans"/>
              </a:rPr>
              <a:t>Implementation</a:t>
            </a:r>
            <a:endParaRPr b="1">
              <a:latin typeface="DM Sans"/>
              <a:ea typeface="DM Sans"/>
              <a:cs typeface="DM Sans"/>
              <a:sym typeface="DM Sans"/>
            </a:endParaRPr>
          </a:p>
        </p:txBody>
      </p:sp>
      <p:sp>
        <p:nvSpPr>
          <p:cNvPr id="297" name="Google Shape;297;p42"/>
          <p:cNvSpPr txBox="1"/>
          <p:nvPr/>
        </p:nvSpPr>
        <p:spPr>
          <a:xfrm>
            <a:off x="2716225" y="1178950"/>
            <a:ext cx="328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accent1"/>
                </a:solidFill>
                <a:latin typeface="DM Sans"/>
                <a:ea typeface="DM Sans"/>
                <a:cs typeface="DM Sans"/>
                <a:sym typeface="DM Sans"/>
              </a:rPr>
              <a:t>THE PEOPLE SIDE OF CHANGE</a:t>
            </a:r>
            <a:endParaRPr b="1">
              <a:solidFill>
                <a:schemeClr val="accent1"/>
              </a:solidFill>
              <a:latin typeface="DM Sans"/>
              <a:ea typeface="DM Sans"/>
              <a:cs typeface="DM Sans"/>
              <a:sym typeface="DM Sans"/>
            </a:endParaRPr>
          </a:p>
        </p:txBody>
      </p:sp>
      <p:sp>
        <p:nvSpPr>
          <p:cNvPr id="298" name="Google Shape;298;p42"/>
          <p:cNvSpPr txBox="1"/>
          <p:nvPr/>
        </p:nvSpPr>
        <p:spPr>
          <a:xfrm>
            <a:off x="2716225" y="4315550"/>
            <a:ext cx="328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accent1"/>
                </a:solidFill>
                <a:latin typeface="DM Sans"/>
                <a:ea typeface="DM Sans"/>
                <a:cs typeface="DM Sans"/>
                <a:sym typeface="DM Sans"/>
              </a:rPr>
              <a:t>PHASES OF A CHANGE PROJECT</a:t>
            </a:r>
            <a:endParaRPr b="1">
              <a:solidFill>
                <a:schemeClr val="accent1"/>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p43"/>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Questions?</a:t>
            </a:r>
            <a:endParaRPr>
              <a:solidFill>
                <a:schemeClr val="dk1"/>
              </a:solidFill>
            </a:endParaRPr>
          </a:p>
        </p:txBody>
      </p:sp>
      <p:sp>
        <p:nvSpPr>
          <p:cNvPr id="304" name="Google Shape;304;p4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Q&amp;A with your speaker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8" name="Shape 308"/>
        <p:cNvGrpSpPr/>
        <p:nvPr/>
      </p:nvGrpSpPr>
      <p:grpSpPr>
        <a:xfrm>
          <a:off x="0" y="0"/>
          <a:ext cx="0" cy="0"/>
          <a:chOff x="0" y="0"/>
          <a:chExt cx="0" cy="0"/>
        </a:xfrm>
      </p:grpSpPr>
      <p:sp>
        <p:nvSpPr>
          <p:cNvPr id="309" name="Google Shape;309;p44"/>
          <p:cNvSpPr txBox="1"/>
          <p:nvPr/>
        </p:nvSpPr>
        <p:spPr>
          <a:xfrm>
            <a:off x="3036750" y="2057250"/>
            <a:ext cx="2811600" cy="769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800">
                <a:solidFill>
                  <a:schemeClr val="lt1"/>
                </a:solidFill>
                <a:latin typeface="DM Sans"/>
                <a:ea typeface="DM Sans"/>
                <a:cs typeface="DM Sans"/>
                <a:sym typeface="DM Sans"/>
              </a:rPr>
              <a:t>Thank you!</a:t>
            </a:r>
            <a:endParaRPr b="1" sz="3800">
              <a:solidFill>
                <a:schemeClr val="lt1"/>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3" name="Shape 313"/>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7" name="Shape 317"/>
        <p:cNvGrpSpPr/>
        <p:nvPr/>
      </p:nvGrpSpPr>
      <p:grpSpPr>
        <a:xfrm>
          <a:off x="0" y="0"/>
          <a:ext cx="0" cy="0"/>
          <a:chOff x="0" y="0"/>
          <a:chExt cx="0" cy="0"/>
        </a:xfrm>
      </p:grpSpPr>
      <p:sp>
        <p:nvSpPr>
          <p:cNvPr id="318" name="Google Shape;318;p46"/>
          <p:cNvSpPr txBox="1"/>
          <p:nvPr>
            <p:ph idx="4294967295" type="title"/>
          </p:nvPr>
        </p:nvSpPr>
        <p:spPr>
          <a:xfrm>
            <a:off x="273300" y="250150"/>
            <a:ext cx="2252400" cy="15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solidFill>
                  <a:schemeClr val="lt1"/>
                </a:solidFill>
              </a:rPr>
              <a:t>Customer Testimony</a:t>
            </a:r>
            <a:endParaRPr sz="3300">
              <a:solidFill>
                <a:schemeClr val="lt1"/>
              </a:solidFill>
            </a:endParaRPr>
          </a:p>
        </p:txBody>
      </p:sp>
      <p:sp>
        <p:nvSpPr>
          <p:cNvPr id="319" name="Google Shape;319;p46"/>
          <p:cNvSpPr txBox="1"/>
          <p:nvPr>
            <p:ph idx="4294967295" type="body"/>
          </p:nvPr>
        </p:nvSpPr>
        <p:spPr>
          <a:xfrm>
            <a:off x="2557950" y="3498350"/>
            <a:ext cx="4028100" cy="130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Aaron Palajac</a:t>
            </a:r>
            <a:endParaRPr/>
          </a:p>
          <a:p>
            <a:pPr indent="0" lvl="0" marL="0" rtl="0" algn="l">
              <a:spcBef>
                <a:spcPts val="0"/>
              </a:spcBef>
              <a:spcAft>
                <a:spcPts val="0"/>
              </a:spcAft>
              <a:buNone/>
            </a:pPr>
            <a:r>
              <a:rPr lang="en"/>
              <a:t>Renew Financials</a:t>
            </a:r>
            <a:endParaRPr/>
          </a:p>
        </p:txBody>
      </p:sp>
      <p:sp>
        <p:nvSpPr>
          <p:cNvPr id="320" name="Google Shape;320;p46"/>
          <p:cNvSpPr txBox="1"/>
          <p:nvPr/>
        </p:nvSpPr>
        <p:spPr>
          <a:xfrm>
            <a:off x="2571775" y="1804150"/>
            <a:ext cx="3765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M Sans"/>
                <a:ea typeface="DM Sans"/>
                <a:cs typeface="DM Sans"/>
                <a:sym typeface="DM Sans"/>
              </a:rPr>
              <a:t>Embed Video from Slack</a:t>
            </a:r>
            <a:endParaRPr>
              <a:latin typeface="DM Sans"/>
              <a:ea typeface="DM Sans"/>
              <a:cs typeface="DM Sans"/>
              <a:sym typeface="DM Sans"/>
            </a:endParaRPr>
          </a:p>
          <a:p>
            <a:pPr indent="0" lvl="0" marL="0" rtl="0" algn="l">
              <a:spcBef>
                <a:spcPts val="0"/>
              </a:spcBef>
              <a:spcAft>
                <a:spcPts val="0"/>
              </a:spcAft>
              <a:buNone/>
            </a:pPr>
            <a:r>
              <a:t/>
            </a:r>
            <a:endParaRPr>
              <a:latin typeface="DM Sans"/>
              <a:ea typeface="DM Sans"/>
              <a:cs typeface="DM Sans"/>
              <a:sym typeface="DM Sans"/>
            </a:endParaRPr>
          </a:p>
          <a:p>
            <a:pPr indent="0" lvl="0" marL="0" rtl="0" algn="l">
              <a:spcBef>
                <a:spcPts val="0"/>
              </a:spcBef>
              <a:spcAft>
                <a:spcPts val="0"/>
              </a:spcAft>
              <a:buNone/>
            </a:pPr>
            <a:r>
              <a:rPr lang="en">
                <a:latin typeface="DM Sans"/>
                <a:ea typeface="DM Sans"/>
                <a:cs typeface="DM Sans"/>
                <a:sym typeface="DM Sans"/>
              </a:rPr>
              <a:t>https://planful.slack.com/archives/C01PA4DQ5LN/p1671081131691259?thread_ts=1671058055.787449&amp;cid=C01PA4DQ5LN</a:t>
            </a:r>
            <a:endParaRPr>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24" name="Shape 324"/>
        <p:cNvGrpSpPr/>
        <p:nvPr/>
      </p:nvGrpSpPr>
      <p:grpSpPr>
        <a:xfrm>
          <a:off x="0" y="0"/>
          <a:ext cx="0" cy="0"/>
          <a:chOff x="0" y="0"/>
          <a:chExt cx="0" cy="0"/>
        </a:xfrm>
      </p:grpSpPr>
      <p:sp>
        <p:nvSpPr>
          <p:cNvPr id="325" name="Google Shape;325;p47"/>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Appendix</a:t>
            </a:r>
            <a:endParaRPr>
              <a:solidFill>
                <a:schemeClr val="dk1"/>
              </a:solidFill>
            </a:endParaRPr>
          </a:p>
        </p:txBody>
      </p:sp>
      <p:sp>
        <p:nvSpPr>
          <p:cNvPr id="326" name="Google Shape;326;p4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Resource bank &amp; tips for success from Planful Creative!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30" name="Shape 330"/>
        <p:cNvGrpSpPr/>
        <p:nvPr/>
      </p:nvGrpSpPr>
      <p:grpSpPr>
        <a:xfrm>
          <a:off x="0" y="0"/>
          <a:ext cx="0" cy="0"/>
          <a:chOff x="0" y="0"/>
          <a:chExt cx="0" cy="0"/>
        </a:xfrm>
      </p:grpSpPr>
      <p:sp>
        <p:nvSpPr>
          <p:cNvPr id="331" name="Google Shape;331;p48"/>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Agenda</a:t>
            </a:r>
            <a:endParaRPr sz="2400">
              <a:solidFill>
                <a:srgbClr val="FFFFFF"/>
              </a:solidFill>
              <a:latin typeface="DM Sans"/>
              <a:ea typeface="DM Sans"/>
              <a:cs typeface="DM Sans"/>
              <a:sym typeface="DM Sans"/>
            </a:endParaRPr>
          </a:p>
        </p:txBody>
      </p:sp>
      <p:sp>
        <p:nvSpPr>
          <p:cNvPr id="332" name="Google Shape;332;p48"/>
          <p:cNvSpPr txBox="1"/>
          <p:nvPr/>
        </p:nvSpPr>
        <p:spPr>
          <a:xfrm>
            <a:off x="3353025" y="533225"/>
            <a:ext cx="5143500" cy="4119600"/>
          </a:xfrm>
          <a:prstGeom prst="rect">
            <a:avLst/>
          </a:prstGeom>
          <a:noFill/>
          <a:ln>
            <a:noFill/>
          </a:ln>
        </p:spPr>
        <p:txBody>
          <a:bodyPr anchorCtr="0" anchor="ctr" bIns="91425" lIns="91425" spcFirstLastPara="1" rIns="91425" wrap="square" tIns="91425">
            <a:noAutofit/>
          </a:bodyPr>
          <a:lstStyle/>
          <a:p>
            <a:pPr indent="-289560" lvl="0" marL="4572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Learning outcome: </a:t>
            </a:r>
            <a:endParaRPr sz="960">
              <a:solidFill>
                <a:schemeClr val="dk1"/>
              </a:solidFill>
              <a:latin typeface="DM Sans"/>
              <a:ea typeface="DM Sans"/>
              <a:cs typeface="DM Sans"/>
              <a:sym typeface="DM Sans"/>
            </a:endParaRPr>
          </a:p>
          <a:p>
            <a:pPr indent="-289560" lvl="1" marL="9144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Be less afraid of bringing users outside of FP&amp;A into the system and empower Planful users  to use BUE functionality</a:t>
            </a:r>
            <a:endParaRPr sz="960">
              <a:solidFill>
                <a:schemeClr val="dk1"/>
              </a:solidFill>
              <a:latin typeface="DM Sans"/>
              <a:ea typeface="DM Sans"/>
              <a:cs typeface="DM Sans"/>
              <a:sym typeface="DM Sans"/>
            </a:endParaRPr>
          </a:p>
          <a:p>
            <a:pPr indent="-289560" lvl="0" marL="4572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POLL: Have you tried? Yes /no</a:t>
            </a:r>
            <a:endParaRPr sz="960">
              <a:solidFill>
                <a:schemeClr val="dk1"/>
              </a:solidFill>
              <a:latin typeface="DM Sans"/>
              <a:ea typeface="DM Sans"/>
              <a:cs typeface="DM Sans"/>
              <a:sym typeface="DM Sans"/>
            </a:endParaRPr>
          </a:p>
          <a:p>
            <a:pPr indent="-289560" lvl="0" marL="4572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POLL: Why not? </a:t>
            </a:r>
            <a:endParaRPr sz="960">
              <a:solidFill>
                <a:schemeClr val="dk1"/>
              </a:solidFill>
              <a:latin typeface="DM Sans"/>
              <a:ea typeface="DM Sans"/>
              <a:cs typeface="DM Sans"/>
              <a:sym typeface="DM Sans"/>
            </a:endParaRPr>
          </a:p>
          <a:p>
            <a:pPr indent="-289560" lvl="0" marL="4572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Start with personal stories</a:t>
            </a:r>
            <a:endParaRPr sz="960">
              <a:solidFill>
                <a:schemeClr val="dk1"/>
              </a:solidFill>
              <a:latin typeface="DM Sans"/>
              <a:ea typeface="DM Sans"/>
              <a:cs typeface="DM Sans"/>
              <a:sym typeface="DM Sans"/>
            </a:endParaRPr>
          </a:p>
          <a:p>
            <a:pPr indent="-289560" lvl="1" marL="9144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Justin to share story: checkbook system story at OshKosh and how difficult it was</a:t>
            </a:r>
            <a:endParaRPr sz="960">
              <a:solidFill>
                <a:schemeClr val="dk1"/>
              </a:solidFill>
              <a:latin typeface="DM Sans"/>
              <a:ea typeface="DM Sans"/>
              <a:cs typeface="DM Sans"/>
              <a:sym typeface="DM Sans"/>
            </a:endParaRPr>
          </a:p>
          <a:p>
            <a:pPr indent="-289560" lvl="1" marL="9144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Christina to share story - </a:t>
            </a:r>
            <a:endParaRPr sz="960">
              <a:solidFill>
                <a:schemeClr val="dk1"/>
              </a:solidFill>
              <a:latin typeface="DM Sans"/>
              <a:ea typeface="DM Sans"/>
              <a:cs typeface="DM Sans"/>
              <a:sym typeface="DM Sans"/>
            </a:endParaRPr>
          </a:p>
          <a:p>
            <a:pPr indent="-289560" lvl="0" marL="4572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Challenge/fears: </a:t>
            </a:r>
            <a:endParaRPr sz="960">
              <a:solidFill>
                <a:schemeClr val="dk1"/>
              </a:solidFill>
              <a:latin typeface="DM Sans"/>
              <a:ea typeface="DM Sans"/>
              <a:cs typeface="DM Sans"/>
              <a:sym typeface="DM Sans"/>
            </a:endParaRPr>
          </a:p>
          <a:p>
            <a:pPr indent="-289560" lvl="1" marL="9144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FP&amp;A - compiling information difficult, hate losing control</a:t>
            </a:r>
            <a:endParaRPr sz="960">
              <a:solidFill>
                <a:schemeClr val="dk1"/>
              </a:solidFill>
              <a:latin typeface="DM Sans"/>
              <a:ea typeface="DM Sans"/>
              <a:cs typeface="DM Sans"/>
              <a:sym typeface="DM Sans"/>
            </a:endParaRPr>
          </a:p>
          <a:p>
            <a:pPr indent="-289560" lvl="1" marL="9144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Non-finance users - want more insights, partnership </a:t>
            </a:r>
            <a:endParaRPr sz="960">
              <a:solidFill>
                <a:schemeClr val="dk1"/>
              </a:solidFill>
              <a:latin typeface="DM Sans"/>
              <a:ea typeface="DM Sans"/>
              <a:cs typeface="DM Sans"/>
              <a:sym typeface="DM Sans"/>
            </a:endParaRPr>
          </a:p>
          <a:p>
            <a:pPr indent="-289560" lvl="1" marL="9144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change management is difficult, poor process, less ideal templates, couldnt deal with workflow, </a:t>
            </a:r>
            <a:endParaRPr sz="960">
              <a:solidFill>
                <a:schemeClr val="dk1"/>
              </a:solidFill>
              <a:latin typeface="DM Sans"/>
              <a:ea typeface="DM Sans"/>
              <a:cs typeface="DM Sans"/>
              <a:sym typeface="DM Sans"/>
            </a:endParaRPr>
          </a:p>
          <a:p>
            <a:pPr indent="-289560" lvl="0" marL="4572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High level demo: 5 mins</a:t>
            </a:r>
            <a:endParaRPr sz="960">
              <a:solidFill>
                <a:schemeClr val="dk1"/>
              </a:solidFill>
              <a:latin typeface="DM Sans"/>
              <a:ea typeface="DM Sans"/>
              <a:cs typeface="DM Sans"/>
              <a:sym typeface="DM Sans"/>
            </a:endParaRPr>
          </a:p>
          <a:p>
            <a:pPr indent="-289560" lvl="0" marL="4572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Example success stories - share real customer stories!</a:t>
            </a:r>
            <a:endParaRPr sz="960">
              <a:solidFill>
                <a:schemeClr val="dk1"/>
              </a:solidFill>
              <a:latin typeface="DM Sans"/>
              <a:ea typeface="DM Sans"/>
              <a:cs typeface="DM Sans"/>
              <a:sym typeface="DM Sans"/>
            </a:endParaRPr>
          </a:p>
          <a:p>
            <a:pPr indent="-289560" lvl="0" marL="4572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Here is a step by step  approach to get you to success: </a:t>
            </a:r>
            <a:endParaRPr sz="960">
              <a:solidFill>
                <a:schemeClr val="dk1"/>
              </a:solidFill>
              <a:latin typeface="DM Sans"/>
              <a:ea typeface="DM Sans"/>
              <a:cs typeface="DM Sans"/>
              <a:sym typeface="DM Sans"/>
            </a:endParaRPr>
          </a:p>
          <a:p>
            <a:pPr indent="-289560" lvl="1" marL="9144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You can still have control</a:t>
            </a:r>
            <a:endParaRPr sz="960">
              <a:solidFill>
                <a:schemeClr val="dk1"/>
              </a:solidFill>
              <a:latin typeface="DM Sans"/>
              <a:ea typeface="DM Sans"/>
              <a:cs typeface="DM Sans"/>
              <a:sym typeface="DM Sans"/>
            </a:endParaRPr>
          </a:p>
          <a:p>
            <a:pPr indent="-289560" lvl="1" marL="9144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Process: swag works! Share lessons learned</a:t>
            </a:r>
            <a:endParaRPr sz="960">
              <a:solidFill>
                <a:schemeClr val="dk1"/>
              </a:solidFill>
              <a:latin typeface="DM Sans"/>
              <a:ea typeface="DM Sans"/>
              <a:cs typeface="DM Sans"/>
              <a:sym typeface="DM Sans"/>
            </a:endParaRPr>
          </a:p>
          <a:p>
            <a:pPr indent="-289560" lvl="1" marL="9144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People: Pick one person and run a pilot that almost guarantees success - they are your champion. Christina can give examples of HR, survey monkey, </a:t>
            </a:r>
            <a:endParaRPr sz="960">
              <a:solidFill>
                <a:schemeClr val="dk1"/>
              </a:solidFill>
              <a:latin typeface="DM Sans"/>
              <a:ea typeface="DM Sans"/>
              <a:cs typeface="DM Sans"/>
              <a:sym typeface="DM Sans"/>
            </a:endParaRPr>
          </a:p>
          <a:p>
            <a:pPr indent="-289560" lvl="1" marL="9144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Technology - ie Planful (Templates, Report enhancements</a:t>
            </a:r>
            <a:endParaRPr sz="960">
              <a:solidFill>
                <a:schemeClr val="dk1"/>
              </a:solidFill>
              <a:latin typeface="DM Sans"/>
              <a:ea typeface="DM Sans"/>
              <a:cs typeface="DM Sans"/>
              <a:sym typeface="DM Sans"/>
            </a:endParaRPr>
          </a:p>
          <a:p>
            <a:pPr indent="-289560" lvl="0" marL="4572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Who can help me? What are immediate next steps?</a:t>
            </a:r>
            <a:endParaRPr sz="960">
              <a:solidFill>
                <a:schemeClr val="dk1"/>
              </a:solidFill>
              <a:latin typeface="DM Sans"/>
              <a:ea typeface="DM Sans"/>
              <a:cs typeface="DM Sans"/>
              <a:sym typeface="DM Sans"/>
            </a:endParaRPr>
          </a:p>
          <a:p>
            <a:pPr indent="-289560" lvl="1" marL="9144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You can help yourself</a:t>
            </a:r>
            <a:endParaRPr sz="960">
              <a:solidFill>
                <a:schemeClr val="dk1"/>
              </a:solidFill>
              <a:latin typeface="DM Sans"/>
              <a:ea typeface="DM Sans"/>
              <a:cs typeface="DM Sans"/>
              <a:sym typeface="DM Sans"/>
            </a:endParaRPr>
          </a:p>
          <a:p>
            <a:pPr indent="-289560" lvl="1" marL="914400" rtl="0" algn="l">
              <a:lnSpc>
                <a:spcPct val="115000"/>
              </a:lnSpc>
              <a:spcBef>
                <a:spcPts val="0"/>
              </a:spcBef>
              <a:spcAft>
                <a:spcPts val="0"/>
              </a:spcAft>
              <a:buClr>
                <a:schemeClr val="dk1"/>
              </a:buClr>
              <a:buSzPts val="960"/>
              <a:buFont typeface="DM Sans"/>
              <a:buChar char="-"/>
            </a:pPr>
            <a:r>
              <a:rPr lang="en" sz="960">
                <a:solidFill>
                  <a:schemeClr val="dk1"/>
                </a:solidFill>
                <a:latin typeface="DM Sans"/>
                <a:ea typeface="DM Sans"/>
                <a:cs typeface="DM Sans"/>
                <a:sym typeface="DM Sans"/>
              </a:rPr>
              <a:t>Open your laptop and click share!!!!</a:t>
            </a:r>
            <a:endParaRPr sz="960">
              <a:solidFill>
                <a:schemeClr val="dk1"/>
              </a:solidFill>
              <a:latin typeface="DM Sans"/>
              <a:ea typeface="DM Sans"/>
              <a:cs typeface="DM Sans"/>
              <a:sym typeface="DM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6" name="Shape 336"/>
        <p:cNvGrpSpPr/>
        <p:nvPr/>
      </p:nvGrpSpPr>
      <p:grpSpPr>
        <a:xfrm>
          <a:off x="0" y="0"/>
          <a:ext cx="0" cy="0"/>
          <a:chOff x="0" y="0"/>
          <a:chExt cx="0" cy="0"/>
        </a:xfrm>
      </p:grpSpPr>
      <p:sp>
        <p:nvSpPr>
          <p:cNvPr id="337" name="Google Shape;337;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Brainstorm Session Structure</a:t>
            </a:r>
            <a:endParaRPr/>
          </a:p>
        </p:txBody>
      </p:sp>
      <p:sp>
        <p:nvSpPr>
          <p:cNvPr id="338" name="Google Shape;338;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Time limit: 40min</a:t>
            </a:r>
            <a:endParaRPr/>
          </a:p>
          <a:p>
            <a:pPr indent="-284988" lvl="0" marL="457200" rtl="0" algn="l">
              <a:spcBef>
                <a:spcPts val="1200"/>
              </a:spcBef>
              <a:spcAft>
                <a:spcPts val="0"/>
              </a:spcAft>
              <a:buSzPct val="100000"/>
              <a:buChar char="●"/>
            </a:pPr>
            <a:r>
              <a:rPr lang="en" sz="960"/>
              <a:t>Learning outcome: </a:t>
            </a:r>
            <a:endParaRPr sz="960"/>
          </a:p>
          <a:p>
            <a:pPr indent="-284988" lvl="1" marL="914400" rtl="0" algn="l">
              <a:spcBef>
                <a:spcPts val="0"/>
              </a:spcBef>
              <a:spcAft>
                <a:spcPts val="0"/>
              </a:spcAft>
              <a:buSzPct val="100000"/>
              <a:buChar char="○"/>
            </a:pPr>
            <a:r>
              <a:rPr lang="en" sz="960"/>
              <a:t>Be less afraid of bringing users outside of FP&amp;A into the system and empower Planful users  to use BUE functionality</a:t>
            </a:r>
            <a:endParaRPr sz="960"/>
          </a:p>
          <a:p>
            <a:pPr indent="-284988" lvl="0" marL="457200" rtl="0" algn="l">
              <a:spcBef>
                <a:spcPts val="0"/>
              </a:spcBef>
              <a:spcAft>
                <a:spcPts val="0"/>
              </a:spcAft>
              <a:buSzPct val="100000"/>
              <a:buChar char="●"/>
            </a:pPr>
            <a:r>
              <a:rPr lang="en" sz="960"/>
              <a:t>POLL: Have you tried? Yes /no</a:t>
            </a:r>
            <a:endParaRPr sz="960"/>
          </a:p>
          <a:p>
            <a:pPr indent="-284988" lvl="0" marL="457200" rtl="0" algn="l">
              <a:spcBef>
                <a:spcPts val="0"/>
              </a:spcBef>
              <a:spcAft>
                <a:spcPts val="0"/>
              </a:spcAft>
              <a:buSzPct val="100000"/>
              <a:buChar char="●"/>
            </a:pPr>
            <a:r>
              <a:rPr lang="en" sz="960"/>
              <a:t>POLL: Why not? </a:t>
            </a:r>
            <a:endParaRPr sz="960"/>
          </a:p>
          <a:p>
            <a:pPr indent="-284988" lvl="0" marL="457200" rtl="0" algn="l">
              <a:spcBef>
                <a:spcPts val="0"/>
              </a:spcBef>
              <a:spcAft>
                <a:spcPts val="0"/>
              </a:spcAft>
              <a:buSzPct val="100000"/>
              <a:buChar char="●"/>
            </a:pPr>
            <a:r>
              <a:rPr lang="en" sz="960"/>
              <a:t>Start with personal stories</a:t>
            </a:r>
            <a:endParaRPr sz="960"/>
          </a:p>
          <a:p>
            <a:pPr indent="-284988" lvl="1" marL="914400" rtl="0" algn="l">
              <a:spcBef>
                <a:spcPts val="0"/>
              </a:spcBef>
              <a:spcAft>
                <a:spcPts val="0"/>
              </a:spcAft>
              <a:buSzPct val="100000"/>
              <a:buChar char="○"/>
            </a:pPr>
            <a:r>
              <a:rPr lang="en" sz="960"/>
              <a:t>Justin to share story: checkbook system story at OshKosh and how difficult it was</a:t>
            </a:r>
            <a:endParaRPr sz="960"/>
          </a:p>
          <a:p>
            <a:pPr indent="-284988" lvl="1" marL="914400" rtl="0" algn="l">
              <a:spcBef>
                <a:spcPts val="0"/>
              </a:spcBef>
              <a:spcAft>
                <a:spcPts val="0"/>
              </a:spcAft>
              <a:buSzPct val="100000"/>
              <a:buChar char="○"/>
            </a:pPr>
            <a:r>
              <a:rPr lang="en" sz="960"/>
              <a:t>Christina to share story - </a:t>
            </a:r>
            <a:endParaRPr sz="960"/>
          </a:p>
          <a:p>
            <a:pPr indent="-284988" lvl="0" marL="457200" rtl="0" algn="l">
              <a:spcBef>
                <a:spcPts val="0"/>
              </a:spcBef>
              <a:spcAft>
                <a:spcPts val="0"/>
              </a:spcAft>
              <a:buSzPct val="100000"/>
              <a:buChar char="●"/>
            </a:pPr>
            <a:r>
              <a:rPr lang="en" sz="960"/>
              <a:t>Challenge/fears: </a:t>
            </a:r>
            <a:endParaRPr sz="960"/>
          </a:p>
          <a:p>
            <a:pPr indent="-284988" lvl="1" marL="914400" rtl="0" algn="l">
              <a:spcBef>
                <a:spcPts val="0"/>
              </a:spcBef>
              <a:spcAft>
                <a:spcPts val="0"/>
              </a:spcAft>
              <a:buSzPct val="100000"/>
              <a:buChar char="○"/>
            </a:pPr>
            <a:r>
              <a:rPr lang="en" sz="960"/>
              <a:t>FP&amp;A - compiling information difficult, hate losing control</a:t>
            </a:r>
            <a:endParaRPr sz="960"/>
          </a:p>
          <a:p>
            <a:pPr indent="-284988" lvl="1" marL="914400" rtl="0" algn="l">
              <a:spcBef>
                <a:spcPts val="0"/>
              </a:spcBef>
              <a:spcAft>
                <a:spcPts val="0"/>
              </a:spcAft>
              <a:buSzPct val="100000"/>
              <a:buChar char="○"/>
            </a:pPr>
            <a:r>
              <a:rPr lang="en" sz="960"/>
              <a:t>Non-finance users - want more insights, partnership </a:t>
            </a:r>
            <a:endParaRPr sz="960"/>
          </a:p>
          <a:p>
            <a:pPr indent="-284988" lvl="1" marL="914400" rtl="0" algn="l">
              <a:spcBef>
                <a:spcPts val="0"/>
              </a:spcBef>
              <a:spcAft>
                <a:spcPts val="0"/>
              </a:spcAft>
              <a:buSzPct val="100000"/>
              <a:buChar char="○"/>
            </a:pPr>
            <a:r>
              <a:rPr lang="en" sz="960"/>
              <a:t>change management is difficult, poor process, less ideal templates, couldnt deal with workflow, </a:t>
            </a:r>
            <a:endParaRPr sz="960"/>
          </a:p>
          <a:p>
            <a:pPr indent="-284988" lvl="0" marL="457200" rtl="0" algn="l">
              <a:spcBef>
                <a:spcPts val="0"/>
              </a:spcBef>
              <a:spcAft>
                <a:spcPts val="0"/>
              </a:spcAft>
              <a:buSzPct val="100000"/>
              <a:buChar char="●"/>
            </a:pPr>
            <a:r>
              <a:rPr lang="en" sz="960"/>
              <a:t>High level demo: 5 mins</a:t>
            </a:r>
            <a:endParaRPr sz="960"/>
          </a:p>
          <a:p>
            <a:pPr indent="-284988" lvl="0" marL="457200" rtl="0" algn="l">
              <a:spcBef>
                <a:spcPts val="0"/>
              </a:spcBef>
              <a:spcAft>
                <a:spcPts val="0"/>
              </a:spcAft>
              <a:buSzPct val="100000"/>
              <a:buChar char="●"/>
            </a:pPr>
            <a:r>
              <a:rPr lang="en" sz="960"/>
              <a:t>Example success stories - share real customer stories!</a:t>
            </a:r>
            <a:endParaRPr sz="960"/>
          </a:p>
          <a:p>
            <a:pPr indent="-284988" lvl="0" marL="457200" rtl="0" algn="l">
              <a:spcBef>
                <a:spcPts val="0"/>
              </a:spcBef>
              <a:spcAft>
                <a:spcPts val="0"/>
              </a:spcAft>
              <a:buSzPct val="100000"/>
              <a:buChar char="●"/>
            </a:pPr>
            <a:r>
              <a:rPr lang="en" sz="960"/>
              <a:t>Here is a step by step  approach to get you to success: </a:t>
            </a:r>
            <a:endParaRPr sz="960"/>
          </a:p>
          <a:p>
            <a:pPr indent="-284988" lvl="1" marL="914400" rtl="0" algn="l">
              <a:spcBef>
                <a:spcPts val="0"/>
              </a:spcBef>
              <a:spcAft>
                <a:spcPts val="0"/>
              </a:spcAft>
              <a:buSzPct val="100000"/>
              <a:buChar char="○"/>
            </a:pPr>
            <a:r>
              <a:rPr lang="en" sz="960"/>
              <a:t>You can still have control</a:t>
            </a:r>
            <a:endParaRPr sz="960"/>
          </a:p>
          <a:p>
            <a:pPr indent="-284988" lvl="1" marL="914400" rtl="0" algn="l">
              <a:spcBef>
                <a:spcPts val="0"/>
              </a:spcBef>
              <a:spcAft>
                <a:spcPts val="0"/>
              </a:spcAft>
              <a:buSzPct val="100000"/>
              <a:buChar char="○"/>
            </a:pPr>
            <a:r>
              <a:rPr lang="en" sz="960"/>
              <a:t>Process: swag works! Share lessons learned</a:t>
            </a:r>
            <a:endParaRPr sz="960"/>
          </a:p>
          <a:p>
            <a:pPr indent="-284988" lvl="1" marL="914400" rtl="0" algn="l">
              <a:spcBef>
                <a:spcPts val="0"/>
              </a:spcBef>
              <a:spcAft>
                <a:spcPts val="0"/>
              </a:spcAft>
              <a:buSzPct val="100000"/>
              <a:buChar char="○"/>
            </a:pPr>
            <a:r>
              <a:rPr lang="en" sz="960"/>
              <a:t>People: Pick one person and run a pilot that almost guarantees success - they are your champion. Christina can give examples of HR, survey monkey, </a:t>
            </a:r>
            <a:endParaRPr sz="960"/>
          </a:p>
          <a:p>
            <a:pPr indent="-284988" lvl="1" marL="914400" rtl="0" algn="l">
              <a:spcBef>
                <a:spcPts val="0"/>
              </a:spcBef>
              <a:spcAft>
                <a:spcPts val="0"/>
              </a:spcAft>
              <a:buSzPct val="100000"/>
              <a:buChar char="○"/>
            </a:pPr>
            <a:r>
              <a:rPr lang="en" sz="960"/>
              <a:t>Technology - ie Planful (Templates, Report enhancements</a:t>
            </a:r>
            <a:endParaRPr sz="960"/>
          </a:p>
          <a:p>
            <a:pPr indent="-284988" lvl="0" marL="457200" rtl="0" algn="l">
              <a:spcBef>
                <a:spcPts val="0"/>
              </a:spcBef>
              <a:spcAft>
                <a:spcPts val="0"/>
              </a:spcAft>
              <a:buSzPct val="100000"/>
              <a:buChar char="●"/>
            </a:pPr>
            <a:r>
              <a:rPr lang="en" sz="960"/>
              <a:t>Who can help me? What are immediate next steps?</a:t>
            </a:r>
            <a:endParaRPr sz="960"/>
          </a:p>
          <a:p>
            <a:pPr indent="-284988" lvl="1" marL="914400" rtl="0" algn="l">
              <a:spcBef>
                <a:spcPts val="0"/>
              </a:spcBef>
              <a:spcAft>
                <a:spcPts val="0"/>
              </a:spcAft>
              <a:buSzPct val="100000"/>
              <a:buFont typeface="DM Sans"/>
              <a:buChar char="-"/>
            </a:pPr>
            <a:r>
              <a:rPr lang="en" sz="960"/>
              <a:t>You can help yourself</a:t>
            </a:r>
            <a:endParaRPr sz="960"/>
          </a:p>
          <a:p>
            <a:pPr indent="-284988" lvl="1" marL="914400" rtl="0" algn="l">
              <a:spcBef>
                <a:spcPts val="0"/>
              </a:spcBef>
              <a:spcAft>
                <a:spcPts val="0"/>
              </a:spcAft>
              <a:buSzPct val="100000"/>
              <a:buFont typeface="DM Sans"/>
              <a:buChar char="-"/>
            </a:pPr>
            <a:r>
              <a:rPr lang="en" sz="960"/>
              <a:t>Open your laptop and click share!!!!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6" name="Shape 216"/>
        <p:cNvGrpSpPr/>
        <p:nvPr/>
      </p:nvGrpSpPr>
      <p:grpSpPr>
        <a:xfrm>
          <a:off x="0" y="0"/>
          <a:ext cx="0" cy="0"/>
          <a:chOff x="0" y="0"/>
          <a:chExt cx="0" cy="0"/>
        </a:xfrm>
      </p:grpSpPr>
      <p:sp>
        <p:nvSpPr>
          <p:cNvPr id="217" name="Google Shape;217;p32"/>
          <p:cNvSpPr txBox="1"/>
          <p:nvPr/>
        </p:nvSpPr>
        <p:spPr>
          <a:xfrm>
            <a:off x="2824700" y="771900"/>
            <a:ext cx="4195800" cy="127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FFFCF8"/>
                </a:solidFill>
                <a:latin typeface="DM Sans"/>
                <a:ea typeface="DM Sans"/>
                <a:cs typeface="DM Sans"/>
                <a:sym typeface="DM Sans"/>
              </a:rPr>
              <a:t>Justin Merritt</a:t>
            </a:r>
            <a:endParaRPr sz="2400">
              <a:solidFill>
                <a:srgbClr val="FFFCF8"/>
              </a:solidFill>
              <a:latin typeface="DM Sans"/>
              <a:ea typeface="DM Sans"/>
              <a:cs typeface="DM Sans"/>
              <a:sym typeface="DM Sans"/>
            </a:endParaRPr>
          </a:p>
          <a:p>
            <a:pPr indent="0" lvl="0" marL="0" rtl="0" algn="l">
              <a:lnSpc>
                <a:spcPct val="115000"/>
              </a:lnSpc>
              <a:spcBef>
                <a:spcPts val="0"/>
              </a:spcBef>
              <a:spcAft>
                <a:spcPts val="0"/>
              </a:spcAft>
              <a:buNone/>
            </a:pPr>
            <a:r>
              <a:rPr lang="en" sz="2000">
                <a:solidFill>
                  <a:srgbClr val="FFFCF8"/>
                </a:solidFill>
                <a:latin typeface="DM Sans"/>
                <a:ea typeface="DM Sans"/>
                <a:cs typeface="DM Sans"/>
                <a:sym typeface="DM Sans"/>
              </a:rPr>
              <a:t>VP, Solution Consulting</a:t>
            </a:r>
            <a:r>
              <a:rPr lang="en" sz="2000">
                <a:solidFill>
                  <a:srgbClr val="FFFCF8"/>
                </a:solidFill>
                <a:latin typeface="DM Sans"/>
                <a:ea typeface="DM Sans"/>
                <a:cs typeface="DM Sans"/>
                <a:sym typeface="DM Sans"/>
              </a:rPr>
              <a:t> </a:t>
            </a:r>
            <a:endParaRPr sz="2000">
              <a:solidFill>
                <a:srgbClr val="FFFCF8"/>
              </a:solidFill>
              <a:latin typeface="DM Sans"/>
              <a:ea typeface="DM Sans"/>
              <a:cs typeface="DM Sans"/>
              <a:sym typeface="DM Sans"/>
            </a:endParaRPr>
          </a:p>
          <a:p>
            <a:pPr indent="0" lvl="0" marL="0" rtl="0" algn="l">
              <a:lnSpc>
                <a:spcPct val="115000"/>
              </a:lnSpc>
              <a:spcBef>
                <a:spcPts val="0"/>
              </a:spcBef>
              <a:spcAft>
                <a:spcPts val="1200"/>
              </a:spcAft>
              <a:buNone/>
            </a:pPr>
            <a:r>
              <a:rPr lang="en" sz="2000">
                <a:solidFill>
                  <a:srgbClr val="FFFCF8"/>
                </a:solidFill>
                <a:latin typeface="DM Sans"/>
                <a:ea typeface="DM Sans"/>
                <a:cs typeface="DM Sans"/>
                <a:sym typeface="DM Sans"/>
              </a:rPr>
              <a:t>Planful</a:t>
            </a:r>
            <a:endParaRPr sz="2000">
              <a:solidFill>
                <a:schemeClr val="lt1"/>
              </a:solidFill>
              <a:latin typeface="DM Sans"/>
              <a:ea typeface="DM Sans"/>
              <a:cs typeface="DM Sans"/>
              <a:sym typeface="DM Sans"/>
            </a:endParaRPr>
          </a:p>
        </p:txBody>
      </p:sp>
      <p:pic>
        <p:nvPicPr>
          <p:cNvPr id="218" name="Google Shape;218;p32"/>
          <p:cNvPicPr preferRelativeResize="0"/>
          <p:nvPr/>
        </p:nvPicPr>
        <p:blipFill rotWithShape="1">
          <a:blip r:embed="rId3">
            <a:alphaModFix/>
          </a:blip>
          <a:srcRect b="367" l="0" r="0" t="357"/>
          <a:stretch/>
        </p:blipFill>
        <p:spPr>
          <a:xfrm>
            <a:off x="0" y="0"/>
            <a:ext cx="2528700" cy="2510400"/>
          </a:xfrm>
          <a:prstGeom prst="rect">
            <a:avLst/>
          </a:prstGeom>
          <a:noFill/>
          <a:ln cap="flat" cmpd="sng" w="9525">
            <a:solidFill>
              <a:schemeClr val="lt1"/>
            </a:solidFill>
            <a:prstDash val="solid"/>
            <a:round/>
            <a:headEnd len="sm" w="sm" type="none"/>
            <a:tailEnd len="sm" w="sm" type="none"/>
          </a:ln>
        </p:spPr>
      </p:pic>
      <p:pic>
        <p:nvPicPr>
          <p:cNvPr id="219" name="Google Shape;219;p32"/>
          <p:cNvPicPr preferRelativeResize="0"/>
          <p:nvPr/>
        </p:nvPicPr>
        <p:blipFill rotWithShape="1">
          <a:blip r:embed="rId4">
            <a:alphaModFix/>
          </a:blip>
          <a:srcRect b="0" l="6024" r="6032" t="0"/>
          <a:stretch/>
        </p:blipFill>
        <p:spPr>
          <a:xfrm>
            <a:off x="0" y="2512618"/>
            <a:ext cx="2528700" cy="2631000"/>
          </a:xfrm>
          <a:prstGeom prst="rect">
            <a:avLst/>
          </a:prstGeom>
          <a:noFill/>
          <a:ln cap="flat" cmpd="sng" w="9525">
            <a:solidFill>
              <a:schemeClr val="lt1"/>
            </a:solidFill>
            <a:prstDash val="solid"/>
            <a:round/>
            <a:headEnd len="sm" w="sm" type="none"/>
            <a:tailEnd len="sm" w="sm" type="none"/>
          </a:ln>
        </p:spPr>
      </p:pic>
      <p:sp>
        <p:nvSpPr>
          <p:cNvPr id="220" name="Google Shape;220;p32"/>
          <p:cNvSpPr txBox="1"/>
          <p:nvPr/>
        </p:nvSpPr>
        <p:spPr>
          <a:xfrm>
            <a:off x="2824700" y="3381725"/>
            <a:ext cx="52776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lt1"/>
                </a:solidFill>
                <a:latin typeface="DM Sans"/>
                <a:ea typeface="DM Sans"/>
                <a:cs typeface="DM Sans"/>
                <a:sym typeface="DM Sans"/>
              </a:rPr>
              <a:t>Christina Strohman</a:t>
            </a:r>
            <a:endParaRPr b="1" sz="2400">
              <a:solidFill>
                <a:schemeClr val="lt1"/>
              </a:solidFill>
              <a:latin typeface="DM Sans"/>
              <a:ea typeface="DM Sans"/>
              <a:cs typeface="DM Sans"/>
              <a:sym typeface="DM Sans"/>
            </a:endParaRPr>
          </a:p>
          <a:p>
            <a:pPr indent="0" lvl="0" marL="0" rtl="0" algn="l">
              <a:spcBef>
                <a:spcPts val="0"/>
              </a:spcBef>
              <a:spcAft>
                <a:spcPts val="0"/>
              </a:spcAft>
              <a:buNone/>
            </a:pPr>
            <a:r>
              <a:rPr lang="en" sz="2000">
                <a:solidFill>
                  <a:schemeClr val="lt1"/>
                </a:solidFill>
                <a:latin typeface="DM Sans"/>
                <a:ea typeface="DM Sans"/>
                <a:cs typeface="DM Sans"/>
                <a:sym typeface="DM Sans"/>
              </a:rPr>
              <a:t>Solution Architect, Professional Services </a:t>
            </a:r>
            <a:endParaRPr sz="2000">
              <a:solidFill>
                <a:schemeClr val="lt1"/>
              </a:solidFill>
              <a:latin typeface="DM Sans"/>
              <a:ea typeface="DM Sans"/>
              <a:cs typeface="DM Sans"/>
              <a:sym typeface="DM Sans"/>
            </a:endParaRPr>
          </a:p>
          <a:p>
            <a:pPr indent="0" lvl="0" marL="0" rtl="0" algn="l">
              <a:spcBef>
                <a:spcPts val="0"/>
              </a:spcBef>
              <a:spcAft>
                <a:spcPts val="0"/>
              </a:spcAft>
              <a:buNone/>
            </a:pPr>
            <a:r>
              <a:rPr lang="en" sz="2000">
                <a:solidFill>
                  <a:schemeClr val="lt1"/>
                </a:solidFill>
                <a:latin typeface="DM Sans"/>
                <a:ea typeface="DM Sans"/>
                <a:cs typeface="DM Sans"/>
                <a:sym typeface="DM Sans"/>
              </a:rPr>
              <a:t> Planful</a:t>
            </a:r>
            <a:endParaRPr b="1" sz="2400">
              <a:solidFill>
                <a:schemeClr val="lt1"/>
              </a:solidFill>
              <a:latin typeface="DM Sans"/>
              <a:ea typeface="DM Sans"/>
              <a:cs typeface="DM Sans"/>
              <a:sym typeface="DM Sans"/>
            </a:endParaRPr>
          </a:p>
        </p:txBody>
      </p:sp>
      <p:pic>
        <p:nvPicPr>
          <p:cNvPr id="221" name="Google Shape;221;p32"/>
          <p:cNvPicPr preferRelativeResize="0"/>
          <p:nvPr/>
        </p:nvPicPr>
        <p:blipFill>
          <a:blip r:embed="rId5">
            <a:alphaModFix/>
          </a:blip>
          <a:stretch>
            <a:fillRect/>
          </a:stretch>
        </p:blipFill>
        <p:spPr>
          <a:xfrm>
            <a:off x="7962852" y="4822606"/>
            <a:ext cx="1001052" cy="1525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342" name="Shape 342"/>
        <p:cNvGrpSpPr/>
        <p:nvPr/>
      </p:nvGrpSpPr>
      <p:grpSpPr>
        <a:xfrm>
          <a:off x="0" y="0"/>
          <a:ext cx="0" cy="0"/>
          <a:chOff x="0" y="0"/>
          <a:chExt cx="0" cy="0"/>
        </a:xfrm>
      </p:grpSpPr>
      <p:sp>
        <p:nvSpPr>
          <p:cNvPr id="343" name="Google Shape;343;p50"/>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0"/>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0"/>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0"/>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0"/>
          <p:cNvSpPr txBox="1"/>
          <p:nvPr/>
        </p:nvSpPr>
        <p:spPr>
          <a:xfrm>
            <a:off x="3000400" y="399000"/>
            <a:ext cx="2811600" cy="369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200">
                <a:solidFill>
                  <a:schemeClr val="dk1"/>
                </a:solidFill>
                <a:latin typeface="DM Sans"/>
                <a:ea typeface="DM Sans"/>
                <a:cs typeface="DM Sans"/>
                <a:sym typeface="DM Sans"/>
              </a:rPr>
              <a:t>Overview</a:t>
            </a:r>
            <a:endParaRPr sz="1200">
              <a:solidFill>
                <a:schemeClr val="dk1"/>
              </a:solidFill>
              <a:latin typeface="DM Sans"/>
              <a:ea typeface="DM Sans"/>
              <a:cs typeface="DM Sans"/>
              <a:sym typeface="DM Sans"/>
            </a:endParaRPr>
          </a:p>
        </p:txBody>
      </p:sp>
      <p:sp>
        <p:nvSpPr>
          <p:cNvPr id="348" name="Google Shape;348;p50"/>
          <p:cNvSpPr txBox="1"/>
          <p:nvPr/>
        </p:nvSpPr>
        <p:spPr>
          <a:xfrm>
            <a:off x="1348200" y="824175"/>
            <a:ext cx="6447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dk1"/>
                </a:solidFill>
                <a:latin typeface="DM Sans"/>
                <a:ea typeface="DM Sans"/>
                <a:cs typeface="DM Sans"/>
                <a:sym typeface="DM Sans"/>
              </a:rPr>
              <a:t>Increasing User Adoption Through Advanced Reporting</a:t>
            </a:r>
            <a:endParaRPr b="1" sz="2400">
              <a:solidFill>
                <a:schemeClr val="dk1"/>
              </a:solidFill>
              <a:latin typeface="DM Sans"/>
              <a:ea typeface="DM Sans"/>
              <a:cs typeface="DM Sans"/>
              <a:sym typeface="DM Sans"/>
            </a:endParaRPr>
          </a:p>
        </p:txBody>
      </p:sp>
      <p:sp>
        <p:nvSpPr>
          <p:cNvPr id="349" name="Google Shape;349;p50"/>
          <p:cNvSpPr txBox="1"/>
          <p:nvPr>
            <p:ph idx="4294967295" type="title"/>
          </p:nvPr>
        </p:nvSpPr>
        <p:spPr>
          <a:xfrm>
            <a:off x="398300" y="2684850"/>
            <a:ext cx="2416800" cy="79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800"/>
              <a:t>88 </a:t>
            </a:r>
            <a:endParaRPr b="1" sz="3800"/>
          </a:p>
        </p:txBody>
      </p:sp>
      <p:sp>
        <p:nvSpPr>
          <p:cNvPr id="350" name="Google Shape;350;p50"/>
          <p:cNvSpPr txBox="1"/>
          <p:nvPr>
            <p:ph idx="4294967295" type="body"/>
          </p:nvPr>
        </p:nvSpPr>
        <p:spPr>
          <a:xfrm>
            <a:off x="398318" y="3544525"/>
            <a:ext cx="2416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Sessions </a:t>
            </a:r>
            <a:endParaRPr/>
          </a:p>
        </p:txBody>
      </p:sp>
      <p:sp>
        <p:nvSpPr>
          <p:cNvPr id="351" name="Google Shape;351;p50"/>
          <p:cNvSpPr txBox="1"/>
          <p:nvPr>
            <p:ph idx="4294967295" type="title"/>
          </p:nvPr>
        </p:nvSpPr>
        <p:spPr>
          <a:xfrm>
            <a:off x="3340913" y="2684850"/>
            <a:ext cx="2416800" cy="79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800">
                <a:solidFill>
                  <a:schemeClr val="lt1"/>
                </a:solidFill>
              </a:rPr>
              <a:t>88 </a:t>
            </a:r>
            <a:endParaRPr b="1" sz="3800">
              <a:solidFill>
                <a:schemeClr val="lt1"/>
              </a:solidFill>
            </a:endParaRPr>
          </a:p>
        </p:txBody>
      </p:sp>
      <p:sp>
        <p:nvSpPr>
          <p:cNvPr id="352" name="Google Shape;352;p50"/>
          <p:cNvSpPr txBox="1"/>
          <p:nvPr>
            <p:ph idx="4294967295" type="body"/>
          </p:nvPr>
        </p:nvSpPr>
        <p:spPr>
          <a:xfrm>
            <a:off x="3340931" y="3544525"/>
            <a:ext cx="2416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lt1"/>
                </a:solidFill>
              </a:rPr>
              <a:t>Sessions </a:t>
            </a:r>
            <a:endParaRPr>
              <a:solidFill>
                <a:schemeClr val="lt1"/>
              </a:solidFill>
            </a:endParaRPr>
          </a:p>
        </p:txBody>
      </p:sp>
      <p:sp>
        <p:nvSpPr>
          <p:cNvPr id="353" name="Google Shape;353;p50"/>
          <p:cNvSpPr txBox="1"/>
          <p:nvPr>
            <p:ph idx="4294967295" type="title"/>
          </p:nvPr>
        </p:nvSpPr>
        <p:spPr>
          <a:xfrm>
            <a:off x="6283538" y="2649900"/>
            <a:ext cx="2416800" cy="79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800"/>
              <a:t>88 </a:t>
            </a:r>
            <a:endParaRPr b="1" sz="3800"/>
          </a:p>
        </p:txBody>
      </p:sp>
      <p:sp>
        <p:nvSpPr>
          <p:cNvPr id="354" name="Google Shape;354;p50"/>
          <p:cNvSpPr txBox="1"/>
          <p:nvPr>
            <p:ph idx="4294967295" type="body"/>
          </p:nvPr>
        </p:nvSpPr>
        <p:spPr>
          <a:xfrm>
            <a:off x="6283556" y="3509575"/>
            <a:ext cx="2416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Sessions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58" name="Shape 358"/>
        <p:cNvGrpSpPr/>
        <p:nvPr/>
      </p:nvGrpSpPr>
      <p:grpSpPr>
        <a:xfrm>
          <a:off x="0" y="0"/>
          <a:ext cx="0" cy="0"/>
          <a:chOff x="0" y="0"/>
          <a:chExt cx="0" cy="0"/>
        </a:xfrm>
      </p:grpSpPr>
      <p:sp>
        <p:nvSpPr>
          <p:cNvPr id="359" name="Google Shape;359;p51"/>
          <p:cNvSpPr txBox="1"/>
          <p:nvPr>
            <p:ph idx="6" type="title"/>
          </p:nvPr>
        </p:nvSpPr>
        <p:spPr>
          <a:xfrm>
            <a:off x="1420125" y="1143225"/>
            <a:ext cx="26052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88 </a:t>
            </a:r>
            <a:endParaRPr/>
          </a:p>
        </p:txBody>
      </p:sp>
      <p:sp>
        <p:nvSpPr>
          <p:cNvPr id="360" name="Google Shape;360;p51"/>
          <p:cNvSpPr txBox="1"/>
          <p:nvPr>
            <p:ph idx="4294967295" type="body"/>
          </p:nvPr>
        </p:nvSpPr>
        <p:spPr>
          <a:xfrm>
            <a:off x="4780850" y="2002900"/>
            <a:ext cx="32808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Sessions</a:t>
            </a:r>
            <a:endParaRPr/>
          </a:p>
        </p:txBody>
      </p:sp>
      <p:sp>
        <p:nvSpPr>
          <p:cNvPr id="361" name="Google Shape;361;p51"/>
          <p:cNvSpPr txBox="1"/>
          <p:nvPr>
            <p:ph type="title"/>
          </p:nvPr>
        </p:nvSpPr>
        <p:spPr>
          <a:xfrm>
            <a:off x="1082350" y="2903075"/>
            <a:ext cx="3280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50</a:t>
            </a:r>
            <a:endParaRPr/>
          </a:p>
        </p:txBody>
      </p:sp>
      <p:sp>
        <p:nvSpPr>
          <p:cNvPr id="362" name="Google Shape;362;p51"/>
          <p:cNvSpPr txBox="1"/>
          <p:nvPr>
            <p:ph idx="2" type="title"/>
          </p:nvPr>
        </p:nvSpPr>
        <p:spPr>
          <a:xfrm>
            <a:off x="4780850" y="1143225"/>
            <a:ext cx="3280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11</a:t>
            </a:r>
            <a:endParaRPr/>
          </a:p>
        </p:txBody>
      </p:sp>
      <p:sp>
        <p:nvSpPr>
          <p:cNvPr id="363" name="Google Shape;363;p51"/>
          <p:cNvSpPr txBox="1"/>
          <p:nvPr>
            <p:ph idx="3" type="title"/>
          </p:nvPr>
        </p:nvSpPr>
        <p:spPr>
          <a:xfrm>
            <a:off x="5097125" y="3060150"/>
            <a:ext cx="2964600" cy="64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88%</a:t>
            </a:r>
            <a:endParaRPr/>
          </a:p>
        </p:txBody>
      </p:sp>
      <p:sp>
        <p:nvSpPr>
          <p:cNvPr id="364" name="Google Shape;364;p51"/>
          <p:cNvSpPr txBox="1"/>
          <p:nvPr>
            <p:ph idx="4294967295" type="body"/>
          </p:nvPr>
        </p:nvSpPr>
        <p:spPr>
          <a:xfrm>
            <a:off x="1082375" y="200290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Sessions </a:t>
            </a:r>
            <a:endParaRPr/>
          </a:p>
        </p:txBody>
      </p:sp>
      <p:sp>
        <p:nvSpPr>
          <p:cNvPr id="365" name="Google Shape;365;p51"/>
          <p:cNvSpPr txBox="1"/>
          <p:nvPr>
            <p:ph idx="4294967295" type="body"/>
          </p:nvPr>
        </p:nvSpPr>
        <p:spPr>
          <a:xfrm>
            <a:off x="1082325" y="376275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New Employees</a:t>
            </a:r>
            <a:endParaRPr/>
          </a:p>
        </p:txBody>
      </p:sp>
      <p:sp>
        <p:nvSpPr>
          <p:cNvPr id="366" name="Google Shape;366;p51"/>
          <p:cNvSpPr txBox="1"/>
          <p:nvPr>
            <p:ph idx="4294967295" type="body"/>
          </p:nvPr>
        </p:nvSpPr>
        <p:spPr>
          <a:xfrm>
            <a:off x="4780850" y="376275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Improvement</a:t>
            </a:r>
            <a:endParaRPr/>
          </a:p>
        </p:txBody>
      </p:sp>
      <p:sp>
        <p:nvSpPr>
          <p:cNvPr id="367" name="Google Shape;367;p51"/>
          <p:cNvSpPr txBox="1"/>
          <p:nvPr>
            <p:ph idx="1" type="body"/>
          </p:nvPr>
        </p:nvSpPr>
        <p:spPr>
          <a:xfrm>
            <a:off x="4780850" y="200290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800"/>
              <a:t>Items</a:t>
            </a:r>
            <a:endParaRPr sz="1800"/>
          </a:p>
        </p:txBody>
      </p:sp>
      <p:sp>
        <p:nvSpPr>
          <p:cNvPr id="368" name="Google Shape;368;p51"/>
          <p:cNvSpPr txBox="1"/>
          <p:nvPr>
            <p:ph idx="8" type="title"/>
          </p:nvPr>
        </p:nvSpPr>
        <p:spPr>
          <a:xfrm>
            <a:off x="0" y="557547"/>
            <a:ext cx="9144000" cy="27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Stat Overview</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2" name="Shape 372"/>
        <p:cNvGrpSpPr/>
        <p:nvPr/>
      </p:nvGrpSpPr>
      <p:grpSpPr>
        <a:xfrm>
          <a:off x="0" y="0"/>
          <a:ext cx="0" cy="0"/>
          <a:chOff x="0" y="0"/>
          <a:chExt cx="0" cy="0"/>
        </a:xfrm>
      </p:grpSpPr>
      <p:sp>
        <p:nvSpPr>
          <p:cNvPr id="373" name="Google Shape;373;p52"/>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One column</a:t>
            </a:r>
            <a:endParaRPr/>
          </a:p>
        </p:txBody>
      </p:sp>
      <p:sp>
        <p:nvSpPr>
          <p:cNvPr id="374" name="Google Shape;374;p52"/>
          <p:cNvSpPr txBox="1"/>
          <p:nvPr>
            <p:ph idx="1" type="body"/>
          </p:nvPr>
        </p:nvSpPr>
        <p:spPr>
          <a:xfrm>
            <a:off x="5749050" y="940350"/>
            <a:ext cx="3311100" cy="3795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Lorem ipsum dolor sit amet, consectetur adipiscing elit, sed do eiusmod tempor incididunt ut labore et dolore magna aliqua. </a:t>
            </a:r>
            <a:endParaRPr sz="1400"/>
          </a:p>
          <a:p>
            <a:pPr indent="-317500" lvl="0" marL="457200" rtl="0" algn="l">
              <a:spcBef>
                <a:spcPts val="0"/>
              </a:spcBef>
              <a:spcAft>
                <a:spcPts val="0"/>
              </a:spcAft>
              <a:buSzPts val="1400"/>
              <a:buChar char="●"/>
            </a:pPr>
            <a:r>
              <a:rPr lang="en" sz="1400"/>
              <a:t>Ut enim ad minim veniam, quis nostrud exercitation ullamco laboris nisi ut aliquip ex ea commodo consequat. </a:t>
            </a:r>
            <a:endParaRPr sz="1400"/>
          </a:p>
          <a:p>
            <a:pPr indent="-317500" lvl="0" marL="457200" rtl="0" algn="l">
              <a:spcBef>
                <a:spcPts val="0"/>
              </a:spcBef>
              <a:spcAft>
                <a:spcPts val="0"/>
              </a:spcAft>
              <a:buSzPts val="1400"/>
              <a:buChar char="●"/>
            </a:pPr>
            <a:r>
              <a:rPr lang="en" sz="1400"/>
              <a:t>Duis aute irure dolor in reprehenderit in voluptate velit esse cillum </a:t>
            </a:r>
            <a:endParaRPr sz="1400"/>
          </a:p>
        </p:txBody>
      </p:sp>
      <p:pic>
        <p:nvPicPr>
          <p:cNvPr id="375" name="Google Shape;375;p52"/>
          <p:cNvPicPr preferRelativeResize="0"/>
          <p:nvPr/>
        </p:nvPicPr>
        <p:blipFill rotWithShape="1">
          <a:blip r:embed="rId3">
            <a:alphaModFix/>
          </a:blip>
          <a:srcRect b="12250" l="10485" r="7277" t="8201"/>
          <a:stretch/>
        </p:blipFill>
        <p:spPr>
          <a:xfrm>
            <a:off x="728150" y="851626"/>
            <a:ext cx="3556326" cy="3440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79" name="Shape 379"/>
        <p:cNvGrpSpPr/>
        <p:nvPr/>
      </p:nvGrpSpPr>
      <p:grpSpPr>
        <a:xfrm>
          <a:off x="0" y="0"/>
          <a:ext cx="0" cy="0"/>
          <a:chOff x="0" y="0"/>
          <a:chExt cx="0" cy="0"/>
        </a:xfrm>
      </p:grpSpPr>
      <p:sp>
        <p:nvSpPr>
          <p:cNvPr id="380" name="Google Shape;380;p53"/>
          <p:cNvSpPr txBox="1"/>
          <p:nvPr>
            <p:ph type="title"/>
          </p:nvPr>
        </p:nvSpPr>
        <p:spPr>
          <a:xfrm>
            <a:off x="311700" y="12953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70%</a:t>
            </a:r>
            <a:endParaRPr/>
          </a:p>
        </p:txBody>
      </p:sp>
      <p:sp>
        <p:nvSpPr>
          <p:cNvPr id="381" name="Google Shape;381;p53"/>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82" name="Google Shape;382;p53"/>
          <p:cNvSpPr txBox="1"/>
          <p:nvPr>
            <p:ph idx="2" type="title"/>
          </p:nvPr>
        </p:nvSpPr>
        <p:spPr>
          <a:xfrm>
            <a:off x="3005400" y="12953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30%</a:t>
            </a:r>
            <a:endParaRPr/>
          </a:p>
        </p:txBody>
      </p:sp>
      <p:sp>
        <p:nvSpPr>
          <p:cNvPr id="383" name="Google Shape;383;p53"/>
          <p:cNvSpPr txBox="1"/>
          <p:nvPr>
            <p:ph idx="3" type="title"/>
          </p:nvPr>
        </p:nvSpPr>
        <p:spPr>
          <a:xfrm>
            <a:off x="5813275" y="12953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400</a:t>
            </a:r>
            <a:endParaRPr/>
          </a:p>
        </p:txBody>
      </p:sp>
      <p:sp>
        <p:nvSpPr>
          <p:cNvPr id="384" name="Google Shape;384;p53"/>
          <p:cNvSpPr txBox="1"/>
          <p:nvPr>
            <p:ph idx="4" type="title"/>
          </p:nvPr>
        </p:nvSpPr>
        <p:spPr>
          <a:xfrm>
            <a:off x="311700" y="29955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3x</a:t>
            </a:r>
            <a:endParaRPr/>
          </a:p>
        </p:txBody>
      </p:sp>
      <p:sp>
        <p:nvSpPr>
          <p:cNvPr id="385" name="Google Shape;385;p53"/>
          <p:cNvSpPr txBox="1"/>
          <p:nvPr>
            <p:ph idx="5" type="title"/>
          </p:nvPr>
        </p:nvSpPr>
        <p:spPr>
          <a:xfrm>
            <a:off x="3005400" y="29955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+730</a:t>
            </a:r>
            <a:endParaRPr/>
          </a:p>
        </p:txBody>
      </p:sp>
      <p:sp>
        <p:nvSpPr>
          <p:cNvPr id="386" name="Google Shape;386;p53"/>
          <p:cNvSpPr txBox="1"/>
          <p:nvPr>
            <p:ph idx="6" type="title"/>
          </p:nvPr>
        </p:nvSpPr>
        <p:spPr>
          <a:xfrm>
            <a:off x="5813275" y="29955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9/10</a:t>
            </a:r>
            <a:endParaRPr/>
          </a:p>
        </p:txBody>
      </p:sp>
      <p:sp>
        <p:nvSpPr>
          <p:cNvPr id="387" name="Google Shape;387;p53"/>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88" name="Google Shape;388;p53"/>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89" name="Google Shape;389;p53"/>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90" name="Google Shape;390;p53"/>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91" name="Google Shape;391;p53"/>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92" name="Google Shape;392;p53"/>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500"/>
              <a:t>Numbers Slide</a:t>
            </a:r>
            <a:endParaRPr sz="2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6" name="Shape 396"/>
        <p:cNvGrpSpPr/>
        <p:nvPr/>
      </p:nvGrpSpPr>
      <p:grpSpPr>
        <a:xfrm>
          <a:off x="0" y="0"/>
          <a:ext cx="0" cy="0"/>
          <a:chOff x="0" y="0"/>
          <a:chExt cx="0" cy="0"/>
        </a:xfrm>
      </p:grpSpPr>
      <p:sp>
        <p:nvSpPr>
          <p:cNvPr id="397" name="Google Shape;397;p54"/>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Stat breakdown</a:t>
            </a:r>
            <a:endParaRPr/>
          </a:p>
        </p:txBody>
      </p:sp>
      <p:sp>
        <p:nvSpPr>
          <p:cNvPr id="398" name="Google Shape;398;p54"/>
          <p:cNvSpPr txBox="1"/>
          <p:nvPr>
            <p:ph type="title"/>
          </p:nvPr>
        </p:nvSpPr>
        <p:spPr>
          <a:xfrm>
            <a:off x="548600" y="1837163"/>
            <a:ext cx="1374900" cy="79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99%</a:t>
            </a:r>
            <a:endParaRPr/>
          </a:p>
        </p:txBody>
      </p:sp>
      <p:sp>
        <p:nvSpPr>
          <p:cNvPr id="399" name="Google Shape;399;p54"/>
          <p:cNvSpPr txBox="1"/>
          <p:nvPr>
            <p:ph idx="2" type="title"/>
          </p:nvPr>
        </p:nvSpPr>
        <p:spPr>
          <a:xfrm>
            <a:off x="3315650" y="1837163"/>
            <a:ext cx="1374900" cy="79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70%</a:t>
            </a:r>
            <a:endParaRPr/>
          </a:p>
        </p:txBody>
      </p:sp>
      <p:sp>
        <p:nvSpPr>
          <p:cNvPr id="400" name="Google Shape;400;p54"/>
          <p:cNvSpPr txBox="1"/>
          <p:nvPr>
            <p:ph idx="4" type="title"/>
          </p:nvPr>
        </p:nvSpPr>
        <p:spPr>
          <a:xfrm>
            <a:off x="6082700" y="1837163"/>
            <a:ext cx="1374900" cy="79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60%</a:t>
            </a:r>
            <a:endParaRPr/>
          </a:p>
        </p:txBody>
      </p:sp>
      <p:sp>
        <p:nvSpPr>
          <p:cNvPr id="401" name="Google Shape;401;p54"/>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a:t>
            </a:r>
            <a:endParaRPr/>
          </a:p>
        </p:txBody>
      </p:sp>
      <p:sp>
        <p:nvSpPr>
          <p:cNvPr id="402" name="Google Shape;402;p54"/>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a:t>
            </a:r>
            <a:endParaRPr/>
          </a:p>
        </p:txBody>
      </p:sp>
      <p:sp>
        <p:nvSpPr>
          <p:cNvPr id="403" name="Google Shape;403;p54"/>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a:t>
            </a:r>
            <a:endParaRPr/>
          </a:p>
        </p:txBody>
      </p:sp>
      <p:sp>
        <p:nvSpPr>
          <p:cNvPr id="404" name="Google Shape;404;p54"/>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8" name="Shape 408"/>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1"/>
        </a:solidFill>
      </p:bgPr>
    </p:bg>
    <p:spTree>
      <p:nvGrpSpPr>
        <p:cNvPr id="412" name="Shape 412"/>
        <p:cNvGrpSpPr/>
        <p:nvPr/>
      </p:nvGrpSpPr>
      <p:grpSpPr>
        <a:xfrm>
          <a:off x="0" y="0"/>
          <a:ext cx="0" cy="0"/>
          <a:chOff x="0" y="0"/>
          <a:chExt cx="0" cy="0"/>
        </a:xfrm>
      </p:grpSpPr>
      <p:sp>
        <p:nvSpPr>
          <p:cNvPr id="413" name="Google Shape;413;p56"/>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Chart</a:t>
            </a:r>
            <a:endParaRPr>
              <a:solidFill>
                <a:schemeClr val="lt1"/>
              </a:solidFill>
            </a:endParaRPr>
          </a:p>
        </p:txBody>
      </p:sp>
      <p:sp>
        <p:nvSpPr>
          <p:cNvPr id="414" name="Google Shape;414;p56"/>
          <p:cNvSpPr txBox="1"/>
          <p:nvPr>
            <p:ph idx="1" type="body"/>
          </p:nvPr>
        </p:nvSpPr>
        <p:spPr>
          <a:xfrm>
            <a:off x="5725975" y="1967225"/>
            <a:ext cx="3311100" cy="130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lt1"/>
                </a:solidFill>
              </a:rPr>
              <a:t>Summary of Chart</a:t>
            </a:r>
            <a:endParaRPr sz="16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8" name="Shape 418"/>
        <p:cNvGrpSpPr/>
        <p:nvPr/>
      </p:nvGrpSpPr>
      <p:grpSpPr>
        <a:xfrm>
          <a:off x="0" y="0"/>
          <a:ext cx="0" cy="0"/>
          <a:chOff x="0" y="0"/>
          <a:chExt cx="0" cy="0"/>
        </a:xfrm>
      </p:grpSpPr>
      <p:sp>
        <p:nvSpPr>
          <p:cNvPr id="419" name="Google Shape;419;p57"/>
          <p:cNvSpPr txBox="1"/>
          <p:nvPr>
            <p:ph type="title"/>
          </p:nvPr>
        </p:nvSpPr>
        <p:spPr>
          <a:xfrm>
            <a:off x="7264575" y="269975"/>
            <a:ext cx="1444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Big Chart</a:t>
            </a:r>
            <a:endParaRPr/>
          </a:p>
        </p:txBody>
      </p:sp>
      <p:sp>
        <p:nvSpPr>
          <p:cNvPr id="420" name="Google Shape;420;p57"/>
          <p:cNvSpPr txBox="1"/>
          <p:nvPr>
            <p:ph idx="1" type="body"/>
          </p:nvPr>
        </p:nvSpPr>
        <p:spPr>
          <a:xfrm>
            <a:off x="7319525" y="1967225"/>
            <a:ext cx="1824300" cy="130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Description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4" name="Shape 424"/>
        <p:cNvGrpSpPr/>
        <p:nvPr/>
      </p:nvGrpSpPr>
      <p:grpSpPr>
        <a:xfrm>
          <a:off x="0" y="0"/>
          <a:ext cx="0" cy="0"/>
          <a:chOff x="0" y="0"/>
          <a:chExt cx="0" cy="0"/>
        </a:xfrm>
      </p:grpSpPr>
      <p:sp>
        <p:nvSpPr>
          <p:cNvPr id="425" name="Google Shape;425;p58"/>
          <p:cNvSpPr txBox="1"/>
          <p:nvPr>
            <p:ph idx="2" type="title"/>
          </p:nvPr>
        </p:nvSpPr>
        <p:spPr>
          <a:xfrm>
            <a:off x="204675" y="1320500"/>
            <a:ext cx="19971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-1</a:t>
            </a:r>
            <a:endParaRPr/>
          </a:p>
        </p:txBody>
      </p:sp>
      <p:sp>
        <p:nvSpPr>
          <p:cNvPr id="426" name="Google Shape;426;p58"/>
          <p:cNvSpPr txBox="1"/>
          <p:nvPr>
            <p:ph idx="4" type="title"/>
          </p:nvPr>
        </p:nvSpPr>
        <p:spPr>
          <a:xfrm>
            <a:off x="4670275" y="1320500"/>
            <a:ext cx="20280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4</a:t>
            </a:r>
            <a:endParaRPr/>
          </a:p>
        </p:txBody>
      </p:sp>
      <p:sp>
        <p:nvSpPr>
          <p:cNvPr id="427" name="Google Shape;427;p58"/>
          <p:cNvSpPr txBox="1"/>
          <p:nvPr>
            <p:ph idx="3" type="title"/>
          </p:nvPr>
        </p:nvSpPr>
        <p:spPr>
          <a:xfrm>
            <a:off x="2418375" y="1320500"/>
            <a:ext cx="20280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2</a:t>
            </a:r>
            <a:endParaRPr/>
          </a:p>
        </p:txBody>
      </p:sp>
      <p:sp>
        <p:nvSpPr>
          <p:cNvPr id="428" name="Google Shape;428;p58"/>
          <p:cNvSpPr txBox="1"/>
          <p:nvPr>
            <p:ph type="title"/>
          </p:nvPr>
        </p:nvSpPr>
        <p:spPr>
          <a:xfrm>
            <a:off x="204675" y="201125"/>
            <a:ext cx="862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Incremental improvements slide</a:t>
            </a:r>
            <a:endParaRPr/>
          </a:p>
        </p:txBody>
      </p:sp>
      <p:sp>
        <p:nvSpPr>
          <p:cNvPr id="429" name="Google Shape;429;p58"/>
          <p:cNvSpPr txBox="1"/>
          <p:nvPr>
            <p:ph idx="5" type="title"/>
          </p:nvPr>
        </p:nvSpPr>
        <p:spPr>
          <a:xfrm>
            <a:off x="6915125" y="1320500"/>
            <a:ext cx="20280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100</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3" name="Shape 433"/>
        <p:cNvGrpSpPr/>
        <p:nvPr/>
      </p:nvGrpSpPr>
      <p:grpSpPr>
        <a:xfrm>
          <a:off x="0" y="0"/>
          <a:ext cx="0" cy="0"/>
          <a:chOff x="0" y="0"/>
          <a:chExt cx="0" cy="0"/>
        </a:xfrm>
      </p:grpSpPr>
      <p:sp>
        <p:nvSpPr>
          <p:cNvPr id="434" name="Google Shape;434;p59"/>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Subtitle</a:t>
            </a:r>
            <a:endParaRPr/>
          </a:p>
        </p:txBody>
      </p:sp>
      <p:sp>
        <p:nvSpPr>
          <p:cNvPr id="435" name="Google Shape;435;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Two Items</a:t>
            </a:r>
            <a:endParaRPr/>
          </a:p>
        </p:txBody>
      </p:sp>
      <p:sp>
        <p:nvSpPr>
          <p:cNvPr id="436" name="Google Shape;436;p59"/>
          <p:cNvSpPr txBox="1"/>
          <p:nvPr>
            <p:ph idx="1" type="body"/>
          </p:nvPr>
        </p:nvSpPr>
        <p:spPr>
          <a:xfrm>
            <a:off x="311700" y="2800450"/>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Item </a:t>
            </a:r>
            <a:endParaRPr/>
          </a:p>
          <a:p>
            <a:pPr indent="-304800" lvl="1" marL="914400" rtl="0" algn="l">
              <a:spcBef>
                <a:spcPts val="0"/>
              </a:spcBef>
              <a:spcAft>
                <a:spcPts val="0"/>
              </a:spcAft>
              <a:buSzPts val="1200"/>
              <a:buChar char="○"/>
            </a:pPr>
            <a:r>
              <a:rPr lang="en"/>
              <a:t>Item</a:t>
            </a:r>
            <a:endParaRPr/>
          </a:p>
          <a:p>
            <a:pPr indent="-304800" lvl="2" marL="1371600" rtl="0" algn="l">
              <a:spcBef>
                <a:spcPts val="0"/>
              </a:spcBef>
              <a:spcAft>
                <a:spcPts val="0"/>
              </a:spcAft>
              <a:buSzPts val="1200"/>
              <a:buChar char="■"/>
            </a:pPr>
            <a:r>
              <a:rPr lang="en"/>
              <a:t>Item</a:t>
            </a:r>
            <a:endParaRPr/>
          </a:p>
          <a:p>
            <a:pPr indent="0" lvl="0" marL="1371600" rtl="0" algn="l">
              <a:spcBef>
                <a:spcPts val="1200"/>
              </a:spcBef>
              <a:spcAft>
                <a:spcPts val="1200"/>
              </a:spcAft>
              <a:buNone/>
            </a:pPr>
            <a:r>
              <a:t/>
            </a:r>
            <a:endParaRPr/>
          </a:p>
        </p:txBody>
      </p:sp>
      <p:sp>
        <p:nvSpPr>
          <p:cNvPr id="437" name="Google Shape;437;p59"/>
          <p:cNvSpPr txBox="1"/>
          <p:nvPr>
            <p:ph idx="2" type="body"/>
          </p:nvPr>
        </p:nvSpPr>
        <p:spPr>
          <a:xfrm>
            <a:off x="4832400" y="2800450"/>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Item </a:t>
            </a:r>
            <a:endParaRPr/>
          </a:p>
          <a:p>
            <a:pPr indent="-304800" lvl="1" marL="914400" rtl="0" algn="l">
              <a:spcBef>
                <a:spcPts val="0"/>
              </a:spcBef>
              <a:spcAft>
                <a:spcPts val="0"/>
              </a:spcAft>
              <a:buSzPts val="1200"/>
              <a:buChar char="○"/>
            </a:pPr>
            <a:r>
              <a:rPr lang="en"/>
              <a:t>Item</a:t>
            </a:r>
            <a:endParaRPr/>
          </a:p>
          <a:p>
            <a:pPr indent="-304800" lvl="2" marL="1371600" rtl="0" algn="l">
              <a:spcBef>
                <a:spcPts val="0"/>
              </a:spcBef>
              <a:spcAft>
                <a:spcPts val="0"/>
              </a:spcAft>
              <a:buSzPts val="1200"/>
              <a:buChar char="■"/>
            </a:pPr>
            <a:r>
              <a:rPr lang="en"/>
              <a:t>Item</a:t>
            </a:r>
            <a:endParaRPr/>
          </a:p>
          <a:p>
            <a:pPr indent="0" lvl="0" marL="137160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438" name="Google Shape;438;p59"/>
          <p:cNvPicPr preferRelativeResize="0"/>
          <p:nvPr/>
        </p:nvPicPr>
        <p:blipFill>
          <a:blip r:embed="rId3">
            <a:alphaModFix/>
          </a:blip>
          <a:stretch>
            <a:fillRect/>
          </a:stretch>
        </p:blipFill>
        <p:spPr>
          <a:xfrm>
            <a:off x="311700" y="1112473"/>
            <a:ext cx="1782723" cy="1782723"/>
          </a:xfrm>
          <a:prstGeom prst="rect">
            <a:avLst/>
          </a:prstGeom>
          <a:noFill/>
          <a:ln>
            <a:noFill/>
          </a:ln>
        </p:spPr>
      </p:pic>
      <p:pic>
        <p:nvPicPr>
          <p:cNvPr id="439" name="Google Shape;439;p59"/>
          <p:cNvPicPr preferRelativeResize="0"/>
          <p:nvPr/>
        </p:nvPicPr>
        <p:blipFill rotWithShape="1">
          <a:blip r:embed="rId4">
            <a:alphaModFix/>
          </a:blip>
          <a:srcRect b="12250" l="10485" r="7277" t="8201"/>
          <a:stretch/>
        </p:blipFill>
        <p:spPr>
          <a:xfrm>
            <a:off x="4460175" y="1075913"/>
            <a:ext cx="1782723" cy="17245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33"/>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Agenda</a:t>
            </a:r>
            <a:endParaRPr sz="2400">
              <a:solidFill>
                <a:srgbClr val="FFFFFF"/>
              </a:solidFill>
              <a:latin typeface="DM Sans"/>
              <a:ea typeface="DM Sans"/>
              <a:cs typeface="DM Sans"/>
              <a:sym typeface="DM Sans"/>
            </a:endParaRPr>
          </a:p>
        </p:txBody>
      </p:sp>
      <p:sp>
        <p:nvSpPr>
          <p:cNvPr id="227" name="Google Shape;227;p33"/>
          <p:cNvSpPr txBox="1"/>
          <p:nvPr/>
        </p:nvSpPr>
        <p:spPr>
          <a:xfrm>
            <a:off x="3353025" y="533225"/>
            <a:ext cx="5143500" cy="411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2060">
                <a:solidFill>
                  <a:schemeClr val="dk1"/>
                </a:solidFill>
                <a:latin typeface="DM Sans"/>
                <a:ea typeface="DM Sans"/>
                <a:cs typeface="DM Sans"/>
                <a:sym typeface="DM Sans"/>
              </a:rPr>
              <a:t>Get the team off the bench and actively engage in managing their financial </a:t>
            </a:r>
            <a:r>
              <a:rPr b="1" lang="en" sz="2060">
                <a:solidFill>
                  <a:schemeClr val="dk1"/>
                </a:solidFill>
                <a:latin typeface="DM Sans"/>
                <a:ea typeface="DM Sans"/>
                <a:cs typeface="DM Sans"/>
                <a:sym typeface="DM Sans"/>
              </a:rPr>
              <a:t>performance</a:t>
            </a:r>
            <a:r>
              <a:rPr b="1" lang="en" sz="2060">
                <a:solidFill>
                  <a:schemeClr val="dk1"/>
                </a:solidFill>
                <a:latin typeface="DM Sans"/>
                <a:ea typeface="DM Sans"/>
                <a:cs typeface="DM Sans"/>
                <a:sym typeface="DM Sans"/>
              </a:rPr>
              <a:t> with Planful’s new user experience!</a:t>
            </a:r>
            <a:endParaRPr b="1" sz="206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960">
              <a:solidFill>
                <a:schemeClr val="dk1"/>
              </a:solidFill>
              <a:latin typeface="DM Sans"/>
              <a:ea typeface="DM Sans"/>
              <a:cs typeface="DM Sans"/>
              <a:sym typeface="DM Sans"/>
            </a:endParaRPr>
          </a:p>
          <a:p>
            <a:pPr indent="-327660" lvl="0" marL="457200" rtl="0" algn="l">
              <a:lnSpc>
                <a:spcPct val="115000"/>
              </a:lnSpc>
              <a:spcBef>
                <a:spcPts val="0"/>
              </a:spcBef>
              <a:spcAft>
                <a:spcPts val="0"/>
              </a:spcAft>
              <a:buClr>
                <a:schemeClr val="dk1"/>
              </a:buClr>
              <a:buSzPts val="1560"/>
              <a:buFont typeface="DM Sans"/>
              <a:buChar char="●"/>
            </a:pPr>
            <a:r>
              <a:rPr lang="en" sz="1560">
                <a:solidFill>
                  <a:schemeClr val="dk1"/>
                </a:solidFill>
                <a:latin typeface="DM Sans"/>
                <a:ea typeface="DM Sans"/>
                <a:cs typeface="DM Sans"/>
                <a:sym typeface="DM Sans"/>
              </a:rPr>
              <a:t>Has anyone used this successfully?</a:t>
            </a:r>
            <a:endParaRPr sz="1560">
              <a:solidFill>
                <a:schemeClr val="dk1"/>
              </a:solidFill>
              <a:latin typeface="DM Sans"/>
              <a:ea typeface="DM Sans"/>
              <a:cs typeface="DM Sans"/>
              <a:sym typeface="DM Sans"/>
            </a:endParaRPr>
          </a:p>
          <a:p>
            <a:pPr indent="-327660" lvl="0" marL="457200" rtl="0" algn="l">
              <a:lnSpc>
                <a:spcPct val="115000"/>
              </a:lnSpc>
              <a:spcBef>
                <a:spcPts val="0"/>
              </a:spcBef>
              <a:spcAft>
                <a:spcPts val="0"/>
              </a:spcAft>
              <a:buClr>
                <a:schemeClr val="dk1"/>
              </a:buClr>
              <a:buSzPts val="1560"/>
              <a:buFont typeface="DM Sans"/>
              <a:buChar char="●"/>
            </a:pPr>
            <a:r>
              <a:rPr lang="en" sz="1560">
                <a:solidFill>
                  <a:schemeClr val="dk1"/>
                </a:solidFill>
                <a:latin typeface="DM Sans"/>
                <a:ea typeface="DM Sans"/>
                <a:cs typeface="DM Sans"/>
                <a:sym typeface="DM Sans"/>
              </a:rPr>
              <a:t>Let’s See How Easy it Is!</a:t>
            </a:r>
            <a:endParaRPr sz="1560">
              <a:solidFill>
                <a:schemeClr val="dk1"/>
              </a:solidFill>
              <a:latin typeface="DM Sans"/>
              <a:ea typeface="DM Sans"/>
              <a:cs typeface="DM Sans"/>
              <a:sym typeface="DM Sans"/>
            </a:endParaRPr>
          </a:p>
          <a:p>
            <a:pPr indent="-327660" lvl="0" marL="457200" rtl="0" algn="l">
              <a:lnSpc>
                <a:spcPct val="115000"/>
              </a:lnSpc>
              <a:spcBef>
                <a:spcPts val="0"/>
              </a:spcBef>
              <a:spcAft>
                <a:spcPts val="0"/>
              </a:spcAft>
              <a:buClr>
                <a:schemeClr val="dk1"/>
              </a:buClr>
              <a:buSzPts val="1560"/>
              <a:buFont typeface="DM Sans"/>
              <a:buChar char="●"/>
            </a:pPr>
            <a:r>
              <a:rPr lang="en" sz="1560">
                <a:solidFill>
                  <a:schemeClr val="dk1"/>
                </a:solidFill>
                <a:latin typeface="DM Sans"/>
                <a:ea typeface="DM Sans"/>
                <a:cs typeface="DM Sans"/>
                <a:sym typeface="DM Sans"/>
              </a:rPr>
              <a:t>Why the New User Experience?</a:t>
            </a:r>
            <a:endParaRPr sz="1560">
              <a:solidFill>
                <a:schemeClr val="dk1"/>
              </a:solidFill>
              <a:latin typeface="DM Sans"/>
              <a:ea typeface="DM Sans"/>
              <a:cs typeface="DM Sans"/>
              <a:sym typeface="DM Sans"/>
            </a:endParaRPr>
          </a:p>
          <a:p>
            <a:pPr indent="-327660" lvl="0" marL="457200" rtl="0" algn="l">
              <a:lnSpc>
                <a:spcPct val="115000"/>
              </a:lnSpc>
              <a:spcBef>
                <a:spcPts val="0"/>
              </a:spcBef>
              <a:spcAft>
                <a:spcPts val="0"/>
              </a:spcAft>
              <a:buClr>
                <a:schemeClr val="dk1"/>
              </a:buClr>
              <a:buSzPts val="1560"/>
              <a:buFont typeface="DM Sans"/>
              <a:buChar char="●"/>
            </a:pPr>
            <a:r>
              <a:rPr lang="en" sz="1560">
                <a:solidFill>
                  <a:schemeClr val="dk1"/>
                </a:solidFill>
                <a:latin typeface="DM Sans"/>
                <a:ea typeface="DM Sans"/>
                <a:cs typeface="DM Sans"/>
                <a:sym typeface="DM Sans"/>
              </a:rPr>
              <a:t>How do I Start?</a:t>
            </a:r>
            <a:endParaRPr sz="1560">
              <a:solidFill>
                <a:schemeClr val="dk1"/>
              </a:solidFill>
              <a:latin typeface="DM Sans"/>
              <a:ea typeface="DM Sans"/>
              <a:cs typeface="DM Sans"/>
              <a:sym typeface="DM Sans"/>
            </a:endParaRPr>
          </a:p>
          <a:p>
            <a:pPr indent="-327660" lvl="0" marL="457200" rtl="0" algn="l">
              <a:lnSpc>
                <a:spcPct val="115000"/>
              </a:lnSpc>
              <a:spcBef>
                <a:spcPts val="0"/>
              </a:spcBef>
              <a:spcAft>
                <a:spcPts val="0"/>
              </a:spcAft>
              <a:buClr>
                <a:schemeClr val="dk1"/>
              </a:buClr>
              <a:buSzPts val="1560"/>
              <a:buFont typeface="DM Sans"/>
              <a:buChar char="●"/>
            </a:pPr>
            <a:r>
              <a:rPr lang="en" sz="1560">
                <a:solidFill>
                  <a:schemeClr val="dk1"/>
                </a:solidFill>
                <a:latin typeface="DM Sans"/>
                <a:ea typeface="DM Sans"/>
                <a:cs typeface="DM Sans"/>
                <a:sym typeface="DM Sans"/>
              </a:rPr>
              <a:t>Q&amp;A</a:t>
            </a:r>
            <a:endParaRPr sz="1560">
              <a:solidFill>
                <a:schemeClr val="dk1"/>
              </a:solidFill>
              <a:latin typeface="DM Sans"/>
              <a:ea typeface="DM Sans"/>
              <a:cs typeface="DM Sans"/>
              <a:sym typeface="DM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3" name="Shape 443"/>
        <p:cNvGrpSpPr/>
        <p:nvPr/>
      </p:nvGrpSpPr>
      <p:grpSpPr>
        <a:xfrm>
          <a:off x="0" y="0"/>
          <a:ext cx="0" cy="0"/>
          <a:chOff x="0" y="0"/>
          <a:chExt cx="0" cy="0"/>
        </a:xfrm>
      </p:grpSpPr>
      <p:sp>
        <p:nvSpPr>
          <p:cNvPr id="444" name="Google Shape;444;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Timeline Slide</a:t>
            </a:r>
            <a:endParaRPr/>
          </a:p>
        </p:txBody>
      </p:sp>
      <p:sp>
        <p:nvSpPr>
          <p:cNvPr id="445" name="Google Shape;445;p60"/>
          <p:cNvSpPr txBox="1"/>
          <p:nvPr>
            <p:ph idx="1" type="body"/>
          </p:nvPr>
        </p:nvSpPr>
        <p:spPr>
          <a:xfrm>
            <a:off x="247500"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1</a:t>
            </a:r>
            <a:endParaRPr/>
          </a:p>
        </p:txBody>
      </p:sp>
      <p:sp>
        <p:nvSpPr>
          <p:cNvPr id="446" name="Google Shape;446;p60"/>
          <p:cNvSpPr txBox="1"/>
          <p:nvPr>
            <p:ph idx="2" type="body"/>
          </p:nvPr>
        </p:nvSpPr>
        <p:spPr>
          <a:xfrm>
            <a:off x="1980552"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2</a:t>
            </a:r>
            <a:endParaRPr/>
          </a:p>
        </p:txBody>
      </p:sp>
      <p:sp>
        <p:nvSpPr>
          <p:cNvPr id="447" name="Google Shape;447;p60"/>
          <p:cNvSpPr txBox="1"/>
          <p:nvPr>
            <p:ph idx="3" type="body"/>
          </p:nvPr>
        </p:nvSpPr>
        <p:spPr>
          <a:xfrm>
            <a:off x="3796807"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3</a:t>
            </a:r>
            <a:endParaRPr/>
          </a:p>
        </p:txBody>
      </p:sp>
      <p:sp>
        <p:nvSpPr>
          <p:cNvPr id="448" name="Google Shape;448;p60"/>
          <p:cNvSpPr txBox="1"/>
          <p:nvPr>
            <p:ph idx="4" type="body"/>
          </p:nvPr>
        </p:nvSpPr>
        <p:spPr>
          <a:xfrm>
            <a:off x="5613074"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4</a:t>
            </a:r>
            <a:endParaRPr/>
          </a:p>
        </p:txBody>
      </p:sp>
      <p:sp>
        <p:nvSpPr>
          <p:cNvPr id="449" name="Google Shape;449;p60"/>
          <p:cNvSpPr txBox="1"/>
          <p:nvPr>
            <p:ph idx="5" type="body"/>
          </p:nvPr>
        </p:nvSpPr>
        <p:spPr>
          <a:xfrm>
            <a:off x="7346126"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5</a:t>
            </a:r>
            <a:endParaRPr/>
          </a:p>
        </p:txBody>
      </p:sp>
      <p:cxnSp>
        <p:nvCxnSpPr>
          <p:cNvPr id="450" name="Google Shape;450;p60"/>
          <p:cNvCxnSpPr>
            <a:stCxn id="445" idx="0"/>
          </p:cNvCxnSpPr>
          <p:nvPr/>
        </p:nvCxnSpPr>
        <p:spPr>
          <a:xfrm rot="10800000">
            <a:off x="1022700"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451" name="Google Shape;451;p60"/>
          <p:cNvCxnSpPr/>
          <p:nvPr/>
        </p:nvCxnSpPr>
        <p:spPr>
          <a:xfrm rot="10800000">
            <a:off x="2755750"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452" name="Google Shape;452;p60"/>
          <p:cNvCxnSpPr/>
          <p:nvPr/>
        </p:nvCxnSpPr>
        <p:spPr>
          <a:xfrm rot="10800000">
            <a:off x="4572013"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453" name="Google Shape;453;p60"/>
          <p:cNvCxnSpPr/>
          <p:nvPr/>
        </p:nvCxnSpPr>
        <p:spPr>
          <a:xfrm rot="10800000">
            <a:off x="6305063"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454" name="Google Shape;454;p60"/>
          <p:cNvCxnSpPr/>
          <p:nvPr/>
        </p:nvCxnSpPr>
        <p:spPr>
          <a:xfrm rot="10800000">
            <a:off x="8121313" y="1476225"/>
            <a:ext cx="0" cy="5445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8" name="Shape 458"/>
        <p:cNvGrpSpPr/>
        <p:nvPr/>
      </p:nvGrpSpPr>
      <p:grpSpPr>
        <a:xfrm>
          <a:off x="0" y="0"/>
          <a:ext cx="0" cy="0"/>
          <a:chOff x="0" y="0"/>
          <a:chExt cx="0" cy="0"/>
        </a:xfrm>
      </p:grpSpPr>
      <p:sp>
        <p:nvSpPr>
          <p:cNvPr id="459" name="Google Shape;459;p6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Two Items</a:t>
            </a:r>
            <a:endParaRPr/>
          </a:p>
        </p:txBody>
      </p:sp>
      <p:sp>
        <p:nvSpPr>
          <p:cNvPr id="460" name="Google Shape;460;p6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Item </a:t>
            </a:r>
            <a:endParaRPr/>
          </a:p>
          <a:p>
            <a:pPr indent="-304800" lvl="1" marL="914400" rtl="0" algn="l">
              <a:spcBef>
                <a:spcPts val="0"/>
              </a:spcBef>
              <a:spcAft>
                <a:spcPts val="0"/>
              </a:spcAft>
              <a:buSzPts val="1200"/>
              <a:buChar char="○"/>
            </a:pPr>
            <a:r>
              <a:rPr lang="en"/>
              <a:t>Item</a:t>
            </a:r>
            <a:endParaRPr/>
          </a:p>
          <a:p>
            <a:pPr indent="-304800" lvl="2" marL="1371600" rtl="0" algn="l">
              <a:spcBef>
                <a:spcPts val="0"/>
              </a:spcBef>
              <a:spcAft>
                <a:spcPts val="0"/>
              </a:spcAft>
              <a:buSzPts val="1200"/>
              <a:buChar char="■"/>
            </a:pPr>
            <a:r>
              <a:rPr lang="en"/>
              <a:t>Item</a:t>
            </a:r>
            <a:endParaRPr/>
          </a:p>
          <a:p>
            <a:pPr indent="0" lvl="0" marL="1371600" rtl="0" algn="l">
              <a:spcBef>
                <a:spcPts val="1200"/>
              </a:spcBef>
              <a:spcAft>
                <a:spcPts val="1200"/>
              </a:spcAft>
              <a:buNone/>
            </a:pPr>
            <a:r>
              <a:t/>
            </a:r>
            <a:endParaRPr/>
          </a:p>
        </p:txBody>
      </p:sp>
      <p:sp>
        <p:nvSpPr>
          <p:cNvPr id="461" name="Google Shape;461;p6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Subtitle for summary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5" name="Shape 465"/>
        <p:cNvGrpSpPr/>
        <p:nvPr/>
      </p:nvGrpSpPr>
      <p:grpSpPr>
        <a:xfrm>
          <a:off x="0" y="0"/>
          <a:ext cx="0" cy="0"/>
          <a:chOff x="0" y="0"/>
          <a:chExt cx="0" cy="0"/>
        </a:xfrm>
      </p:grpSpPr>
      <p:sp>
        <p:nvSpPr>
          <p:cNvPr id="466" name="Google Shape;466;p62"/>
          <p:cNvSpPr txBox="1"/>
          <p:nvPr>
            <p:ph type="title"/>
          </p:nvPr>
        </p:nvSpPr>
        <p:spPr>
          <a:xfrm>
            <a:off x="2675550" y="1357500"/>
            <a:ext cx="553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7200"/>
              <a:t>The Why</a:t>
            </a:r>
            <a:endParaRPr sz="7200"/>
          </a:p>
        </p:txBody>
      </p:sp>
      <p:sp>
        <p:nvSpPr>
          <p:cNvPr id="467" name="Google Shape;467;p62"/>
          <p:cNvSpPr txBox="1"/>
          <p:nvPr>
            <p:ph idx="1" type="body"/>
          </p:nvPr>
        </p:nvSpPr>
        <p:spPr>
          <a:xfrm>
            <a:off x="2890375" y="2750325"/>
            <a:ext cx="5844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Why did we start using dashboards?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1" name="Shape 471"/>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475" name="Shape 475"/>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9" name="Shape 479"/>
        <p:cNvGrpSpPr/>
        <p:nvPr/>
      </p:nvGrpSpPr>
      <p:grpSpPr>
        <a:xfrm>
          <a:off x="0" y="0"/>
          <a:ext cx="0" cy="0"/>
          <a:chOff x="0" y="0"/>
          <a:chExt cx="0" cy="0"/>
        </a:xfrm>
      </p:grpSpPr>
      <p:pic>
        <p:nvPicPr>
          <p:cNvPr id="480" name="Google Shape;480;p65"/>
          <p:cNvPicPr preferRelativeResize="0"/>
          <p:nvPr/>
        </p:nvPicPr>
        <p:blipFill>
          <a:blip r:embed="rId3">
            <a:alphaModFix/>
          </a:blip>
          <a:stretch>
            <a:fillRect/>
          </a:stretch>
        </p:blipFill>
        <p:spPr>
          <a:xfrm>
            <a:off x="152400" y="152400"/>
            <a:ext cx="2677100" cy="2677100"/>
          </a:xfrm>
          <a:prstGeom prst="rect">
            <a:avLst/>
          </a:prstGeom>
          <a:noFill/>
          <a:ln>
            <a:noFill/>
          </a:ln>
        </p:spPr>
      </p:pic>
      <p:pic>
        <p:nvPicPr>
          <p:cNvPr id="481" name="Google Shape;481;p65"/>
          <p:cNvPicPr preferRelativeResize="0"/>
          <p:nvPr/>
        </p:nvPicPr>
        <p:blipFill>
          <a:blip r:embed="rId4">
            <a:alphaModFix/>
          </a:blip>
          <a:stretch>
            <a:fillRect/>
          </a:stretch>
        </p:blipFill>
        <p:spPr>
          <a:xfrm>
            <a:off x="2384425" y="397163"/>
            <a:ext cx="2187576" cy="2187576"/>
          </a:xfrm>
          <a:prstGeom prst="rect">
            <a:avLst/>
          </a:prstGeom>
          <a:noFill/>
          <a:ln>
            <a:noFill/>
          </a:ln>
        </p:spPr>
      </p:pic>
      <p:pic>
        <p:nvPicPr>
          <p:cNvPr id="482" name="Google Shape;482;p65"/>
          <p:cNvPicPr preferRelativeResize="0"/>
          <p:nvPr/>
        </p:nvPicPr>
        <p:blipFill rotWithShape="1">
          <a:blip r:embed="rId5">
            <a:alphaModFix/>
          </a:blip>
          <a:srcRect b="12250" l="10485" r="7277" t="8201"/>
          <a:stretch/>
        </p:blipFill>
        <p:spPr>
          <a:xfrm>
            <a:off x="4406050" y="288149"/>
            <a:ext cx="2374098" cy="2296602"/>
          </a:xfrm>
          <a:prstGeom prst="rect">
            <a:avLst/>
          </a:prstGeom>
          <a:noFill/>
          <a:ln>
            <a:noFill/>
          </a:ln>
        </p:spPr>
      </p:pic>
      <p:pic>
        <p:nvPicPr>
          <p:cNvPr id="483" name="Google Shape;483;p65"/>
          <p:cNvPicPr preferRelativeResize="0"/>
          <p:nvPr/>
        </p:nvPicPr>
        <p:blipFill rotWithShape="1">
          <a:blip r:embed="rId6">
            <a:alphaModFix/>
          </a:blip>
          <a:srcRect b="20107" l="12990" r="19945" t="18175"/>
          <a:stretch/>
        </p:blipFill>
        <p:spPr>
          <a:xfrm>
            <a:off x="6687400" y="647400"/>
            <a:ext cx="1854776" cy="1706849"/>
          </a:xfrm>
          <a:prstGeom prst="rect">
            <a:avLst/>
          </a:prstGeom>
          <a:noFill/>
          <a:ln>
            <a:noFill/>
          </a:ln>
        </p:spPr>
      </p:pic>
      <p:pic>
        <p:nvPicPr>
          <p:cNvPr id="484" name="Google Shape;484;p65"/>
          <p:cNvPicPr preferRelativeResize="0"/>
          <p:nvPr/>
        </p:nvPicPr>
        <p:blipFill>
          <a:blip r:embed="rId7">
            <a:alphaModFix/>
          </a:blip>
          <a:stretch>
            <a:fillRect/>
          </a:stretch>
        </p:blipFill>
        <p:spPr>
          <a:xfrm>
            <a:off x="529650" y="2912950"/>
            <a:ext cx="1854776" cy="1312272"/>
          </a:xfrm>
          <a:prstGeom prst="rect">
            <a:avLst/>
          </a:prstGeom>
          <a:noFill/>
          <a:ln>
            <a:noFill/>
          </a:ln>
        </p:spPr>
      </p:pic>
      <p:pic>
        <p:nvPicPr>
          <p:cNvPr id="485" name="Google Shape;485;p65"/>
          <p:cNvPicPr preferRelativeResize="0"/>
          <p:nvPr/>
        </p:nvPicPr>
        <p:blipFill>
          <a:blip r:embed="rId8">
            <a:alphaModFix/>
          </a:blip>
          <a:stretch>
            <a:fillRect/>
          </a:stretch>
        </p:blipFill>
        <p:spPr>
          <a:xfrm>
            <a:off x="2829500" y="2718484"/>
            <a:ext cx="1590098" cy="1590098"/>
          </a:xfrm>
          <a:prstGeom prst="rect">
            <a:avLst/>
          </a:prstGeom>
          <a:noFill/>
          <a:ln>
            <a:noFill/>
          </a:ln>
        </p:spPr>
      </p:pic>
      <p:pic>
        <p:nvPicPr>
          <p:cNvPr id="486" name="Google Shape;486;p65"/>
          <p:cNvPicPr preferRelativeResize="0"/>
          <p:nvPr/>
        </p:nvPicPr>
        <p:blipFill>
          <a:blip r:embed="rId9">
            <a:alphaModFix/>
          </a:blip>
          <a:stretch>
            <a:fillRect/>
          </a:stretch>
        </p:blipFill>
        <p:spPr>
          <a:xfrm>
            <a:off x="4702400" y="2636225"/>
            <a:ext cx="1590100" cy="1754588"/>
          </a:xfrm>
          <a:prstGeom prst="rect">
            <a:avLst/>
          </a:prstGeom>
          <a:noFill/>
          <a:ln>
            <a:noFill/>
          </a:ln>
        </p:spPr>
      </p:pic>
      <p:pic>
        <p:nvPicPr>
          <p:cNvPr id="487" name="Google Shape;487;p65"/>
          <p:cNvPicPr preferRelativeResize="0"/>
          <p:nvPr/>
        </p:nvPicPr>
        <p:blipFill rotWithShape="1">
          <a:blip r:embed="rId10">
            <a:alphaModFix/>
          </a:blip>
          <a:srcRect b="0" l="0" r="0" t="0"/>
          <a:stretch/>
        </p:blipFill>
        <p:spPr>
          <a:xfrm>
            <a:off x="6687394" y="2686685"/>
            <a:ext cx="1950879" cy="16536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1" name="Shape 491"/>
        <p:cNvGrpSpPr/>
        <p:nvPr/>
      </p:nvGrpSpPr>
      <p:grpSpPr>
        <a:xfrm>
          <a:off x="0" y="0"/>
          <a:ext cx="0" cy="0"/>
          <a:chOff x="0" y="0"/>
          <a:chExt cx="0" cy="0"/>
        </a:xfrm>
      </p:grpSpPr>
      <p:sp>
        <p:nvSpPr>
          <p:cNvPr id="492" name="Google Shape;492;p66"/>
          <p:cNvSpPr txBox="1"/>
          <p:nvPr>
            <p:ph type="title"/>
          </p:nvPr>
        </p:nvSpPr>
        <p:spPr>
          <a:xfrm>
            <a:off x="5674000" y="734825"/>
            <a:ext cx="34701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Be sure to make your text legible!</a:t>
            </a:r>
            <a:endParaRPr sz="2400"/>
          </a:p>
        </p:txBody>
      </p:sp>
      <p:sp>
        <p:nvSpPr>
          <p:cNvPr id="493" name="Google Shape;493;p66"/>
          <p:cNvSpPr txBox="1"/>
          <p:nvPr>
            <p:ph idx="1" type="body"/>
          </p:nvPr>
        </p:nvSpPr>
        <p:spPr>
          <a:xfrm>
            <a:off x="5832875" y="1967225"/>
            <a:ext cx="3311100" cy="29496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en" sz="1900"/>
              <a:t>When building graphics using approved brand colors, be sure to make your text legible. Here’s a quick guide on what color text to overlay on each brand color, to ensure your slides are easy to read for any audience.  </a:t>
            </a:r>
            <a:endParaRPr sz="1900"/>
          </a:p>
        </p:txBody>
      </p:sp>
      <p:sp>
        <p:nvSpPr>
          <p:cNvPr id="494" name="Google Shape;494;p66"/>
          <p:cNvSpPr/>
          <p:nvPr/>
        </p:nvSpPr>
        <p:spPr>
          <a:xfrm>
            <a:off x="353775" y="202550"/>
            <a:ext cx="4769700" cy="665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DM Sans"/>
                <a:ea typeface="DM Sans"/>
                <a:cs typeface="DM Sans"/>
                <a:sym typeface="DM Sans"/>
              </a:rPr>
              <a:t>White text</a:t>
            </a:r>
            <a:endParaRPr b="1" sz="2600">
              <a:solidFill>
                <a:schemeClr val="lt1"/>
              </a:solidFill>
              <a:latin typeface="DM Sans"/>
              <a:ea typeface="DM Sans"/>
              <a:cs typeface="DM Sans"/>
              <a:sym typeface="DM Sans"/>
            </a:endParaRPr>
          </a:p>
        </p:txBody>
      </p:sp>
      <p:sp>
        <p:nvSpPr>
          <p:cNvPr id="495" name="Google Shape;495;p66"/>
          <p:cNvSpPr/>
          <p:nvPr/>
        </p:nvSpPr>
        <p:spPr>
          <a:xfrm>
            <a:off x="353775" y="936406"/>
            <a:ext cx="4769700" cy="66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
        <p:nvSpPr>
          <p:cNvPr id="496" name="Google Shape;496;p66"/>
          <p:cNvSpPr/>
          <p:nvPr/>
        </p:nvSpPr>
        <p:spPr>
          <a:xfrm>
            <a:off x="353775" y="1670262"/>
            <a:ext cx="4769700" cy="665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
        <p:nvSpPr>
          <p:cNvPr id="497" name="Google Shape;497;p66"/>
          <p:cNvSpPr/>
          <p:nvPr/>
        </p:nvSpPr>
        <p:spPr>
          <a:xfrm>
            <a:off x="353775" y="3871837"/>
            <a:ext cx="4769700" cy="665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DM Sans"/>
                <a:ea typeface="DM Sans"/>
                <a:cs typeface="DM Sans"/>
                <a:sym typeface="DM Sans"/>
              </a:rPr>
              <a:t>White text</a:t>
            </a:r>
            <a:endParaRPr b="1" sz="2600">
              <a:solidFill>
                <a:schemeClr val="lt1"/>
              </a:solidFill>
              <a:latin typeface="DM Sans"/>
              <a:ea typeface="DM Sans"/>
              <a:cs typeface="DM Sans"/>
              <a:sym typeface="DM Sans"/>
            </a:endParaRPr>
          </a:p>
        </p:txBody>
      </p:sp>
      <p:sp>
        <p:nvSpPr>
          <p:cNvPr id="498" name="Google Shape;498;p66"/>
          <p:cNvSpPr/>
          <p:nvPr/>
        </p:nvSpPr>
        <p:spPr>
          <a:xfrm>
            <a:off x="353775" y="2404121"/>
            <a:ext cx="4769700" cy="665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
        <p:nvSpPr>
          <p:cNvPr id="499" name="Google Shape;499;p66"/>
          <p:cNvSpPr/>
          <p:nvPr/>
        </p:nvSpPr>
        <p:spPr>
          <a:xfrm>
            <a:off x="353775" y="3137981"/>
            <a:ext cx="4769700" cy="665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3" name="Shape 503"/>
        <p:cNvGrpSpPr/>
        <p:nvPr/>
      </p:nvGrpSpPr>
      <p:grpSpPr>
        <a:xfrm>
          <a:off x="0" y="0"/>
          <a:ext cx="0" cy="0"/>
          <a:chOff x="0" y="0"/>
          <a:chExt cx="0" cy="0"/>
        </a:xfrm>
      </p:grpSpPr>
      <p:sp>
        <p:nvSpPr>
          <p:cNvPr id="504" name="Google Shape;504;p67"/>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Using the speaker photo slide</a:t>
            </a:r>
            <a:endParaRPr/>
          </a:p>
        </p:txBody>
      </p:sp>
      <p:sp>
        <p:nvSpPr>
          <p:cNvPr id="505" name="Google Shape;505;p67"/>
          <p:cNvSpPr txBox="1"/>
          <p:nvPr>
            <p:ph idx="1" type="body"/>
          </p:nvPr>
        </p:nvSpPr>
        <p:spPr>
          <a:xfrm>
            <a:off x="5832875" y="1967225"/>
            <a:ext cx="3311100" cy="3176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en" sz="1400"/>
              <a:t>To replace an image in the speaker slide:</a:t>
            </a:r>
            <a:endParaRPr sz="1400"/>
          </a:p>
          <a:p>
            <a:pPr indent="-317500" lvl="0" marL="457200" rtl="0" algn="l">
              <a:lnSpc>
                <a:spcPct val="95000"/>
              </a:lnSpc>
              <a:spcBef>
                <a:spcPts val="1200"/>
              </a:spcBef>
              <a:spcAft>
                <a:spcPts val="0"/>
              </a:spcAft>
              <a:buSzPts val="1400"/>
              <a:buAutoNum type="arabicPeriod"/>
            </a:pPr>
            <a:r>
              <a:rPr lang="en" sz="1400"/>
              <a:t>Ensure your desired image is saved to your desktop</a:t>
            </a:r>
            <a:endParaRPr sz="1400"/>
          </a:p>
          <a:p>
            <a:pPr indent="-317500" lvl="0" marL="457200" rtl="0" algn="l">
              <a:lnSpc>
                <a:spcPct val="95000"/>
              </a:lnSpc>
              <a:spcBef>
                <a:spcPts val="0"/>
              </a:spcBef>
              <a:spcAft>
                <a:spcPts val="0"/>
              </a:spcAft>
              <a:buSzPts val="1400"/>
              <a:buAutoNum type="arabicPeriod"/>
            </a:pPr>
            <a:r>
              <a:rPr lang="en" sz="1400"/>
              <a:t>Select the image you’d like to replace, then hit the “replace image -&gt; upload from computer” section!</a:t>
            </a:r>
            <a:endParaRPr sz="1400"/>
          </a:p>
        </p:txBody>
      </p:sp>
      <p:pic>
        <p:nvPicPr>
          <p:cNvPr id="506" name="Google Shape;506;p67"/>
          <p:cNvPicPr preferRelativeResize="0"/>
          <p:nvPr/>
        </p:nvPicPr>
        <p:blipFill rotWithShape="1">
          <a:blip r:embed="rId3">
            <a:alphaModFix/>
          </a:blip>
          <a:srcRect b="7961" l="0" r="0" t="0"/>
          <a:stretch/>
        </p:blipFill>
        <p:spPr>
          <a:xfrm>
            <a:off x="612625" y="152400"/>
            <a:ext cx="4688825" cy="44536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0" name="Shape 510"/>
        <p:cNvGrpSpPr/>
        <p:nvPr/>
      </p:nvGrpSpPr>
      <p:grpSpPr>
        <a:xfrm>
          <a:off x="0" y="0"/>
          <a:ext cx="0" cy="0"/>
          <a:chOff x="0" y="0"/>
          <a:chExt cx="0" cy="0"/>
        </a:xfrm>
      </p:grpSpPr>
      <p:sp>
        <p:nvSpPr>
          <p:cNvPr id="511" name="Google Shape;511;p68"/>
          <p:cNvSpPr txBox="1"/>
          <p:nvPr>
            <p:ph type="title"/>
          </p:nvPr>
        </p:nvSpPr>
        <p:spPr>
          <a:xfrm>
            <a:off x="5832875" y="260950"/>
            <a:ext cx="34701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Adding slides from another presentation into this deck?</a:t>
            </a:r>
            <a:endParaRPr sz="2400"/>
          </a:p>
        </p:txBody>
      </p:sp>
      <p:sp>
        <p:nvSpPr>
          <p:cNvPr id="512" name="Google Shape;512;p68"/>
          <p:cNvSpPr txBox="1"/>
          <p:nvPr>
            <p:ph idx="1" type="body"/>
          </p:nvPr>
        </p:nvSpPr>
        <p:spPr>
          <a:xfrm>
            <a:off x="5832875" y="1967225"/>
            <a:ext cx="3311100" cy="29496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en" sz="1400"/>
              <a:t>To give yourself a head-start on keeping your slides up to brand standards, click “match styles in this presentation” when adding content, then format accordingly. Better yet, copy and paste the content (not the slide) into a fresh slide from this deck! </a:t>
            </a:r>
            <a:endParaRPr sz="1400"/>
          </a:p>
        </p:txBody>
      </p:sp>
      <p:pic>
        <p:nvPicPr>
          <p:cNvPr id="513" name="Google Shape;513;p68"/>
          <p:cNvPicPr preferRelativeResize="0"/>
          <p:nvPr/>
        </p:nvPicPr>
        <p:blipFill>
          <a:blip r:embed="rId3">
            <a:alphaModFix/>
          </a:blip>
          <a:stretch>
            <a:fillRect/>
          </a:stretch>
        </p:blipFill>
        <p:spPr>
          <a:xfrm>
            <a:off x="152400" y="152400"/>
            <a:ext cx="5369200" cy="41563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4"/>
          <p:cNvSpPr txBox="1"/>
          <p:nvPr>
            <p:ph type="title"/>
          </p:nvPr>
        </p:nvSpPr>
        <p:spPr>
          <a:xfrm>
            <a:off x="311700" y="1344500"/>
            <a:ext cx="8520600" cy="287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“It’s so easy … You hop in and make a few changes and have a rolling forecast.”</a:t>
            </a:r>
            <a:endParaRPr sz="6000"/>
          </a:p>
        </p:txBody>
      </p:sp>
      <p:sp>
        <p:nvSpPr>
          <p:cNvPr id="233" name="Google Shape;233;p34"/>
          <p:cNvSpPr txBox="1"/>
          <p:nvPr>
            <p:ph idx="1" type="body"/>
          </p:nvPr>
        </p:nvSpPr>
        <p:spPr>
          <a:xfrm>
            <a:off x="311700" y="4223700"/>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–Aaron Palajac Sheertex</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5"/>
          <p:cNvSpPr txBox="1"/>
          <p:nvPr>
            <p:ph type="title"/>
          </p:nvPr>
        </p:nvSpPr>
        <p:spPr>
          <a:xfrm>
            <a:off x="311700" y="1344500"/>
            <a:ext cx="8520600" cy="287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500"/>
              <a:t>“I like the sharing feature because it’s the only way to get [budget owners] to interact with Planful.”</a:t>
            </a:r>
            <a:endParaRPr sz="5500"/>
          </a:p>
        </p:txBody>
      </p:sp>
      <p:sp>
        <p:nvSpPr>
          <p:cNvPr id="239" name="Google Shape;239;p35"/>
          <p:cNvSpPr txBox="1"/>
          <p:nvPr>
            <p:ph idx="1" type="body"/>
          </p:nvPr>
        </p:nvSpPr>
        <p:spPr>
          <a:xfrm>
            <a:off x="311700" y="4223700"/>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–Chris Antonakopoulos </a:t>
            </a:r>
            <a:endParaRPr/>
          </a:p>
          <a:p>
            <a:pPr indent="0" lvl="0" marL="0" rtl="0" algn="ctr">
              <a:spcBef>
                <a:spcPts val="0"/>
              </a:spcBef>
              <a:spcAft>
                <a:spcPts val="0"/>
              </a:spcAft>
              <a:buNone/>
            </a:pPr>
            <a:r>
              <a:rPr lang="en"/>
              <a:t>Sheertex</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6"/>
          <p:cNvSpPr txBox="1"/>
          <p:nvPr>
            <p:ph type="title"/>
          </p:nvPr>
        </p:nvSpPr>
        <p:spPr>
          <a:xfrm>
            <a:off x="2675550" y="1357500"/>
            <a:ext cx="553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7200"/>
              <a:t>POLL</a:t>
            </a:r>
            <a:endParaRPr sz="7200"/>
          </a:p>
        </p:txBody>
      </p:sp>
      <p:sp>
        <p:nvSpPr>
          <p:cNvPr id="245" name="Google Shape;245;p36"/>
          <p:cNvSpPr txBox="1"/>
          <p:nvPr>
            <p:ph idx="1" type="body"/>
          </p:nvPr>
        </p:nvSpPr>
        <p:spPr>
          <a:xfrm>
            <a:off x="2890375" y="2750325"/>
            <a:ext cx="5844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Have you tried it yet?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txBox="1"/>
          <p:nvPr>
            <p:ph type="title"/>
          </p:nvPr>
        </p:nvSpPr>
        <p:spPr>
          <a:xfrm>
            <a:off x="2675550" y="1357500"/>
            <a:ext cx="553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7200"/>
              <a:t>POLL</a:t>
            </a:r>
            <a:endParaRPr sz="7200"/>
          </a:p>
        </p:txBody>
      </p:sp>
      <p:sp>
        <p:nvSpPr>
          <p:cNvPr id="251" name="Google Shape;251;p37"/>
          <p:cNvSpPr txBox="1"/>
          <p:nvPr>
            <p:ph idx="1" type="body"/>
          </p:nvPr>
        </p:nvSpPr>
        <p:spPr>
          <a:xfrm>
            <a:off x="2890375" y="2750325"/>
            <a:ext cx="5844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Why not?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ph type="title"/>
          </p:nvPr>
        </p:nvSpPr>
        <p:spPr>
          <a:xfrm>
            <a:off x="2675550" y="1357500"/>
            <a:ext cx="553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7200"/>
              <a:t>DEMO</a:t>
            </a:r>
            <a:endParaRPr sz="7200"/>
          </a:p>
        </p:txBody>
      </p:sp>
      <p:sp>
        <p:nvSpPr>
          <p:cNvPr id="257" name="Google Shape;257;p38"/>
          <p:cNvSpPr txBox="1"/>
          <p:nvPr>
            <p:ph idx="1" type="body"/>
          </p:nvPr>
        </p:nvSpPr>
        <p:spPr>
          <a:xfrm>
            <a:off x="2890375" y="2750325"/>
            <a:ext cx="5844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Look how simple!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9"/>
          <p:cNvPicPr preferRelativeResize="0"/>
          <p:nvPr/>
        </p:nvPicPr>
        <p:blipFill rotWithShape="1">
          <a:blip r:embed="rId3">
            <a:alphaModFix/>
          </a:blip>
          <a:srcRect b="11940" l="0" r="1468" t="0"/>
          <a:stretch/>
        </p:blipFill>
        <p:spPr>
          <a:xfrm>
            <a:off x="0" y="0"/>
            <a:ext cx="9144003"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