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Roboto"/>
      <p:regular r:id="rId37"/>
      <p:bold r:id="rId38"/>
      <p:italic r:id="rId39"/>
      <p:boldItalic r:id="rId40"/>
    </p:embeddedFont>
    <p:embeddedFont>
      <p:font typeface="DM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5.xml"/><Relationship Id="rId42" Type="http://schemas.openxmlformats.org/officeDocument/2006/relationships/font" Target="fonts/DMSans-bold.fntdata"/><Relationship Id="rId41" Type="http://schemas.openxmlformats.org/officeDocument/2006/relationships/font" Target="fonts/DMSans-regular.fntdata"/><Relationship Id="rId22" Type="http://schemas.openxmlformats.org/officeDocument/2006/relationships/slide" Target="slides/slide17.xml"/><Relationship Id="rId44" Type="http://schemas.openxmlformats.org/officeDocument/2006/relationships/font" Target="fonts/DMSans-boldItalic.fntdata"/><Relationship Id="rId21" Type="http://schemas.openxmlformats.org/officeDocument/2006/relationships/slide" Target="slides/slide16.xml"/><Relationship Id="rId43" Type="http://schemas.openxmlformats.org/officeDocument/2006/relationships/font" Target="fonts/DMSans-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oboto-italic.fntdata"/><Relationship Id="rId16" Type="http://schemas.openxmlformats.org/officeDocument/2006/relationships/slide" Target="slides/slide11.xml"/><Relationship Id="rId38" Type="http://schemas.openxmlformats.org/officeDocument/2006/relationships/font" Target="fonts/Robot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126c9c1e93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126c9c1e93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126c9c1e93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126c9c1e93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330bd90f46_0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330bd90f46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126c9c1e93_6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126c9c1e93_6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330bd90f46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330bd90f46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43eeefd2ec_0_9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43eeefd2ec_0_9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126c9c1e93_6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126c9c1e93_6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330bd90f46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1330bd90f46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126c9c1e93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126c9c1e93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4414595ee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14414595ee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330bd90f46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1330bd90f46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3f4384ae73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3f4384ae73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491fa1b24b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491fa1b24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4414595ee2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14414595ee2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126c9c1e93_6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2126c9c1e93_6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126c9c1e93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126c9c1e93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126c9c1e93_2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126c9c1e93_2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43eeefd2ec_0_10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143eeefd2ec_0_10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126c9c1e93_6_6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2126c9c1e93_6_6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126c9c1e93_6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2126c9c1e93_6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126c9c1e93_6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126c9c1e93_6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126c9c1e93_6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2126c9c1e93_6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43423a9c03_4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43423a9c03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126c9c1e93_6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2126c9c1e93_6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126c9c1e93_6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2126c9c1e93_6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3f4384ae73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3f4384ae73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3f4384ae7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3f4384ae7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126c9c1e93_2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126c9c1e93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43423a9c0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43423a9c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126c9c1e93_4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126c9c1e93_4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126c9c1e93_2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126c9c1e93_2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pes right with title">
  <p:cSld name="CUSTOM_3">
    <p:bg>
      <p:bgPr>
        <a:solidFill>
          <a:schemeClr val="accent1"/>
        </a:solidFill>
      </p:bgPr>
    </p:bg>
    <p:spTree>
      <p:nvGrpSpPr>
        <p:cNvPr id="8" name="Shape 8"/>
        <p:cNvGrpSpPr/>
        <p:nvPr/>
      </p:nvGrpSpPr>
      <p:grpSpPr>
        <a:xfrm>
          <a:off x="0" y="0"/>
          <a:ext cx="0" cy="0"/>
          <a:chOff x="0" y="0"/>
          <a:chExt cx="0" cy="0"/>
        </a:xfrm>
      </p:grpSpPr>
      <p:sp>
        <p:nvSpPr>
          <p:cNvPr id="9" name="Google Shape;9;p2"/>
          <p:cNvSpPr txBox="1"/>
          <p:nvPr>
            <p:ph type="title"/>
          </p:nvPr>
        </p:nvSpPr>
        <p:spPr>
          <a:xfrm>
            <a:off x="2973900" y="951750"/>
            <a:ext cx="55344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4400"/>
              <a:buNone/>
              <a:defRPr sz="4400">
                <a:solidFill>
                  <a:schemeClr val="lt1"/>
                </a:solidFill>
                <a:latin typeface="DM Sans"/>
                <a:ea typeface="DM Sans"/>
                <a:cs typeface="DM Sans"/>
                <a:sym typeface="DM Sans"/>
              </a:defRPr>
            </a:lvl1pPr>
            <a:lvl2pPr lvl="1" rtl="0">
              <a:spcBef>
                <a:spcPts val="0"/>
              </a:spcBef>
              <a:spcAft>
                <a:spcPts val="0"/>
              </a:spcAft>
              <a:buClr>
                <a:schemeClr val="lt1"/>
              </a:buClr>
              <a:buSzPts val="2800"/>
              <a:buNone/>
              <a:defRPr>
                <a:solidFill>
                  <a:schemeClr val="lt1"/>
                </a:solidFill>
                <a:latin typeface="DM Sans"/>
                <a:ea typeface="DM Sans"/>
                <a:cs typeface="DM Sans"/>
                <a:sym typeface="DM Sans"/>
              </a:defRPr>
            </a:lvl2pPr>
            <a:lvl3pPr lvl="2" rtl="0">
              <a:spcBef>
                <a:spcPts val="0"/>
              </a:spcBef>
              <a:spcAft>
                <a:spcPts val="0"/>
              </a:spcAft>
              <a:buClr>
                <a:schemeClr val="lt1"/>
              </a:buClr>
              <a:buSzPts val="2800"/>
              <a:buNone/>
              <a:defRPr>
                <a:solidFill>
                  <a:schemeClr val="lt1"/>
                </a:solidFill>
                <a:latin typeface="DM Sans"/>
                <a:ea typeface="DM Sans"/>
                <a:cs typeface="DM Sans"/>
                <a:sym typeface="DM Sans"/>
              </a:defRPr>
            </a:lvl3pPr>
            <a:lvl4pPr lvl="3" rtl="0">
              <a:spcBef>
                <a:spcPts val="0"/>
              </a:spcBef>
              <a:spcAft>
                <a:spcPts val="0"/>
              </a:spcAft>
              <a:buClr>
                <a:schemeClr val="lt1"/>
              </a:buClr>
              <a:buSzPts val="2800"/>
              <a:buNone/>
              <a:defRPr>
                <a:solidFill>
                  <a:schemeClr val="lt1"/>
                </a:solidFill>
                <a:latin typeface="DM Sans"/>
                <a:ea typeface="DM Sans"/>
                <a:cs typeface="DM Sans"/>
                <a:sym typeface="DM Sans"/>
              </a:defRPr>
            </a:lvl4pPr>
            <a:lvl5pPr lvl="4" rtl="0">
              <a:spcBef>
                <a:spcPts val="0"/>
              </a:spcBef>
              <a:spcAft>
                <a:spcPts val="0"/>
              </a:spcAft>
              <a:buClr>
                <a:schemeClr val="lt1"/>
              </a:buClr>
              <a:buSzPts val="2800"/>
              <a:buNone/>
              <a:defRPr>
                <a:solidFill>
                  <a:schemeClr val="lt1"/>
                </a:solidFill>
                <a:latin typeface="DM Sans"/>
                <a:ea typeface="DM Sans"/>
                <a:cs typeface="DM Sans"/>
                <a:sym typeface="DM Sans"/>
              </a:defRPr>
            </a:lvl5pPr>
            <a:lvl6pPr lvl="5" rtl="0">
              <a:spcBef>
                <a:spcPts val="0"/>
              </a:spcBef>
              <a:spcAft>
                <a:spcPts val="0"/>
              </a:spcAft>
              <a:buClr>
                <a:schemeClr val="lt1"/>
              </a:buClr>
              <a:buSzPts val="2800"/>
              <a:buNone/>
              <a:defRPr>
                <a:solidFill>
                  <a:schemeClr val="lt1"/>
                </a:solidFill>
                <a:latin typeface="DM Sans"/>
                <a:ea typeface="DM Sans"/>
                <a:cs typeface="DM Sans"/>
                <a:sym typeface="DM Sans"/>
              </a:defRPr>
            </a:lvl6pPr>
            <a:lvl7pPr lvl="6" rtl="0">
              <a:spcBef>
                <a:spcPts val="0"/>
              </a:spcBef>
              <a:spcAft>
                <a:spcPts val="0"/>
              </a:spcAft>
              <a:buClr>
                <a:schemeClr val="lt1"/>
              </a:buClr>
              <a:buSzPts val="2800"/>
              <a:buNone/>
              <a:defRPr>
                <a:solidFill>
                  <a:schemeClr val="lt1"/>
                </a:solidFill>
                <a:latin typeface="DM Sans"/>
                <a:ea typeface="DM Sans"/>
                <a:cs typeface="DM Sans"/>
                <a:sym typeface="DM Sans"/>
              </a:defRPr>
            </a:lvl7pPr>
            <a:lvl8pPr lvl="7" rtl="0">
              <a:spcBef>
                <a:spcPts val="0"/>
              </a:spcBef>
              <a:spcAft>
                <a:spcPts val="0"/>
              </a:spcAft>
              <a:buClr>
                <a:schemeClr val="lt1"/>
              </a:buClr>
              <a:buSzPts val="2800"/>
              <a:buNone/>
              <a:defRPr>
                <a:solidFill>
                  <a:schemeClr val="lt1"/>
                </a:solidFill>
                <a:latin typeface="DM Sans"/>
                <a:ea typeface="DM Sans"/>
                <a:cs typeface="DM Sans"/>
                <a:sym typeface="DM Sans"/>
              </a:defRPr>
            </a:lvl8pPr>
            <a:lvl9pPr lvl="8" rtl="0">
              <a:spcBef>
                <a:spcPts val="0"/>
              </a:spcBef>
              <a:spcAft>
                <a:spcPts val="0"/>
              </a:spcAft>
              <a:buClr>
                <a:schemeClr val="lt1"/>
              </a:buClr>
              <a:buSzPts val="2800"/>
              <a:buNone/>
              <a:defRPr>
                <a:solidFill>
                  <a:schemeClr val="lt1"/>
                </a:solidFill>
                <a:latin typeface="DM Sans"/>
                <a:ea typeface="DM Sans"/>
                <a:cs typeface="DM Sans"/>
                <a:sym typeface="DM Sans"/>
              </a:defRPr>
            </a:lvl9pPr>
          </a:lstStyle>
          <a:p/>
        </p:txBody>
      </p:sp>
      <p:sp>
        <p:nvSpPr>
          <p:cNvPr id="10" name="Google Shape;10;p2"/>
          <p:cNvSpPr txBox="1"/>
          <p:nvPr>
            <p:ph idx="1" type="body"/>
          </p:nvPr>
        </p:nvSpPr>
        <p:spPr>
          <a:xfrm>
            <a:off x="2973900" y="2559375"/>
            <a:ext cx="5844300" cy="3416400"/>
          </a:xfrm>
          <a:prstGeom prst="rect">
            <a:avLst/>
          </a:prstGeom>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1"/>
              </a:buClr>
              <a:buSzPts val="1800"/>
              <a:buFont typeface="DM Sans"/>
              <a:buChar char="●"/>
              <a:defRPr sz="1800">
                <a:solidFill>
                  <a:schemeClr val="lt1"/>
                </a:solidFill>
                <a:latin typeface="DM Sans"/>
                <a:ea typeface="DM Sans"/>
                <a:cs typeface="DM Sans"/>
                <a:sym typeface="DM Sans"/>
              </a:defRPr>
            </a:lvl1pPr>
            <a:lvl2pPr indent="-304800" lvl="1" marL="914400" rtl="0">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2pPr>
            <a:lvl3pPr indent="-304800" lvl="2" marL="1371600" rtl="0">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3pPr>
            <a:lvl4pPr indent="-304800" lvl="3" marL="1828800" rtl="0">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4pPr>
            <a:lvl5pPr indent="-304800" lvl="4" marL="2286000" rtl="0">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5pPr>
            <a:lvl6pPr indent="-298450" lvl="5" marL="2743200" rtl="0">
              <a:lnSpc>
                <a:spcPct val="115000"/>
              </a:lnSpc>
              <a:spcBef>
                <a:spcPts val="0"/>
              </a:spcBef>
              <a:spcAft>
                <a:spcPts val="0"/>
              </a:spcAft>
              <a:buClr>
                <a:schemeClr val="lt1"/>
              </a:buClr>
              <a:buSzPts val="1100"/>
              <a:buFont typeface="DM Sans"/>
              <a:buChar char="■"/>
              <a:defRPr>
                <a:solidFill>
                  <a:schemeClr val="lt1"/>
                </a:solidFill>
                <a:latin typeface="DM Sans"/>
                <a:ea typeface="DM Sans"/>
                <a:cs typeface="DM Sans"/>
                <a:sym typeface="DM Sans"/>
              </a:defRPr>
            </a:lvl6pPr>
            <a:lvl7pPr indent="-292100" lvl="6" marL="3200400" rtl="0">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7pPr>
            <a:lvl8pPr indent="-292100" lvl="7" marL="3657600" rtl="0">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8pPr>
            <a:lvl9pPr indent="-292100" lvl="8" marL="4114800" rtl="0">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9pPr>
          </a:lstStyle>
          <a:p/>
        </p:txBody>
      </p:sp>
      <p:pic>
        <p:nvPicPr>
          <p:cNvPr id="11" name="Google Shape;11;p2"/>
          <p:cNvPicPr preferRelativeResize="0"/>
          <p:nvPr/>
        </p:nvPicPr>
        <p:blipFill>
          <a:blip r:embed="rId2">
            <a:alphaModFix/>
          </a:blip>
          <a:stretch>
            <a:fillRect/>
          </a:stretch>
        </p:blipFill>
        <p:spPr>
          <a:xfrm>
            <a:off x="0" y="0"/>
            <a:ext cx="2109641" cy="5143501"/>
          </a:xfrm>
          <a:prstGeom prst="rect">
            <a:avLst/>
          </a:prstGeom>
          <a:noFill/>
          <a:ln>
            <a:noFill/>
          </a:ln>
        </p:spPr>
      </p:pic>
      <p:pic>
        <p:nvPicPr>
          <p:cNvPr id="12" name="Google Shape;12;p2"/>
          <p:cNvPicPr preferRelativeResize="0"/>
          <p:nvPr/>
        </p:nvPicPr>
        <p:blipFill>
          <a:blip r:embed="rId3">
            <a:alphaModFix/>
          </a:blip>
          <a:stretch>
            <a:fillRect/>
          </a:stretch>
        </p:blipFill>
        <p:spPr>
          <a:xfrm>
            <a:off x="7928602" y="4822606"/>
            <a:ext cx="1001052" cy="15250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63" name="Shape 63"/>
        <p:cNvGrpSpPr/>
        <p:nvPr/>
      </p:nvGrpSpPr>
      <p:grpSpPr>
        <a:xfrm>
          <a:off x="0" y="0"/>
          <a:ext cx="0" cy="0"/>
          <a:chOff x="0" y="0"/>
          <a:chExt cx="0" cy="0"/>
        </a:xfrm>
      </p:grpSpPr>
      <p:sp>
        <p:nvSpPr>
          <p:cNvPr id="64" name="Google Shape;64;p1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1"/>
          <p:cNvSpPr txBox="1"/>
          <p:nvPr>
            <p:ph idx="1" type="body"/>
          </p:nvPr>
        </p:nvSpPr>
        <p:spPr>
          <a:xfrm>
            <a:off x="311700" y="183942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6" name="Google Shape;66;p11"/>
          <p:cNvSpPr txBox="1"/>
          <p:nvPr>
            <p:ph idx="2" type="body"/>
          </p:nvPr>
        </p:nvSpPr>
        <p:spPr>
          <a:xfrm>
            <a:off x="4832400" y="183942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7" name="Google Shape;6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68" name="Google Shape;68;p11"/>
          <p:cNvSpPr txBox="1"/>
          <p:nvPr>
            <p:ph idx="3" type="title"/>
          </p:nvPr>
        </p:nvSpPr>
        <p:spPr>
          <a:xfrm>
            <a:off x="311700" y="10177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69" name="Google Shape;69;p11"/>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72" name="Google Shape;72;p1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12"/>
          <p:cNvSpPr txBox="1"/>
          <p:nvPr>
            <p:ph idx="2" type="title"/>
          </p:nvPr>
        </p:nvSpPr>
        <p:spPr>
          <a:xfrm>
            <a:off x="311700" y="10177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74" name="Google Shape;74;p12"/>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75" name="Shape 75"/>
        <p:cNvGrpSpPr/>
        <p:nvPr/>
      </p:nvGrpSpPr>
      <p:grpSpPr>
        <a:xfrm>
          <a:off x="0" y="0"/>
          <a:ext cx="0" cy="0"/>
          <a:chOff x="0" y="0"/>
          <a:chExt cx="0" cy="0"/>
        </a:xfrm>
      </p:grpSpPr>
      <p:pic>
        <p:nvPicPr>
          <p:cNvPr id="76" name="Google Shape;76;p13"/>
          <p:cNvPicPr preferRelativeResize="0"/>
          <p:nvPr/>
        </p:nvPicPr>
        <p:blipFill rotWithShape="1">
          <a:blip r:embed="rId2">
            <a:alphaModFix/>
          </a:blip>
          <a:srcRect b="0" l="0" r="911" t="7063"/>
          <a:stretch/>
        </p:blipFill>
        <p:spPr>
          <a:xfrm>
            <a:off x="-51450" y="-76200"/>
            <a:ext cx="9247002" cy="5319125"/>
          </a:xfrm>
          <a:prstGeom prst="rect">
            <a:avLst/>
          </a:prstGeom>
          <a:noFill/>
          <a:ln>
            <a:noFill/>
          </a:ln>
        </p:spPr>
      </p:pic>
      <p:sp>
        <p:nvSpPr>
          <p:cNvPr id="77" name="Google Shape;77;p13"/>
          <p:cNvSpPr/>
          <p:nvPr/>
        </p:nvSpPr>
        <p:spPr>
          <a:xfrm>
            <a:off x="671100" y="437400"/>
            <a:ext cx="7801800" cy="42687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txBox="1"/>
          <p:nvPr>
            <p:ph type="title"/>
          </p:nvPr>
        </p:nvSpPr>
        <p:spPr>
          <a:xfrm>
            <a:off x="311700" y="2170975"/>
            <a:ext cx="85206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3400"/>
              <a:buNone/>
              <a:defRPr sz="3400">
                <a:solidFill>
                  <a:schemeClr val="lt1"/>
                </a:solidFill>
              </a:defRPr>
            </a:lvl1pPr>
            <a:lvl2pPr lvl="1" rtl="0" algn="ctr">
              <a:spcBef>
                <a:spcPts val="0"/>
              </a:spcBef>
              <a:spcAft>
                <a:spcPts val="0"/>
              </a:spcAft>
              <a:buSzPts val="3400"/>
              <a:buNone/>
              <a:defRPr sz="3400"/>
            </a:lvl2pPr>
            <a:lvl3pPr lvl="2" rtl="0" algn="ctr">
              <a:spcBef>
                <a:spcPts val="0"/>
              </a:spcBef>
              <a:spcAft>
                <a:spcPts val="0"/>
              </a:spcAft>
              <a:buSzPts val="3400"/>
              <a:buNone/>
              <a:defRPr sz="3400"/>
            </a:lvl3pPr>
            <a:lvl4pPr lvl="3" rtl="0" algn="ctr">
              <a:spcBef>
                <a:spcPts val="0"/>
              </a:spcBef>
              <a:spcAft>
                <a:spcPts val="0"/>
              </a:spcAft>
              <a:buSzPts val="3400"/>
              <a:buNone/>
              <a:defRPr sz="3400"/>
            </a:lvl4pPr>
            <a:lvl5pPr lvl="4" rtl="0" algn="ctr">
              <a:spcBef>
                <a:spcPts val="0"/>
              </a:spcBef>
              <a:spcAft>
                <a:spcPts val="0"/>
              </a:spcAft>
              <a:buSzPts val="3400"/>
              <a:buNone/>
              <a:defRPr sz="3400"/>
            </a:lvl5pPr>
            <a:lvl6pPr lvl="5" rtl="0" algn="ctr">
              <a:spcBef>
                <a:spcPts val="0"/>
              </a:spcBef>
              <a:spcAft>
                <a:spcPts val="0"/>
              </a:spcAft>
              <a:buSzPts val="3400"/>
              <a:buNone/>
              <a:defRPr sz="3400"/>
            </a:lvl6pPr>
            <a:lvl7pPr lvl="6" rtl="0" algn="ctr">
              <a:spcBef>
                <a:spcPts val="0"/>
              </a:spcBef>
              <a:spcAft>
                <a:spcPts val="0"/>
              </a:spcAft>
              <a:buSzPts val="3400"/>
              <a:buNone/>
              <a:defRPr sz="3400"/>
            </a:lvl7pPr>
            <a:lvl8pPr lvl="7" rtl="0" algn="ctr">
              <a:spcBef>
                <a:spcPts val="0"/>
              </a:spcBef>
              <a:spcAft>
                <a:spcPts val="0"/>
              </a:spcAft>
              <a:buSzPts val="3400"/>
              <a:buNone/>
              <a:defRPr sz="3400"/>
            </a:lvl8pPr>
            <a:lvl9pPr lvl="8" rtl="0" algn="ctr">
              <a:spcBef>
                <a:spcPts val="0"/>
              </a:spcBef>
              <a:spcAft>
                <a:spcPts val="0"/>
              </a:spcAft>
              <a:buSzPts val="3400"/>
              <a:buNone/>
              <a:defRPr sz="3400"/>
            </a:lvl9pPr>
          </a:lstStyle>
          <a:p/>
        </p:txBody>
      </p:sp>
      <p:sp>
        <p:nvSpPr>
          <p:cNvPr id="79" name="Google Shape;79;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80" name="Google Shape;80;p13"/>
          <p:cNvPicPr preferRelativeResize="0"/>
          <p:nvPr/>
        </p:nvPicPr>
        <p:blipFill>
          <a:blip r:embed="rId3">
            <a:alphaModFix/>
          </a:blip>
          <a:stretch>
            <a:fillRect/>
          </a:stretch>
        </p:blipFill>
        <p:spPr>
          <a:xfrm>
            <a:off x="3840637" y="4295075"/>
            <a:ext cx="1462825" cy="222850"/>
          </a:xfrm>
          <a:prstGeom prst="rect">
            <a:avLst/>
          </a:prstGeom>
          <a:noFill/>
          <a:ln>
            <a:noFill/>
          </a:ln>
        </p:spPr>
      </p:pic>
      <p:pic>
        <p:nvPicPr>
          <p:cNvPr id="81" name="Google Shape;81;p13"/>
          <p:cNvPicPr preferRelativeResize="0"/>
          <p:nvPr/>
        </p:nvPicPr>
        <p:blipFill rotWithShape="1">
          <a:blip r:embed="rId4">
            <a:alphaModFix/>
          </a:blip>
          <a:srcRect b="-30191" l="0" r="-10987" t="0"/>
          <a:stretch/>
        </p:blipFill>
        <p:spPr>
          <a:xfrm>
            <a:off x="7500250" y="3983736"/>
            <a:ext cx="1574902" cy="142793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2" name="Shape 82"/>
        <p:cNvGrpSpPr/>
        <p:nvPr/>
      </p:nvGrpSpPr>
      <p:grpSpPr>
        <a:xfrm>
          <a:off x="0" y="0"/>
          <a:ext cx="0" cy="0"/>
          <a:chOff x="0" y="0"/>
          <a:chExt cx="0" cy="0"/>
        </a:xfrm>
      </p:grpSpPr>
      <p:sp>
        <p:nvSpPr>
          <p:cNvPr id="83" name="Google Shape;83;p1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84" name="Google Shape;84;p1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5" name="Google Shape;8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86" name="Google Shape;86;p14"/>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7" name="Shape 87"/>
        <p:cNvGrpSpPr/>
        <p:nvPr/>
      </p:nvGrpSpPr>
      <p:grpSpPr>
        <a:xfrm>
          <a:off x="0" y="0"/>
          <a:ext cx="0" cy="0"/>
          <a:chOff x="0" y="0"/>
          <a:chExt cx="0" cy="0"/>
        </a:xfrm>
      </p:grpSpPr>
      <p:sp>
        <p:nvSpPr>
          <p:cNvPr id="88" name="Google Shape;88;p15"/>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89" name="Google Shape;8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90" name="Google Shape;90;p15"/>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sp>
        <p:nvSpPr>
          <p:cNvPr id="92" name="Google Shape;92;p16"/>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6"/>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94" name="Google Shape;94;p16"/>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5" name="Google Shape;95;p16"/>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04800" lvl="1" marL="914400">
              <a:spcBef>
                <a:spcPts val="0"/>
              </a:spcBef>
              <a:spcAft>
                <a:spcPts val="0"/>
              </a:spcAft>
              <a:buClr>
                <a:schemeClr val="lt1"/>
              </a:buClr>
              <a:buSzPts val="1200"/>
              <a:buChar char="○"/>
              <a:defRPr>
                <a:solidFill>
                  <a:schemeClr val="lt1"/>
                </a:solidFill>
              </a:defRPr>
            </a:lvl2pPr>
            <a:lvl3pPr indent="-304800" lvl="2" marL="1371600">
              <a:spcBef>
                <a:spcPts val="0"/>
              </a:spcBef>
              <a:spcAft>
                <a:spcPts val="0"/>
              </a:spcAft>
              <a:buClr>
                <a:schemeClr val="lt1"/>
              </a:buClr>
              <a:buSzPts val="1200"/>
              <a:buChar char="■"/>
              <a:defRPr>
                <a:solidFill>
                  <a:schemeClr val="lt1"/>
                </a:solidFill>
              </a:defRPr>
            </a:lvl3pPr>
            <a:lvl4pPr indent="-304800" lvl="3" marL="1828800">
              <a:spcBef>
                <a:spcPts val="0"/>
              </a:spcBef>
              <a:spcAft>
                <a:spcPts val="0"/>
              </a:spcAft>
              <a:buClr>
                <a:schemeClr val="lt1"/>
              </a:buClr>
              <a:buSzPts val="1200"/>
              <a:buChar char="●"/>
              <a:defRPr>
                <a:solidFill>
                  <a:schemeClr val="lt1"/>
                </a:solidFill>
              </a:defRPr>
            </a:lvl4pPr>
            <a:lvl5pPr indent="-304800" lvl="4" marL="2286000">
              <a:spcBef>
                <a:spcPts val="0"/>
              </a:spcBef>
              <a:spcAft>
                <a:spcPts val="0"/>
              </a:spcAft>
              <a:buClr>
                <a:schemeClr val="lt1"/>
              </a:buClr>
              <a:buSzPts val="12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2100" lvl="6" marL="3200400">
              <a:spcBef>
                <a:spcPts val="0"/>
              </a:spcBef>
              <a:spcAft>
                <a:spcPts val="0"/>
              </a:spcAft>
              <a:buClr>
                <a:schemeClr val="lt1"/>
              </a:buClr>
              <a:buSzPts val="1000"/>
              <a:buChar char="●"/>
              <a:defRPr>
                <a:solidFill>
                  <a:schemeClr val="lt1"/>
                </a:solidFill>
              </a:defRPr>
            </a:lvl7pPr>
            <a:lvl8pPr indent="-292100" lvl="7" marL="3657600">
              <a:spcBef>
                <a:spcPts val="0"/>
              </a:spcBef>
              <a:spcAft>
                <a:spcPts val="0"/>
              </a:spcAft>
              <a:buClr>
                <a:schemeClr val="lt1"/>
              </a:buClr>
              <a:buSzPts val="1000"/>
              <a:buChar char="○"/>
              <a:defRPr>
                <a:solidFill>
                  <a:schemeClr val="lt1"/>
                </a:solidFill>
              </a:defRPr>
            </a:lvl8pPr>
            <a:lvl9pPr indent="-292100" lvl="8" marL="4114800">
              <a:spcBef>
                <a:spcPts val="0"/>
              </a:spcBef>
              <a:spcAft>
                <a:spcPts val="0"/>
              </a:spcAft>
              <a:buClr>
                <a:schemeClr val="lt1"/>
              </a:buClr>
              <a:buSzPts val="1000"/>
              <a:buChar char="■"/>
              <a:defRPr>
                <a:solidFill>
                  <a:schemeClr val="lt1"/>
                </a:solidFill>
              </a:defRPr>
            </a:lvl9pPr>
          </a:lstStyle>
          <a:p/>
        </p:txBody>
      </p:sp>
      <p:sp>
        <p:nvSpPr>
          <p:cNvPr id="96" name="Google Shape;96;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97" name="Google Shape;97;p16"/>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USTOM_1">
    <p:bg>
      <p:bgPr>
        <a:solidFill>
          <a:schemeClr val="accent1"/>
        </a:solidFill>
      </p:bgPr>
    </p:bg>
    <p:spTree>
      <p:nvGrpSpPr>
        <p:cNvPr id="98" name="Shape 98"/>
        <p:cNvGrpSpPr/>
        <p:nvPr/>
      </p:nvGrpSpPr>
      <p:grpSpPr>
        <a:xfrm>
          <a:off x="0" y="0"/>
          <a:ext cx="0" cy="0"/>
          <a:chOff x="0" y="0"/>
          <a:chExt cx="0" cy="0"/>
        </a:xfrm>
      </p:grpSpPr>
      <p:sp>
        <p:nvSpPr>
          <p:cNvPr id="99" name="Google Shape;99;p17"/>
          <p:cNvSpPr txBox="1"/>
          <p:nvPr>
            <p:ph type="title"/>
          </p:nvPr>
        </p:nvSpPr>
        <p:spPr>
          <a:xfrm>
            <a:off x="5674000" y="269975"/>
            <a:ext cx="30348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00" name="Google Shape;100;p17"/>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DM Sans"/>
              <a:ea typeface="DM Sans"/>
              <a:cs typeface="DM Sans"/>
              <a:sym typeface="DM Sans"/>
            </a:endParaRPr>
          </a:p>
        </p:txBody>
      </p:sp>
      <p:sp>
        <p:nvSpPr>
          <p:cNvPr id="101" name="Google Shape;101;p17"/>
          <p:cNvSpPr/>
          <p:nvPr/>
        </p:nvSpPr>
        <p:spPr>
          <a:xfrm>
            <a:off x="0" y="0"/>
            <a:ext cx="54783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7"/>
          <p:cNvSpPr txBox="1"/>
          <p:nvPr>
            <p:ph idx="1" type="body"/>
          </p:nvPr>
        </p:nvSpPr>
        <p:spPr>
          <a:xfrm>
            <a:off x="5832875" y="1967225"/>
            <a:ext cx="3311100" cy="1300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04800" lvl="1" marL="914400" rtl="0">
              <a:spcBef>
                <a:spcPts val="0"/>
              </a:spcBef>
              <a:spcAft>
                <a:spcPts val="0"/>
              </a:spcAft>
              <a:buClr>
                <a:schemeClr val="lt1"/>
              </a:buClr>
              <a:buSzPts val="1200"/>
              <a:buChar char="○"/>
              <a:defRPr>
                <a:solidFill>
                  <a:schemeClr val="lt1"/>
                </a:solidFill>
              </a:defRPr>
            </a:lvl2pPr>
            <a:lvl3pPr indent="-304800" lvl="2" marL="1371600" rtl="0">
              <a:spcBef>
                <a:spcPts val="0"/>
              </a:spcBef>
              <a:spcAft>
                <a:spcPts val="0"/>
              </a:spcAft>
              <a:buClr>
                <a:schemeClr val="lt1"/>
              </a:buClr>
              <a:buSzPts val="1200"/>
              <a:buChar char="■"/>
              <a:defRPr>
                <a:solidFill>
                  <a:schemeClr val="lt1"/>
                </a:solidFill>
              </a:defRPr>
            </a:lvl3pPr>
            <a:lvl4pPr indent="-304800" lvl="3" marL="1828800" rtl="0">
              <a:spcBef>
                <a:spcPts val="0"/>
              </a:spcBef>
              <a:spcAft>
                <a:spcPts val="0"/>
              </a:spcAft>
              <a:buClr>
                <a:schemeClr val="lt1"/>
              </a:buClr>
              <a:buSzPts val="1200"/>
              <a:buChar char="●"/>
              <a:defRPr>
                <a:solidFill>
                  <a:schemeClr val="lt1"/>
                </a:solidFill>
              </a:defRPr>
            </a:lvl4pPr>
            <a:lvl5pPr indent="-304800" lvl="4" marL="2286000" rtl="0">
              <a:spcBef>
                <a:spcPts val="0"/>
              </a:spcBef>
              <a:spcAft>
                <a:spcPts val="0"/>
              </a:spcAft>
              <a:buClr>
                <a:schemeClr val="lt1"/>
              </a:buClr>
              <a:buSzPts val="12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2100" lvl="6" marL="3200400" rtl="0">
              <a:spcBef>
                <a:spcPts val="0"/>
              </a:spcBef>
              <a:spcAft>
                <a:spcPts val="0"/>
              </a:spcAft>
              <a:buClr>
                <a:schemeClr val="lt1"/>
              </a:buClr>
              <a:buSzPts val="1000"/>
              <a:buChar char="●"/>
              <a:defRPr>
                <a:solidFill>
                  <a:schemeClr val="lt1"/>
                </a:solidFill>
              </a:defRPr>
            </a:lvl7pPr>
            <a:lvl8pPr indent="-292100" lvl="7" marL="3657600" rtl="0">
              <a:spcBef>
                <a:spcPts val="0"/>
              </a:spcBef>
              <a:spcAft>
                <a:spcPts val="0"/>
              </a:spcAft>
              <a:buClr>
                <a:schemeClr val="lt1"/>
              </a:buClr>
              <a:buSzPts val="1000"/>
              <a:buChar char="○"/>
              <a:defRPr>
                <a:solidFill>
                  <a:schemeClr val="lt1"/>
                </a:solidFill>
              </a:defRPr>
            </a:lvl8pPr>
            <a:lvl9pPr indent="-292100" lvl="8" marL="4114800" rtl="0">
              <a:spcBef>
                <a:spcPts val="0"/>
              </a:spcBef>
              <a:spcAft>
                <a:spcPts val="0"/>
              </a:spcAft>
              <a:buClr>
                <a:schemeClr val="lt1"/>
              </a:buClr>
              <a:buSzPts val="1000"/>
              <a:buChar char="■"/>
              <a:defRPr>
                <a:solidFill>
                  <a:schemeClr val="lt1"/>
                </a:solidFill>
              </a:defRPr>
            </a:lvl9pPr>
          </a:lstStyle>
          <a:p/>
        </p:txBody>
      </p:sp>
      <p:pic>
        <p:nvPicPr>
          <p:cNvPr id="103" name="Google Shape;103;p17"/>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ra Wide Chart">
  <p:cSld name="CUSTOM_1_2">
    <p:bg>
      <p:bgPr>
        <a:solidFill>
          <a:schemeClr val="accent1"/>
        </a:solidFill>
      </p:bgPr>
    </p:bg>
    <p:spTree>
      <p:nvGrpSpPr>
        <p:cNvPr id="104" name="Shape 104"/>
        <p:cNvGrpSpPr/>
        <p:nvPr/>
      </p:nvGrpSpPr>
      <p:grpSpPr>
        <a:xfrm>
          <a:off x="0" y="0"/>
          <a:ext cx="0" cy="0"/>
          <a:chOff x="0" y="0"/>
          <a:chExt cx="0" cy="0"/>
        </a:xfrm>
      </p:grpSpPr>
      <p:sp>
        <p:nvSpPr>
          <p:cNvPr id="105" name="Google Shape;105;p18"/>
          <p:cNvSpPr txBox="1"/>
          <p:nvPr>
            <p:ph type="title"/>
          </p:nvPr>
        </p:nvSpPr>
        <p:spPr>
          <a:xfrm>
            <a:off x="7264575" y="269975"/>
            <a:ext cx="14442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100"/>
              <a:buNone/>
              <a:defRPr sz="21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06" name="Google Shape;106;p18"/>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DM Sans"/>
              <a:ea typeface="DM Sans"/>
              <a:cs typeface="DM Sans"/>
              <a:sym typeface="DM Sans"/>
            </a:endParaRPr>
          </a:p>
        </p:txBody>
      </p:sp>
      <p:sp>
        <p:nvSpPr>
          <p:cNvPr id="107" name="Google Shape;107;p18"/>
          <p:cNvSpPr/>
          <p:nvPr/>
        </p:nvSpPr>
        <p:spPr>
          <a:xfrm>
            <a:off x="0" y="0"/>
            <a:ext cx="705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8"/>
          <p:cNvSpPr txBox="1"/>
          <p:nvPr>
            <p:ph idx="1" type="body"/>
          </p:nvPr>
        </p:nvSpPr>
        <p:spPr>
          <a:xfrm>
            <a:off x="7319525" y="1967225"/>
            <a:ext cx="1824300" cy="1300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04800" lvl="1" marL="914400" rtl="0">
              <a:spcBef>
                <a:spcPts val="0"/>
              </a:spcBef>
              <a:spcAft>
                <a:spcPts val="0"/>
              </a:spcAft>
              <a:buClr>
                <a:schemeClr val="lt1"/>
              </a:buClr>
              <a:buSzPts val="1200"/>
              <a:buChar char="○"/>
              <a:defRPr>
                <a:solidFill>
                  <a:schemeClr val="lt1"/>
                </a:solidFill>
              </a:defRPr>
            </a:lvl2pPr>
            <a:lvl3pPr indent="-304800" lvl="2" marL="1371600" rtl="0">
              <a:spcBef>
                <a:spcPts val="0"/>
              </a:spcBef>
              <a:spcAft>
                <a:spcPts val="0"/>
              </a:spcAft>
              <a:buClr>
                <a:schemeClr val="lt1"/>
              </a:buClr>
              <a:buSzPts val="1200"/>
              <a:buChar char="■"/>
              <a:defRPr>
                <a:solidFill>
                  <a:schemeClr val="lt1"/>
                </a:solidFill>
              </a:defRPr>
            </a:lvl3pPr>
            <a:lvl4pPr indent="-304800" lvl="3" marL="1828800" rtl="0">
              <a:spcBef>
                <a:spcPts val="0"/>
              </a:spcBef>
              <a:spcAft>
                <a:spcPts val="0"/>
              </a:spcAft>
              <a:buClr>
                <a:schemeClr val="lt1"/>
              </a:buClr>
              <a:buSzPts val="1200"/>
              <a:buChar char="●"/>
              <a:defRPr>
                <a:solidFill>
                  <a:schemeClr val="lt1"/>
                </a:solidFill>
              </a:defRPr>
            </a:lvl4pPr>
            <a:lvl5pPr indent="-304800" lvl="4" marL="2286000" rtl="0">
              <a:spcBef>
                <a:spcPts val="0"/>
              </a:spcBef>
              <a:spcAft>
                <a:spcPts val="0"/>
              </a:spcAft>
              <a:buClr>
                <a:schemeClr val="lt1"/>
              </a:buClr>
              <a:buSzPts val="12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2100" lvl="6" marL="3200400" rtl="0">
              <a:spcBef>
                <a:spcPts val="0"/>
              </a:spcBef>
              <a:spcAft>
                <a:spcPts val="0"/>
              </a:spcAft>
              <a:buClr>
                <a:schemeClr val="lt1"/>
              </a:buClr>
              <a:buSzPts val="1000"/>
              <a:buChar char="●"/>
              <a:defRPr>
                <a:solidFill>
                  <a:schemeClr val="lt1"/>
                </a:solidFill>
              </a:defRPr>
            </a:lvl7pPr>
            <a:lvl8pPr indent="-292100" lvl="7" marL="3657600" rtl="0">
              <a:spcBef>
                <a:spcPts val="0"/>
              </a:spcBef>
              <a:spcAft>
                <a:spcPts val="0"/>
              </a:spcAft>
              <a:buClr>
                <a:schemeClr val="lt1"/>
              </a:buClr>
              <a:buSzPts val="1000"/>
              <a:buChar char="○"/>
              <a:defRPr>
                <a:solidFill>
                  <a:schemeClr val="lt1"/>
                </a:solidFill>
              </a:defRPr>
            </a:lvl8pPr>
            <a:lvl9pPr indent="-292100" lvl="8" marL="4114800" rtl="0">
              <a:spcBef>
                <a:spcPts val="0"/>
              </a:spcBef>
              <a:spcAft>
                <a:spcPts val="0"/>
              </a:spcAft>
              <a:buClr>
                <a:schemeClr val="lt1"/>
              </a:buClr>
              <a:buSzPts val="1000"/>
              <a:buChar char="■"/>
              <a:defRPr>
                <a:solidFill>
                  <a:schemeClr val="lt1"/>
                </a:solidFill>
              </a:defRPr>
            </a:lvl9pPr>
          </a:lstStyle>
          <a:p/>
        </p:txBody>
      </p:sp>
      <p:pic>
        <p:nvPicPr>
          <p:cNvPr id="109" name="Google Shape;109;p18"/>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110" name="Shape 110"/>
        <p:cNvGrpSpPr/>
        <p:nvPr/>
      </p:nvGrpSpPr>
      <p:grpSpPr>
        <a:xfrm>
          <a:off x="0" y="0"/>
          <a:ext cx="0" cy="0"/>
          <a:chOff x="0" y="0"/>
          <a:chExt cx="0" cy="0"/>
        </a:xfrm>
      </p:grpSpPr>
      <p:pic>
        <p:nvPicPr>
          <p:cNvPr id="111" name="Google Shape;111;p19"/>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112" name="Google Shape;112;p19"/>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9"/>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accent1"/>
              </a:buClr>
              <a:buSzPts val="12000"/>
              <a:buNone/>
              <a:defRPr sz="12000">
                <a:solidFill>
                  <a:schemeClr val="accen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4" name="Google Shape;114;p19"/>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04800" lvl="1" marL="914400" algn="ctr">
              <a:spcBef>
                <a:spcPts val="0"/>
              </a:spcBef>
              <a:spcAft>
                <a:spcPts val="0"/>
              </a:spcAft>
              <a:buSzPts val="1200"/>
              <a:buChar char="○"/>
              <a:defRPr/>
            </a:lvl2pPr>
            <a:lvl3pPr indent="-304800" lvl="2" marL="1371600" algn="ctr">
              <a:spcBef>
                <a:spcPts val="0"/>
              </a:spcBef>
              <a:spcAft>
                <a:spcPts val="0"/>
              </a:spcAft>
              <a:buSzPts val="1200"/>
              <a:buChar char="■"/>
              <a:defRPr/>
            </a:lvl3pPr>
            <a:lvl4pPr indent="-304800" lvl="3" marL="1828800" algn="ctr">
              <a:spcBef>
                <a:spcPts val="0"/>
              </a:spcBef>
              <a:spcAft>
                <a:spcPts val="0"/>
              </a:spcAft>
              <a:buSzPts val="1200"/>
              <a:buChar char="●"/>
              <a:defRPr/>
            </a:lvl4pPr>
            <a:lvl5pPr indent="-304800" lvl="4" marL="2286000" algn="ctr">
              <a:spcBef>
                <a:spcPts val="0"/>
              </a:spcBef>
              <a:spcAft>
                <a:spcPts val="0"/>
              </a:spcAft>
              <a:buSzPts val="1200"/>
              <a:buChar char="○"/>
              <a:defRPr/>
            </a:lvl5pPr>
            <a:lvl6pPr indent="-298450" lvl="5" marL="2743200" algn="ctr">
              <a:spcBef>
                <a:spcPts val="0"/>
              </a:spcBef>
              <a:spcAft>
                <a:spcPts val="0"/>
              </a:spcAft>
              <a:buSzPts val="1100"/>
              <a:buChar char="■"/>
              <a:defRPr/>
            </a:lvl6pPr>
            <a:lvl7pPr indent="-292100" lvl="6" marL="3200400" algn="ctr">
              <a:spcBef>
                <a:spcPts val="0"/>
              </a:spcBef>
              <a:spcAft>
                <a:spcPts val="0"/>
              </a:spcAft>
              <a:buSzPts val="1000"/>
              <a:buChar char="●"/>
              <a:defRPr/>
            </a:lvl7pPr>
            <a:lvl8pPr indent="-292100" lvl="7" marL="3657600" algn="ctr">
              <a:spcBef>
                <a:spcPts val="0"/>
              </a:spcBef>
              <a:spcAft>
                <a:spcPts val="0"/>
              </a:spcAft>
              <a:buSzPts val="1000"/>
              <a:buChar char="○"/>
              <a:defRPr/>
            </a:lvl8pPr>
            <a:lvl9pPr indent="-292100" lvl="8" marL="4114800" algn="ctr">
              <a:spcBef>
                <a:spcPts val="0"/>
              </a:spcBef>
              <a:spcAft>
                <a:spcPts val="0"/>
              </a:spcAft>
              <a:buSzPts val="1000"/>
              <a:buChar char="■"/>
              <a:defRPr/>
            </a:lvl9pPr>
          </a:lstStyle>
          <a:p/>
        </p:txBody>
      </p:sp>
      <p:sp>
        <p:nvSpPr>
          <p:cNvPr id="115" name="Google Shape;11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116" name="Google Shape;116;p19"/>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pic>
        <p:nvPicPr>
          <p:cNvPr id="117" name="Google Shape;117;p19"/>
          <p:cNvPicPr preferRelativeResize="0"/>
          <p:nvPr/>
        </p:nvPicPr>
        <p:blipFill>
          <a:blip r:embed="rId4">
            <a:alphaModFix/>
          </a:blip>
          <a:stretch>
            <a:fillRect/>
          </a:stretch>
        </p:blipFill>
        <p:spPr>
          <a:xfrm>
            <a:off x="454975" y="4663225"/>
            <a:ext cx="1001051" cy="1529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2">
  <p:cSld name="BIG_NUMBER_2">
    <p:spTree>
      <p:nvGrpSpPr>
        <p:cNvPr id="118" name="Shape 118"/>
        <p:cNvGrpSpPr/>
        <p:nvPr/>
      </p:nvGrpSpPr>
      <p:grpSpPr>
        <a:xfrm>
          <a:off x="0" y="0"/>
          <a:ext cx="0" cy="0"/>
          <a:chOff x="0" y="0"/>
          <a:chExt cx="0" cy="0"/>
        </a:xfrm>
      </p:grpSpPr>
      <p:pic>
        <p:nvPicPr>
          <p:cNvPr id="119" name="Google Shape;119;p20"/>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120" name="Google Shape;120;p20"/>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1" name="Google Shape;121;p20"/>
          <p:cNvPicPr preferRelativeResize="0"/>
          <p:nvPr/>
        </p:nvPicPr>
        <p:blipFill>
          <a:blip r:embed="rId3">
            <a:alphaModFix/>
          </a:blip>
          <a:stretch>
            <a:fillRect/>
          </a:stretch>
        </p:blipFill>
        <p:spPr>
          <a:xfrm>
            <a:off x="454975" y="4663225"/>
            <a:ext cx="1001051" cy="152925"/>
          </a:xfrm>
          <a:prstGeom prst="rect">
            <a:avLst/>
          </a:prstGeom>
          <a:noFill/>
          <a:ln>
            <a:noFill/>
          </a:ln>
        </p:spPr>
      </p:pic>
      <p:sp>
        <p:nvSpPr>
          <p:cNvPr id="122" name="Google Shape;122;p20"/>
          <p:cNvSpPr txBox="1"/>
          <p:nvPr>
            <p:ph hasCustomPrompt="1" type="title"/>
          </p:nvPr>
        </p:nvSpPr>
        <p:spPr>
          <a:xfrm>
            <a:off x="311700" y="12953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3" name="Google Shape;123;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24" name="Google Shape;124;p20"/>
          <p:cNvSpPr txBox="1"/>
          <p:nvPr>
            <p:ph hasCustomPrompt="1" idx="2" type="title"/>
          </p:nvPr>
        </p:nvSpPr>
        <p:spPr>
          <a:xfrm>
            <a:off x="3005400" y="12953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accent1"/>
              </a:buClr>
              <a:buSzPts val="7200"/>
              <a:buNone/>
              <a:defRPr sz="72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5" name="Google Shape;125;p20"/>
          <p:cNvSpPr txBox="1"/>
          <p:nvPr>
            <p:ph hasCustomPrompt="1" idx="3" type="title"/>
          </p:nvPr>
        </p:nvSpPr>
        <p:spPr>
          <a:xfrm>
            <a:off x="5813275" y="12953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B095FF"/>
              </a:buClr>
              <a:buSzPts val="7200"/>
              <a:buNone/>
              <a:defRPr sz="7200">
                <a:solidFill>
                  <a:srgbClr val="B095FF"/>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6" name="Google Shape;126;p20"/>
          <p:cNvSpPr txBox="1"/>
          <p:nvPr>
            <p:ph hasCustomPrompt="1" idx="4" type="title"/>
          </p:nvPr>
        </p:nvSpPr>
        <p:spPr>
          <a:xfrm>
            <a:off x="311700" y="29955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7" name="Google Shape;127;p20"/>
          <p:cNvSpPr txBox="1"/>
          <p:nvPr>
            <p:ph hasCustomPrompt="1" idx="5" type="title"/>
          </p:nvPr>
        </p:nvSpPr>
        <p:spPr>
          <a:xfrm>
            <a:off x="3005400" y="29955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accent1"/>
              </a:buClr>
              <a:buSzPts val="7200"/>
              <a:buNone/>
              <a:defRPr sz="72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8" name="Google Shape;128;p20"/>
          <p:cNvSpPr txBox="1"/>
          <p:nvPr>
            <p:ph hasCustomPrompt="1" idx="6" type="title"/>
          </p:nvPr>
        </p:nvSpPr>
        <p:spPr>
          <a:xfrm>
            <a:off x="5813275" y="29955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B095FF"/>
              </a:buClr>
              <a:buSzPts val="7200"/>
              <a:buNone/>
              <a:defRPr sz="7200">
                <a:solidFill>
                  <a:srgbClr val="B095FF"/>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9" name="Google Shape;129;p20"/>
          <p:cNvSpPr txBox="1"/>
          <p:nvPr>
            <p:ph idx="1" type="body"/>
          </p:nvPr>
        </p:nvSpPr>
        <p:spPr>
          <a:xfrm>
            <a:off x="311700" y="2028600"/>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0" name="Google Shape;130;p20"/>
          <p:cNvSpPr txBox="1"/>
          <p:nvPr>
            <p:ph idx="7" type="body"/>
          </p:nvPr>
        </p:nvSpPr>
        <p:spPr>
          <a:xfrm>
            <a:off x="3005400" y="2028600"/>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1" name="Google Shape;131;p20"/>
          <p:cNvSpPr txBox="1"/>
          <p:nvPr>
            <p:ph idx="8" type="body"/>
          </p:nvPr>
        </p:nvSpPr>
        <p:spPr>
          <a:xfrm>
            <a:off x="5699100" y="2028600"/>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2" name="Google Shape;132;p20"/>
          <p:cNvSpPr txBox="1"/>
          <p:nvPr>
            <p:ph idx="9" type="body"/>
          </p:nvPr>
        </p:nvSpPr>
        <p:spPr>
          <a:xfrm>
            <a:off x="311700" y="3823225"/>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3" name="Google Shape;133;p20"/>
          <p:cNvSpPr txBox="1"/>
          <p:nvPr>
            <p:ph idx="13" type="body"/>
          </p:nvPr>
        </p:nvSpPr>
        <p:spPr>
          <a:xfrm>
            <a:off x="3005400" y="3823225"/>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4" name="Google Shape;134;p20"/>
          <p:cNvSpPr txBox="1"/>
          <p:nvPr>
            <p:ph idx="14" type="body"/>
          </p:nvPr>
        </p:nvSpPr>
        <p:spPr>
          <a:xfrm>
            <a:off x="5699100" y="3823225"/>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5" name="Google Shape;135;p20"/>
          <p:cNvSpPr txBox="1"/>
          <p:nvPr>
            <p:ph idx="15" type="title"/>
          </p:nvPr>
        </p:nvSpPr>
        <p:spPr>
          <a:xfrm>
            <a:off x="311700" y="220975"/>
            <a:ext cx="55017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11">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15" name="Google Shape;15;p3"/>
          <p:cNvPicPr preferRelativeResize="0"/>
          <p:nvPr/>
        </p:nvPicPr>
        <p:blipFill>
          <a:blip r:embed="rId2">
            <a:alphaModFix/>
          </a:blip>
          <a:stretch>
            <a:fillRect/>
          </a:stretch>
        </p:blipFill>
        <p:spPr>
          <a:xfrm>
            <a:off x="310001" y="4655604"/>
            <a:ext cx="1199421" cy="18272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IG_NUMBER_1">
    <p:spTree>
      <p:nvGrpSpPr>
        <p:cNvPr id="136" name="Shape 136"/>
        <p:cNvGrpSpPr/>
        <p:nvPr/>
      </p:nvGrpSpPr>
      <p:grpSpPr>
        <a:xfrm>
          <a:off x="0" y="0"/>
          <a:ext cx="0" cy="0"/>
          <a:chOff x="0" y="0"/>
          <a:chExt cx="0" cy="0"/>
        </a:xfrm>
      </p:grpSpPr>
      <p:pic>
        <p:nvPicPr>
          <p:cNvPr id="137" name="Google Shape;137;p21"/>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IG_NUMBER_1_4">
    <p:spTree>
      <p:nvGrpSpPr>
        <p:cNvPr id="138" name="Shape 138"/>
        <p:cNvGrpSpPr/>
        <p:nvPr/>
      </p:nvGrpSpPr>
      <p:grpSpPr>
        <a:xfrm>
          <a:off x="0" y="0"/>
          <a:ext cx="0" cy="0"/>
          <a:chOff x="0" y="0"/>
          <a:chExt cx="0" cy="0"/>
        </a:xfrm>
      </p:grpSpPr>
      <p:pic>
        <p:nvPicPr>
          <p:cNvPr id="139" name="Google Shape;139;p22"/>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140" name="Google Shape;140;p22"/>
          <p:cNvSpPr/>
          <p:nvPr/>
        </p:nvSpPr>
        <p:spPr>
          <a:xfrm>
            <a:off x="251400" y="237525"/>
            <a:ext cx="8641200" cy="17604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2"/>
          <p:cNvSpPr/>
          <p:nvPr/>
        </p:nvSpPr>
        <p:spPr>
          <a:xfrm>
            <a:off x="251475" y="2270300"/>
            <a:ext cx="2710500" cy="2598600"/>
          </a:xfrm>
          <a:prstGeom prst="roundRect">
            <a:avLst>
              <a:gd fmla="val 7527" name="adj"/>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2"/>
          <p:cNvSpPr/>
          <p:nvPr/>
        </p:nvSpPr>
        <p:spPr>
          <a:xfrm>
            <a:off x="3216750" y="2270300"/>
            <a:ext cx="2710500" cy="2598600"/>
          </a:xfrm>
          <a:prstGeom prst="roundRect">
            <a:avLst>
              <a:gd fmla="val 7527"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2"/>
          <p:cNvSpPr/>
          <p:nvPr/>
        </p:nvSpPr>
        <p:spPr>
          <a:xfrm>
            <a:off x="6136675" y="2270300"/>
            <a:ext cx="2710500" cy="2598600"/>
          </a:xfrm>
          <a:prstGeom prst="roundRect">
            <a:avLst>
              <a:gd fmla="val 7527" name="adj"/>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2"/>
          <p:cNvSpPr txBox="1"/>
          <p:nvPr>
            <p:ph hasCustomPrompt="1" type="title"/>
          </p:nvPr>
        </p:nvSpPr>
        <p:spPr>
          <a:xfrm>
            <a:off x="3267475" y="2530400"/>
            <a:ext cx="2659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3600"/>
              <a:buNone/>
              <a:defRPr b="1" sz="36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45" name="Google Shape;145;p22"/>
          <p:cNvSpPr txBox="1"/>
          <p:nvPr>
            <p:ph idx="1" type="body"/>
          </p:nvPr>
        </p:nvSpPr>
        <p:spPr>
          <a:xfrm>
            <a:off x="3267475" y="3390075"/>
            <a:ext cx="2659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04800" lvl="1" marL="914400" rtl="0" algn="ctr">
              <a:spcBef>
                <a:spcPts val="0"/>
              </a:spcBef>
              <a:spcAft>
                <a:spcPts val="0"/>
              </a:spcAft>
              <a:buClr>
                <a:schemeClr val="lt1"/>
              </a:buClr>
              <a:buSzPts val="1200"/>
              <a:buChar char="○"/>
              <a:defRPr sz="1200">
                <a:solidFill>
                  <a:schemeClr val="lt1"/>
                </a:solidFill>
              </a:defRPr>
            </a:lvl2pPr>
            <a:lvl3pPr indent="-304800" lvl="2" marL="1371600" rtl="0" algn="ctr">
              <a:spcBef>
                <a:spcPts val="0"/>
              </a:spcBef>
              <a:spcAft>
                <a:spcPts val="0"/>
              </a:spcAft>
              <a:buClr>
                <a:schemeClr val="lt1"/>
              </a:buClr>
              <a:buSzPts val="1200"/>
              <a:buChar char="■"/>
              <a:defRPr sz="1200">
                <a:solidFill>
                  <a:schemeClr val="lt1"/>
                </a:solidFill>
              </a:defRPr>
            </a:lvl3pPr>
            <a:lvl4pPr indent="-304800" lvl="3" marL="1828800" rtl="0" algn="ctr">
              <a:spcBef>
                <a:spcPts val="0"/>
              </a:spcBef>
              <a:spcAft>
                <a:spcPts val="0"/>
              </a:spcAft>
              <a:buClr>
                <a:schemeClr val="lt1"/>
              </a:buClr>
              <a:buSzPts val="1200"/>
              <a:buChar char="●"/>
              <a:defRPr sz="1200">
                <a:solidFill>
                  <a:schemeClr val="lt1"/>
                </a:solidFill>
              </a:defRPr>
            </a:lvl4pPr>
            <a:lvl5pPr indent="-304800" lvl="4" marL="2286000" rtl="0" algn="ctr">
              <a:spcBef>
                <a:spcPts val="0"/>
              </a:spcBef>
              <a:spcAft>
                <a:spcPts val="0"/>
              </a:spcAft>
              <a:buClr>
                <a:schemeClr val="lt1"/>
              </a:buClr>
              <a:buSzPts val="1200"/>
              <a:buChar char="○"/>
              <a:defRPr sz="1200">
                <a:solidFill>
                  <a:schemeClr val="lt1"/>
                </a:solidFill>
              </a:defRPr>
            </a:lvl5pPr>
            <a:lvl6pPr indent="-304800" lvl="5" marL="2743200" rtl="0" algn="ctr">
              <a:spcBef>
                <a:spcPts val="0"/>
              </a:spcBef>
              <a:spcAft>
                <a:spcPts val="0"/>
              </a:spcAft>
              <a:buClr>
                <a:schemeClr val="lt1"/>
              </a:buClr>
              <a:buSzPts val="1200"/>
              <a:buChar char="■"/>
              <a:defRPr sz="1200">
                <a:solidFill>
                  <a:schemeClr val="lt1"/>
                </a:solidFill>
              </a:defRPr>
            </a:lvl6pPr>
            <a:lvl7pPr indent="-304800" lvl="6" marL="3200400" rtl="0" algn="ctr">
              <a:spcBef>
                <a:spcPts val="0"/>
              </a:spcBef>
              <a:spcAft>
                <a:spcPts val="0"/>
              </a:spcAft>
              <a:buClr>
                <a:schemeClr val="lt1"/>
              </a:buClr>
              <a:buSzPts val="1200"/>
              <a:buChar char="●"/>
              <a:defRPr sz="1200">
                <a:solidFill>
                  <a:schemeClr val="lt1"/>
                </a:solidFill>
              </a:defRPr>
            </a:lvl7pPr>
            <a:lvl8pPr indent="-304800" lvl="7" marL="3657600" rtl="0" algn="ctr">
              <a:spcBef>
                <a:spcPts val="0"/>
              </a:spcBef>
              <a:spcAft>
                <a:spcPts val="0"/>
              </a:spcAft>
              <a:buClr>
                <a:schemeClr val="lt1"/>
              </a:buClr>
              <a:buSzPts val="1200"/>
              <a:buChar char="○"/>
              <a:defRPr sz="1200">
                <a:solidFill>
                  <a:schemeClr val="lt1"/>
                </a:solidFill>
              </a:defRPr>
            </a:lvl8pPr>
            <a:lvl9pPr indent="-304800" lvl="8" marL="4114800" rtl="0" algn="ctr">
              <a:spcBef>
                <a:spcPts val="0"/>
              </a:spcBef>
              <a:spcAft>
                <a:spcPts val="0"/>
              </a:spcAft>
              <a:buClr>
                <a:schemeClr val="lt1"/>
              </a:buClr>
              <a:buSzPts val="1200"/>
              <a:buChar char="■"/>
              <a:defRPr sz="1200">
                <a:solidFill>
                  <a:schemeClr val="lt1"/>
                </a:solidFill>
              </a:defRPr>
            </a:lvl9pPr>
          </a:lstStyle>
          <a:p/>
        </p:txBody>
      </p:sp>
      <p:sp>
        <p:nvSpPr>
          <p:cNvPr id="146" name="Google Shape;146;p22"/>
          <p:cNvSpPr txBox="1"/>
          <p:nvPr>
            <p:ph hasCustomPrompt="1" idx="2" type="title"/>
          </p:nvPr>
        </p:nvSpPr>
        <p:spPr>
          <a:xfrm>
            <a:off x="6182025" y="2530400"/>
            <a:ext cx="2659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7" name="Google Shape;147;p22"/>
          <p:cNvSpPr txBox="1"/>
          <p:nvPr>
            <p:ph idx="3" type="body"/>
          </p:nvPr>
        </p:nvSpPr>
        <p:spPr>
          <a:xfrm>
            <a:off x="6182025" y="3390075"/>
            <a:ext cx="2659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48" name="Google Shape;148;p22"/>
          <p:cNvSpPr txBox="1"/>
          <p:nvPr>
            <p:ph hasCustomPrompt="1" idx="4" type="title"/>
          </p:nvPr>
        </p:nvSpPr>
        <p:spPr>
          <a:xfrm>
            <a:off x="251400" y="2530400"/>
            <a:ext cx="2659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9" name="Google Shape;149;p22"/>
          <p:cNvSpPr txBox="1"/>
          <p:nvPr>
            <p:ph idx="5" type="body"/>
          </p:nvPr>
        </p:nvSpPr>
        <p:spPr>
          <a:xfrm>
            <a:off x="251400" y="3390075"/>
            <a:ext cx="2659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50" name="Google Shape;150;p22"/>
          <p:cNvSpPr txBox="1"/>
          <p:nvPr>
            <p:ph idx="6" type="title"/>
          </p:nvPr>
        </p:nvSpPr>
        <p:spPr>
          <a:xfrm>
            <a:off x="0" y="673025"/>
            <a:ext cx="9144000" cy="755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100"/>
              <a:buNone/>
              <a:defRPr sz="31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Blank">
  <p:cSld name="BIG_NUMBER_1_3">
    <p:bg>
      <p:bgPr>
        <a:solidFill>
          <a:schemeClr val="lt1"/>
        </a:solidFill>
      </p:bgPr>
    </p:bg>
    <p:spTree>
      <p:nvGrpSpPr>
        <p:cNvPr id="151" name="Shape 151"/>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6">
    <p:spTree>
      <p:nvGrpSpPr>
        <p:cNvPr id="152" name="Shape 152"/>
        <p:cNvGrpSpPr/>
        <p:nvPr/>
      </p:nvGrpSpPr>
      <p:grpSpPr>
        <a:xfrm>
          <a:off x="0" y="0"/>
          <a:ext cx="0" cy="0"/>
          <a:chOff x="0" y="0"/>
          <a:chExt cx="0" cy="0"/>
        </a:xfrm>
      </p:grpSpPr>
      <p:sp>
        <p:nvSpPr>
          <p:cNvPr id="153" name="Google Shape;153;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54" name="Google Shape;154;p24"/>
          <p:cNvSpPr/>
          <p:nvPr/>
        </p:nvSpPr>
        <p:spPr>
          <a:xfrm>
            <a:off x="480763" y="1417293"/>
            <a:ext cx="2614200" cy="1218600"/>
          </a:xfrm>
          <a:prstGeom prst="roundRect">
            <a:avLst>
              <a:gd fmla="val 13383" name="adj"/>
            </a:avLst>
          </a:prstGeom>
          <a:solidFill>
            <a:srgbClr val="E2DB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4"/>
          <p:cNvSpPr/>
          <p:nvPr/>
        </p:nvSpPr>
        <p:spPr>
          <a:xfrm>
            <a:off x="3214663" y="1417293"/>
            <a:ext cx="2614200" cy="1218600"/>
          </a:xfrm>
          <a:prstGeom prst="roundRect">
            <a:avLst>
              <a:gd fmla="val 12247" name="adj"/>
            </a:avLst>
          </a:prstGeom>
          <a:solidFill>
            <a:srgbClr val="FCCB6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4"/>
          <p:cNvSpPr/>
          <p:nvPr/>
        </p:nvSpPr>
        <p:spPr>
          <a:xfrm>
            <a:off x="5948563" y="1417293"/>
            <a:ext cx="2614200" cy="1218600"/>
          </a:xfrm>
          <a:prstGeom prst="roundRect">
            <a:avLst>
              <a:gd fmla="val 11110"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7" name="Google Shape;157;p24"/>
          <p:cNvCxnSpPr/>
          <p:nvPr/>
        </p:nvCxnSpPr>
        <p:spPr>
          <a:xfrm rot="10800000">
            <a:off x="495438" y="2902032"/>
            <a:ext cx="8167800" cy="0"/>
          </a:xfrm>
          <a:prstGeom prst="straightConnector1">
            <a:avLst/>
          </a:prstGeom>
          <a:noFill/>
          <a:ln cap="flat" cmpd="sng" w="9525">
            <a:solidFill>
              <a:srgbClr val="C5CED6"/>
            </a:solidFill>
            <a:prstDash val="dot"/>
            <a:round/>
            <a:headEnd len="med" w="med" type="none"/>
            <a:tailEnd len="med" w="med" type="none"/>
          </a:ln>
        </p:spPr>
      </p:cxnSp>
      <p:sp>
        <p:nvSpPr>
          <p:cNvPr id="158" name="Google Shape;158;p24"/>
          <p:cNvSpPr txBox="1"/>
          <p:nvPr>
            <p:ph hasCustomPrompt="1" type="title"/>
          </p:nvPr>
        </p:nvSpPr>
        <p:spPr>
          <a:xfrm>
            <a:off x="548600" y="1837163"/>
            <a:ext cx="137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accent1"/>
              </a:buClr>
              <a:buSzPts val="4700"/>
              <a:buNone/>
              <a:defRPr b="1" sz="47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59" name="Google Shape;159;p24"/>
          <p:cNvSpPr txBox="1"/>
          <p:nvPr>
            <p:ph hasCustomPrompt="1" idx="2" type="title"/>
          </p:nvPr>
        </p:nvSpPr>
        <p:spPr>
          <a:xfrm>
            <a:off x="3315650" y="1837163"/>
            <a:ext cx="137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700"/>
              <a:buNone/>
              <a:defRPr b="1" sz="47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0" name="Google Shape;160;p24"/>
          <p:cNvSpPr txBox="1"/>
          <p:nvPr>
            <p:ph idx="3" type="title"/>
          </p:nvPr>
        </p:nvSpPr>
        <p:spPr>
          <a:xfrm>
            <a:off x="0" y="21900"/>
            <a:ext cx="9144000" cy="755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100"/>
              <a:buNone/>
              <a:defRPr sz="31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61" name="Google Shape;161;p24"/>
          <p:cNvSpPr txBox="1"/>
          <p:nvPr>
            <p:ph hasCustomPrompt="1" idx="4" type="title"/>
          </p:nvPr>
        </p:nvSpPr>
        <p:spPr>
          <a:xfrm>
            <a:off x="6082700" y="1837163"/>
            <a:ext cx="137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2"/>
              </a:buClr>
              <a:buSzPts val="4700"/>
              <a:buNone/>
              <a:defRPr b="1" sz="4700">
                <a:solidFill>
                  <a:schemeClr val="dk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162" name="Google Shape;162;p24"/>
          <p:cNvSpPr txBox="1"/>
          <p:nvPr>
            <p:ph idx="1" type="subTitle"/>
          </p:nvPr>
        </p:nvSpPr>
        <p:spPr>
          <a:xfrm>
            <a:off x="623400" y="1552975"/>
            <a:ext cx="2394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900"/>
              <a:buNone/>
              <a:defRPr b="1" sz="900">
                <a:solidFill>
                  <a:schemeClr val="accent1"/>
                </a:solidFill>
              </a:defRPr>
            </a:lvl1pPr>
            <a:lvl2pPr lvl="1"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163" name="Google Shape;163;p24"/>
          <p:cNvSpPr txBox="1"/>
          <p:nvPr>
            <p:ph idx="5" type="subTitle"/>
          </p:nvPr>
        </p:nvSpPr>
        <p:spPr>
          <a:xfrm>
            <a:off x="3285988" y="1552975"/>
            <a:ext cx="2394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900"/>
              <a:buNone/>
              <a:defRPr b="1" sz="900"/>
            </a:lvl1pPr>
            <a:lvl2pPr lvl="1" rtl="0">
              <a:lnSpc>
                <a:spcPct val="100000"/>
              </a:lnSpc>
              <a:spcBef>
                <a:spcPts val="0"/>
              </a:spcBef>
              <a:spcAft>
                <a:spcPts val="0"/>
              </a:spcAft>
              <a:buSzPts val="1800"/>
              <a:buFont typeface="DM Sans"/>
              <a:buNone/>
              <a:defRPr sz="1800">
                <a:latin typeface="DM Sans"/>
                <a:ea typeface="DM Sans"/>
                <a:cs typeface="DM Sans"/>
                <a:sym typeface="DM Sans"/>
              </a:defRPr>
            </a:lvl2pPr>
            <a:lvl3pPr lvl="2" rtl="0">
              <a:lnSpc>
                <a:spcPct val="100000"/>
              </a:lnSpc>
              <a:spcBef>
                <a:spcPts val="0"/>
              </a:spcBef>
              <a:spcAft>
                <a:spcPts val="0"/>
              </a:spcAft>
              <a:buSzPts val="1800"/>
              <a:buFont typeface="DM Sans"/>
              <a:buNone/>
              <a:defRPr sz="1800">
                <a:latin typeface="DM Sans"/>
                <a:ea typeface="DM Sans"/>
                <a:cs typeface="DM Sans"/>
                <a:sym typeface="DM Sans"/>
              </a:defRPr>
            </a:lvl3pPr>
            <a:lvl4pPr lvl="3" rtl="0">
              <a:lnSpc>
                <a:spcPct val="100000"/>
              </a:lnSpc>
              <a:spcBef>
                <a:spcPts val="0"/>
              </a:spcBef>
              <a:spcAft>
                <a:spcPts val="0"/>
              </a:spcAft>
              <a:buSzPts val="1800"/>
              <a:buFont typeface="DM Sans"/>
              <a:buNone/>
              <a:defRPr sz="1800">
                <a:latin typeface="DM Sans"/>
                <a:ea typeface="DM Sans"/>
                <a:cs typeface="DM Sans"/>
                <a:sym typeface="DM Sans"/>
              </a:defRPr>
            </a:lvl4pPr>
            <a:lvl5pPr lvl="4" rtl="0">
              <a:lnSpc>
                <a:spcPct val="100000"/>
              </a:lnSpc>
              <a:spcBef>
                <a:spcPts val="0"/>
              </a:spcBef>
              <a:spcAft>
                <a:spcPts val="0"/>
              </a:spcAft>
              <a:buSzPts val="1800"/>
              <a:buFont typeface="DM Sans"/>
              <a:buNone/>
              <a:defRPr sz="1800">
                <a:latin typeface="DM Sans"/>
                <a:ea typeface="DM Sans"/>
                <a:cs typeface="DM Sans"/>
                <a:sym typeface="DM Sans"/>
              </a:defRPr>
            </a:lvl5pPr>
            <a:lvl6pPr lvl="5" rtl="0">
              <a:lnSpc>
                <a:spcPct val="100000"/>
              </a:lnSpc>
              <a:spcBef>
                <a:spcPts val="0"/>
              </a:spcBef>
              <a:spcAft>
                <a:spcPts val="0"/>
              </a:spcAft>
              <a:buSzPts val="1800"/>
              <a:buFont typeface="DM Sans"/>
              <a:buNone/>
              <a:defRPr sz="1800">
                <a:latin typeface="DM Sans"/>
                <a:ea typeface="DM Sans"/>
                <a:cs typeface="DM Sans"/>
                <a:sym typeface="DM Sans"/>
              </a:defRPr>
            </a:lvl6pPr>
            <a:lvl7pPr lvl="6" rtl="0">
              <a:lnSpc>
                <a:spcPct val="100000"/>
              </a:lnSpc>
              <a:spcBef>
                <a:spcPts val="0"/>
              </a:spcBef>
              <a:spcAft>
                <a:spcPts val="0"/>
              </a:spcAft>
              <a:buSzPts val="1800"/>
              <a:buFont typeface="DM Sans"/>
              <a:buNone/>
              <a:defRPr sz="1800">
                <a:latin typeface="DM Sans"/>
                <a:ea typeface="DM Sans"/>
                <a:cs typeface="DM Sans"/>
                <a:sym typeface="DM Sans"/>
              </a:defRPr>
            </a:lvl7pPr>
            <a:lvl8pPr lvl="7" rtl="0">
              <a:lnSpc>
                <a:spcPct val="100000"/>
              </a:lnSpc>
              <a:spcBef>
                <a:spcPts val="0"/>
              </a:spcBef>
              <a:spcAft>
                <a:spcPts val="0"/>
              </a:spcAft>
              <a:buSzPts val="1800"/>
              <a:buFont typeface="DM Sans"/>
              <a:buNone/>
              <a:defRPr sz="1800">
                <a:latin typeface="DM Sans"/>
                <a:ea typeface="DM Sans"/>
                <a:cs typeface="DM Sans"/>
                <a:sym typeface="DM Sans"/>
              </a:defRPr>
            </a:lvl8pPr>
            <a:lvl9pPr lvl="8" rtl="0">
              <a:lnSpc>
                <a:spcPct val="100000"/>
              </a:lnSpc>
              <a:spcBef>
                <a:spcPts val="0"/>
              </a:spcBef>
              <a:spcAft>
                <a:spcPts val="0"/>
              </a:spcAft>
              <a:buSzPts val="1800"/>
              <a:buFont typeface="DM Sans"/>
              <a:buNone/>
              <a:defRPr sz="1800">
                <a:latin typeface="DM Sans"/>
                <a:ea typeface="DM Sans"/>
                <a:cs typeface="DM Sans"/>
                <a:sym typeface="DM Sans"/>
              </a:defRPr>
            </a:lvl9pPr>
          </a:lstStyle>
          <a:p/>
        </p:txBody>
      </p:sp>
      <p:sp>
        <p:nvSpPr>
          <p:cNvPr id="164" name="Google Shape;164;p24"/>
          <p:cNvSpPr txBox="1"/>
          <p:nvPr>
            <p:ph idx="6" type="subTitle"/>
          </p:nvPr>
        </p:nvSpPr>
        <p:spPr>
          <a:xfrm>
            <a:off x="6025538" y="1552975"/>
            <a:ext cx="2394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dk2"/>
              </a:buClr>
              <a:buSzPts val="900"/>
              <a:buNone/>
              <a:defRPr b="1" sz="900"/>
            </a:lvl1pPr>
            <a:lvl2pPr lvl="1"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165" name="Google Shape;165;p24"/>
          <p:cNvSpPr txBox="1"/>
          <p:nvPr>
            <p:ph idx="7" type="body"/>
          </p:nvPr>
        </p:nvSpPr>
        <p:spPr>
          <a:xfrm>
            <a:off x="495450" y="3167375"/>
            <a:ext cx="80673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pic>
        <p:nvPicPr>
          <p:cNvPr id="166" name="Google Shape;166;p24"/>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y the numbers (titled)">
  <p:cSld name="BIG_NUMBER_1_2">
    <p:bg>
      <p:bgPr>
        <a:solidFill>
          <a:schemeClr val="lt1"/>
        </a:solidFill>
      </p:bgPr>
    </p:bg>
    <p:spTree>
      <p:nvGrpSpPr>
        <p:cNvPr id="167" name="Shape 167"/>
        <p:cNvGrpSpPr/>
        <p:nvPr/>
      </p:nvGrpSpPr>
      <p:grpSpPr>
        <a:xfrm>
          <a:off x="0" y="0"/>
          <a:ext cx="0" cy="0"/>
          <a:chOff x="0" y="0"/>
          <a:chExt cx="0" cy="0"/>
        </a:xfrm>
      </p:grpSpPr>
      <p:sp>
        <p:nvSpPr>
          <p:cNvPr id="168" name="Google Shape;16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69" name="Google Shape;169;p25"/>
          <p:cNvSpPr/>
          <p:nvPr/>
        </p:nvSpPr>
        <p:spPr>
          <a:xfrm>
            <a:off x="1082375" y="1143225"/>
            <a:ext cx="3280800" cy="1529400"/>
          </a:xfrm>
          <a:prstGeom prst="roundRect">
            <a:avLst>
              <a:gd fmla="val 10764" name="adj"/>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170" name="Google Shape;170;p25"/>
          <p:cNvSpPr/>
          <p:nvPr/>
        </p:nvSpPr>
        <p:spPr>
          <a:xfrm>
            <a:off x="4780850" y="1143225"/>
            <a:ext cx="3280800" cy="1529400"/>
          </a:xfrm>
          <a:prstGeom prst="roundRect">
            <a:avLst>
              <a:gd fmla="val 11424" name="adj"/>
            </a:avLst>
          </a:prstGeom>
          <a:solidFill>
            <a:schemeClr val="dk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EF9F0"/>
              </a:solidFill>
            </a:endParaRPr>
          </a:p>
        </p:txBody>
      </p:sp>
      <p:sp>
        <p:nvSpPr>
          <p:cNvPr id="171" name="Google Shape;171;p25"/>
          <p:cNvSpPr/>
          <p:nvPr/>
        </p:nvSpPr>
        <p:spPr>
          <a:xfrm>
            <a:off x="1082375" y="2903075"/>
            <a:ext cx="3280800" cy="1529400"/>
          </a:xfrm>
          <a:prstGeom prst="roundRect">
            <a:avLst>
              <a:gd fmla="val 7063"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5"/>
          <p:cNvSpPr/>
          <p:nvPr/>
        </p:nvSpPr>
        <p:spPr>
          <a:xfrm>
            <a:off x="4780850" y="2903075"/>
            <a:ext cx="3280800" cy="1529400"/>
          </a:xfrm>
          <a:prstGeom prst="roundRect">
            <a:avLst>
              <a:gd fmla="val 6797" name="adj"/>
            </a:avLst>
          </a:prstGeom>
          <a:solidFill>
            <a:srgbClr val="F7C56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5"/>
          <p:cNvSpPr txBox="1"/>
          <p:nvPr>
            <p:ph hasCustomPrompt="1" type="title"/>
          </p:nvPr>
        </p:nvSpPr>
        <p:spPr>
          <a:xfrm>
            <a:off x="1082350" y="2903075"/>
            <a:ext cx="3280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4" name="Google Shape;174;p25"/>
          <p:cNvSpPr txBox="1"/>
          <p:nvPr>
            <p:ph hasCustomPrompt="1" idx="2" type="title"/>
          </p:nvPr>
        </p:nvSpPr>
        <p:spPr>
          <a:xfrm>
            <a:off x="4780850" y="1143225"/>
            <a:ext cx="3280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3600"/>
              <a:buNone/>
              <a:defRPr b="1" sz="36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75" name="Google Shape;175;p25"/>
          <p:cNvSpPr txBox="1"/>
          <p:nvPr>
            <p:ph hasCustomPrompt="1" idx="3" type="title"/>
          </p:nvPr>
        </p:nvSpPr>
        <p:spPr>
          <a:xfrm>
            <a:off x="5097125" y="3060150"/>
            <a:ext cx="2964600" cy="64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6" name="Google Shape;176;p25"/>
          <p:cNvSpPr txBox="1"/>
          <p:nvPr>
            <p:ph idx="1" type="body"/>
          </p:nvPr>
        </p:nvSpPr>
        <p:spPr>
          <a:xfrm>
            <a:off x="4780850" y="200290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04800" lvl="1" marL="914400" rtl="0" algn="ctr">
              <a:spcBef>
                <a:spcPts val="0"/>
              </a:spcBef>
              <a:spcAft>
                <a:spcPts val="0"/>
              </a:spcAft>
              <a:buClr>
                <a:schemeClr val="lt1"/>
              </a:buClr>
              <a:buSzPts val="1200"/>
              <a:buChar char="○"/>
              <a:defRPr sz="1200">
                <a:solidFill>
                  <a:schemeClr val="lt1"/>
                </a:solidFill>
              </a:defRPr>
            </a:lvl2pPr>
            <a:lvl3pPr indent="-304800" lvl="2" marL="1371600" rtl="0" algn="ctr">
              <a:spcBef>
                <a:spcPts val="0"/>
              </a:spcBef>
              <a:spcAft>
                <a:spcPts val="0"/>
              </a:spcAft>
              <a:buClr>
                <a:schemeClr val="lt1"/>
              </a:buClr>
              <a:buSzPts val="1200"/>
              <a:buChar char="■"/>
              <a:defRPr sz="1200">
                <a:solidFill>
                  <a:schemeClr val="lt1"/>
                </a:solidFill>
              </a:defRPr>
            </a:lvl3pPr>
            <a:lvl4pPr indent="-304800" lvl="3" marL="1828800" rtl="0" algn="ctr">
              <a:spcBef>
                <a:spcPts val="0"/>
              </a:spcBef>
              <a:spcAft>
                <a:spcPts val="0"/>
              </a:spcAft>
              <a:buClr>
                <a:schemeClr val="lt1"/>
              </a:buClr>
              <a:buSzPts val="1200"/>
              <a:buChar char="●"/>
              <a:defRPr sz="1200">
                <a:solidFill>
                  <a:schemeClr val="lt1"/>
                </a:solidFill>
              </a:defRPr>
            </a:lvl4pPr>
            <a:lvl5pPr indent="-304800" lvl="4" marL="2286000" rtl="0" algn="ctr">
              <a:spcBef>
                <a:spcPts val="0"/>
              </a:spcBef>
              <a:spcAft>
                <a:spcPts val="0"/>
              </a:spcAft>
              <a:buClr>
                <a:schemeClr val="lt1"/>
              </a:buClr>
              <a:buSzPts val="1200"/>
              <a:buChar char="○"/>
              <a:defRPr sz="1200">
                <a:solidFill>
                  <a:schemeClr val="lt1"/>
                </a:solidFill>
              </a:defRPr>
            </a:lvl5pPr>
            <a:lvl6pPr indent="-304800" lvl="5" marL="2743200" rtl="0" algn="ctr">
              <a:spcBef>
                <a:spcPts val="0"/>
              </a:spcBef>
              <a:spcAft>
                <a:spcPts val="0"/>
              </a:spcAft>
              <a:buClr>
                <a:schemeClr val="lt1"/>
              </a:buClr>
              <a:buSzPts val="1200"/>
              <a:buChar char="■"/>
              <a:defRPr sz="1200">
                <a:solidFill>
                  <a:schemeClr val="lt1"/>
                </a:solidFill>
              </a:defRPr>
            </a:lvl6pPr>
            <a:lvl7pPr indent="-304800" lvl="6" marL="3200400" rtl="0" algn="ctr">
              <a:spcBef>
                <a:spcPts val="0"/>
              </a:spcBef>
              <a:spcAft>
                <a:spcPts val="0"/>
              </a:spcAft>
              <a:buClr>
                <a:schemeClr val="lt1"/>
              </a:buClr>
              <a:buSzPts val="1200"/>
              <a:buChar char="●"/>
              <a:defRPr sz="1200">
                <a:solidFill>
                  <a:schemeClr val="lt1"/>
                </a:solidFill>
              </a:defRPr>
            </a:lvl7pPr>
            <a:lvl8pPr indent="-304800" lvl="7" marL="3657600" rtl="0" algn="ctr">
              <a:spcBef>
                <a:spcPts val="0"/>
              </a:spcBef>
              <a:spcAft>
                <a:spcPts val="0"/>
              </a:spcAft>
              <a:buClr>
                <a:schemeClr val="lt1"/>
              </a:buClr>
              <a:buSzPts val="1200"/>
              <a:buChar char="○"/>
              <a:defRPr sz="1200">
                <a:solidFill>
                  <a:schemeClr val="lt1"/>
                </a:solidFill>
              </a:defRPr>
            </a:lvl8pPr>
            <a:lvl9pPr indent="-304800" lvl="8" marL="4114800" rtl="0" algn="ctr">
              <a:spcBef>
                <a:spcPts val="0"/>
              </a:spcBef>
              <a:spcAft>
                <a:spcPts val="0"/>
              </a:spcAft>
              <a:buClr>
                <a:schemeClr val="lt1"/>
              </a:buClr>
              <a:buSzPts val="1200"/>
              <a:buChar char="■"/>
              <a:defRPr sz="1200">
                <a:solidFill>
                  <a:schemeClr val="lt1"/>
                </a:solidFill>
              </a:defRPr>
            </a:lvl9pPr>
          </a:lstStyle>
          <a:p/>
        </p:txBody>
      </p:sp>
      <p:sp>
        <p:nvSpPr>
          <p:cNvPr id="177" name="Google Shape;177;p25"/>
          <p:cNvSpPr txBox="1"/>
          <p:nvPr>
            <p:ph idx="4" type="body"/>
          </p:nvPr>
        </p:nvSpPr>
        <p:spPr>
          <a:xfrm>
            <a:off x="1082325" y="376275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78" name="Google Shape;178;p25"/>
          <p:cNvSpPr txBox="1"/>
          <p:nvPr>
            <p:ph idx="5" type="body"/>
          </p:nvPr>
        </p:nvSpPr>
        <p:spPr>
          <a:xfrm>
            <a:off x="4780850" y="376275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79" name="Google Shape;179;p25"/>
          <p:cNvSpPr txBox="1"/>
          <p:nvPr>
            <p:ph hasCustomPrompt="1" idx="6" type="title"/>
          </p:nvPr>
        </p:nvSpPr>
        <p:spPr>
          <a:xfrm>
            <a:off x="1420125" y="1143225"/>
            <a:ext cx="26052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80" name="Google Shape;180;p25"/>
          <p:cNvSpPr txBox="1"/>
          <p:nvPr>
            <p:ph idx="7" type="body"/>
          </p:nvPr>
        </p:nvSpPr>
        <p:spPr>
          <a:xfrm>
            <a:off x="1082375" y="200290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81" name="Google Shape;181;p25"/>
          <p:cNvSpPr/>
          <p:nvPr/>
        </p:nvSpPr>
        <p:spPr>
          <a:xfrm>
            <a:off x="1082375" y="237525"/>
            <a:ext cx="6979200" cy="6423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5"/>
          <p:cNvSpPr txBox="1"/>
          <p:nvPr>
            <p:ph idx="8" type="title"/>
          </p:nvPr>
        </p:nvSpPr>
        <p:spPr>
          <a:xfrm>
            <a:off x="0" y="557547"/>
            <a:ext cx="9144000" cy="275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100"/>
              <a:buNone/>
              <a:defRPr sz="31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pic>
        <p:nvPicPr>
          <p:cNvPr id="183" name="Google Shape;183;p25"/>
          <p:cNvPicPr preferRelativeResize="0"/>
          <p:nvPr/>
        </p:nvPicPr>
        <p:blipFill>
          <a:blip r:embed="rId2">
            <a:alphaModFix/>
          </a:blip>
          <a:stretch>
            <a:fillRect/>
          </a:stretch>
        </p:blipFill>
        <p:spPr>
          <a:xfrm>
            <a:off x="454975" y="4663225"/>
            <a:ext cx="1001051" cy="15292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d to great">
  <p:cSld name="CUSTOM_5">
    <p:spTree>
      <p:nvGrpSpPr>
        <p:cNvPr id="184" name="Shape 184"/>
        <p:cNvGrpSpPr/>
        <p:nvPr/>
      </p:nvGrpSpPr>
      <p:grpSpPr>
        <a:xfrm>
          <a:off x="0" y="0"/>
          <a:ext cx="0" cy="0"/>
          <a:chOff x="0" y="0"/>
          <a:chExt cx="0" cy="0"/>
        </a:xfrm>
      </p:grpSpPr>
      <p:sp>
        <p:nvSpPr>
          <p:cNvPr id="185" name="Google Shape;185;p26"/>
          <p:cNvSpPr/>
          <p:nvPr/>
        </p:nvSpPr>
        <p:spPr>
          <a:xfrm>
            <a:off x="173850" y="1208550"/>
            <a:ext cx="2028000" cy="3130800"/>
          </a:xfrm>
          <a:prstGeom prst="roundRect">
            <a:avLst>
              <a:gd fmla="val 6359"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186" name="Google Shape;186;p26"/>
          <p:cNvSpPr txBox="1"/>
          <p:nvPr>
            <p:ph type="title"/>
          </p:nvPr>
        </p:nvSpPr>
        <p:spPr>
          <a:xfrm>
            <a:off x="204675" y="201125"/>
            <a:ext cx="86277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7" name="Google Shape;187;p26"/>
          <p:cNvSpPr/>
          <p:nvPr/>
        </p:nvSpPr>
        <p:spPr>
          <a:xfrm>
            <a:off x="2425675" y="1208550"/>
            <a:ext cx="2028000" cy="3130800"/>
          </a:xfrm>
          <a:prstGeom prst="roundRect">
            <a:avLst>
              <a:gd fmla="val 6359" name="adj"/>
            </a:avLst>
          </a:prstGeom>
          <a:solidFill>
            <a:schemeClr val="accent3"/>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188" name="Google Shape;188;p26"/>
          <p:cNvSpPr txBox="1"/>
          <p:nvPr>
            <p:ph hasCustomPrompt="1" idx="2" type="title"/>
          </p:nvPr>
        </p:nvSpPr>
        <p:spPr>
          <a:xfrm>
            <a:off x="204675" y="1320500"/>
            <a:ext cx="19971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89" name="Google Shape;189;p26"/>
          <p:cNvSpPr/>
          <p:nvPr/>
        </p:nvSpPr>
        <p:spPr>
          <a:xfrm>
            <a:off x="4670400" y="1208550"/>
            <a:ext cx="2028000" cy="3130800"/>
          </a:xfrm>
          <a:prstGeom prst="roundRect">
            <a:avLst>
              <a:gd fmla="val 6359" name="adj"/>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190" name="Google Shape;190;p26"/>
          <p:cNvSpPr txBox="1"/>
          <p:nvPr>
            <p:ph hasCustomPrompt="1" idx="3" type="title"/>
          </p:nvPr>
        </p:nvSpPr>
        <p:spPr>
          <a:xfrm>
            <a:off x="2418375" y="1320500"/>
            <a:ext cx="20280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400"/>
              <a:buNone/>
              <a:defRPr sz="24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91" name="Google Shape;191;p26"/>
          <p:cNvSpPr/>
          <p:nvPr/>
        </p:nvSpPr>
        <p:spPr>
          <a:xfrm>
            <a:off x="6915125" y="1208550"/>
            <a:ext cx="2028000" cy="3130800"/>
          </a:xfrm>
          <a:prstGeom prst="roundRect">
            <a:avLst>
              <a:gd fmla="val 6359" name="adj"/>
            </a:avLst>
          </a:prstGeom>
          <a:solidFill>
            <a:schemeClr val="accen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192" name="Google Shape;192;p26"/>
          <p:cNvSpPr txBox="1"/>
          <p:nvPr>
            <p:ph hasCustomPrompt="1" idx="4" type="title"/>
          </p:nvPr>
        </p:nvSpPr>
        <p:spPr>
          <a:xfrm>
            <a:off x="4670275" y="1320500"/>
            <a:ext cx="20280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400"/>
              <a:buNone/>
              <a:defRPr sz="24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93" name="Google Shape;193;p26"/>
          <p:cNvSpPr txBox="1"/>
          <p:nvPr>
            <p:ph hasCustomPrompt="1" idx="5" type="title"/>
          </p:nvPr>
        </p:nvSpPr>
        <p:spPr>
          <a:xfrm>
            <a:off x="6915125" y="1320500"/>
            <a:ext cx="20280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pic>
        <p:nvPicPr>
          <p:cNvPr id="194" name="Google Shape;194;p26"/>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Logo">
  <p:cSld name="CUSTOM_4">
    <p:bg>
      <p:bgPr>
        <a:solidFill>
          <a:schemeClr val="accent1"/>
        </a:solidFill>
      </p:bgPr>
    </p:bg>
    <p:spTree>
      <p:nvGrpSpPr>
        <p:cNvPr id="195" name="Shape 195"/>
        <p:cNvGrpSpPr/>
        <p:nvPr/>
      </p:nvGrpSpPr>
      <p:grpSpPr>
        <a:xfrm>
          <a:off x="0" y="0"/>
          <a:ext cx="0" cy="0"/>
          <a:chOff x="0" y="0"/>
          <a:chExt cx="0" cy="0"/>
        </a:xfrm>
      </p:grpSpPr>
      <p:pic>
        <p:nvPicPr>
          <p:cNvPr id="196" name="Google Shape;196;p27"/>
          <p:cNvPicPr preferRelativeResize="0"/>
          <p:nvPr/>
        </p:nvPicPr>
        <p:blipFill>
          <a:blip r:embed="rId2">
            <a:alphaModFix/>
          </a:blip>
          <a:stretch>
            <a:fillRect/>
          </a:stretch>
        </p:blipFill>
        <p:spPr>
          <a:xfrm>
            <a:off x="1427725" y="3967975"/>
            <a:ext cx="7716275" cy="117552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Logo">
  <p:cSld name="CAPTION_ONLY">
    <p:bg>
      <p:bgPr>
        <a:solidFill>
          <a:schemeClr val="lt1"/>
        </a:solidFill>
      </p:bgPr>
    </p:bg>
    <p:spTree>
      <p:nvGrpSpPr>
        <p:cNvPr id="197" name="Shape 197"/>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2 1">
  <p:cSld name="Clean_1_1">
    <p:spTree>
      <p:nvGrpSpPr>
        <p:cNvPr id="198" name="Shape 198"/>
        <p:cNvGrpSpPr/>
        <p:nvPr/>
      </p:nvGrpSpPr>
      <p:grpSpPr>
        <a:xfrm>
          <a:off x="0" y="0"/>
          <a:ext cx="0" cy="0"/>
          <a:chOff x="0" y="0"/>
          <a:chExt cx="0" cy="0"/>
        </a:xfrm>
      </p:grpSpPr>
      <p:pic>
        <p:nvPicPr>
          <p:cNvPr id="199" name="Google Shape;199;p29"/>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200" name="Google Shape;200;p29"/>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9"/>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202" name="Google Shape;202;p29"/>
          <p:cNvPicPr preferRelativeResize="0"/>
          <p:nvPr/>
        </p:nvPicPr>
        <p:blipFill>
          <a:blip r:embed="rId3">
            <a:alphaModFix/>
          </a:blip>
          <a:stretch>
            <a:fillRect/>
          </a:stretch>
        </p:blipFill>
        <p:spPr>
          <a:xfrm>
            <a:off x="4" y="0"/>
            <a:ext cx="2591725" cy="3161975"/>
          </a:xfrm>
          <a:prstGeom prst="rect">
            <a:avLst/>
          </a:prstGeom>
          <a:noFill/>
          <a:ln>
            <a:noFill/>
          </a:ln>
        </p:spPr>
      </p:pic>
      <p:pic>
        <p:nvPicPr>
          <p:cNvPr id="203" name="Google Shape;203;p29"/>
          <p:cNvPicPr preferRelativeResize="0"/>
          <p:nvPr/>
        </p:nvPicPr>
        <p:blipFill>
          <a:blip r:embed="rId4">
            <a:alphaModFix/>
          </a:blip>
          <a:stretch>
            <a:fillRect/>
          </a:stretch>
        </p:blipFill>
        <p:spPr>
          <a:xfrm>
            <a:off x="454975" y="4663225"/>
            <a:ext cx="1001051" cy="152925"/>
          </a:xfrm>
          <a:prstGeom prst="rect">
            <a:avLst/>
          </a:prstGeom>
          <a:noFill/>
          <a:ln>
            <a:noFill/>
          </a:ln>
        </p:spPr>
      </p:pic>
    </p:spTree>
  </p:cSld>
  <p:clrMapOvr>
    <a:masterClrMapping/>
  </p:clrMapOvr>
  <p:extLst>
    <p:ext uri="{DCECCB84-F9BA-43D5-87BE-67443E8EF086}">
      <p15:sldGuideLst>
        <p15:guide id="1" pos="3708">
          <p15:clr>
            <a:srgbClr val="FA7B17"/>
          </p15:clr>
        </p15:guide>
        <p15:guide id="2" pos="5151">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n">
  <p:cSld name="Clean_2">
    <p:spTree>
      <p:nvGrpSpPr>
        <p:cNvPr id="204" name="Shape 204"/>
        <p:cNvGrpSpPr/>
        <p:nvPr/>
      </p:nvGrpSpPr>
      <p:grpSpPr>
        <a:xfrm>
          <a:off x="0" y="0"/>
          <a:ext cx="0" cy="0"/>
          <a:chOff x="0" y="0"/>
          <a:chExt cx="0" cy="0"/>
        </a:xfrm>
      </p:grpSpPr>
      <p:sp>
        <p:nvSpPr>
          <p:cNvPr id="205" name="Google Shape;205;p30"/>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1">
  <p:cSld name="CUSTOM_1_1_1_1">
    <p:bg>
      <p:bgPr>
        <a:solidFill>
          <a:schemeClr val="lt1"/>
        </a:solidFill>
      </p:bgPr>
    </p:bg>
    <p:spTree>
      <p:nvGrpSpPr>
        <p:cNvPr id="16" name="Shape 16"/>
        <p:cNvGrpSpPr/>
        <p:nvPr/>
      </p:nvGrpSpPr>
      <p:grpSpPr>
        <a:xfrm>
          <a:off x="0" y="0"/>
          <a:ext cx="0" cy="0"/>
          <a:chOff x="0" y="0"/>
          <a:chExt cx="0" cy="0"/>
        </a:xfrm>
      </p:grpSpPr>
      <p:pic>
        <p:nvPicPr>
          <p:cNvPr id="17" name="Google Shape;17;p4"/>
          <p:cNvPicPr preferRelativeResize="0"/>
          <p:nvPr/>
        </p:nvPicPr>
        <p:blipFill rotWithShape="1">
          <a:blip r:embed="rId2">
            <a:alphaModFix/>
          </a:blip>
          <a:srcRect b="7826" l="88048" r="0" t="9350"/>
          <a:stretch/>
        </p:blipFill>
        <p:spPr>
          <a:xfrm>
            <a:off x="7933800" y="-100"/>
            <a:ext cx="1210199" cy="5143499"/>
          </a:xfrm>
          <a:prstGeom prst="rect">
            <a:avLst/>
          </a:prstGeom>
          <a:noFill/>
          <a:ln>
            <a:noFill/>
          </a:ln>
        </p:spPr>
      </p:pic>
      <p:sp>
        <p:nvSpPr>
          <p:cNvPr id="18" name="Google Shape;18;p4"/>
          <p:cNvSpPr/>
          <p:nvPr/>
        </p:nvSpPr>
        <p:spPr>
          <a:xfrm>
            <a:off x="0" y="-100"/>
            <a:ext cx="79338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txBox="1"/>
          <p:nvPr>
            <p:ph type="ctrTitle"/>
          </p:nvPr>
        </p:nvSpPr>
        <p:spPr>
          <a:xfrm>
            <a:off x="197500" y="1512500"/>
            <a:ext cx="6851400" cy="20526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6000"/>
              <a:buNone/>
              <a:defRPr b="1" sz="6000">
                <a:solidFill>
                  <a:schemeClr val="lt1"/>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pic>
        <p:nvPicPr>
          <p:cNvPr id="20" name="Google Shape;20;p4"/>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pic>
        <p:nvPicPr>
          <p:cNvPr id="21" name="Google Shape;21;p4"/>
          <p:cNvPicPr preferRelativeResize="0"/>
          <p:nvPr/>
        </p:nvPicPr>
        <p:blipFill>
          <a:blip r:embed="rId4">
            <a:alphaModFix/>
          </a:blip>
          <a:stretch>
            <a:fillRect/>
          </a:stretch>
        </p:blipFill>
        <p:spPr>
          <a:xfrm>
            <a:off x="365225" y="711150"/>
            <a:ext cx="2599624" cy="396050"/>
          </a:xfrm>
          <a:prstGeom prst="rect">
            <a:avLst/>
          </a:prstGeom>
          <a:noFill/>
          <a:ln>
            <a:noFill/>
          </a:ln>
        </p:spPr>
      </p:pic>
      <p:sp>
        <p:nvSpPr>
          <p:cNvPr id="22" name="Google Shape;22;p4"/>
          <p:cNvSpPr txBox="1"/>
          <p:nvPr>
            <p:ph idx="2" type="ctrTitle"/>
          </p:nvPr>
        </p:nvSpPr>
        <p:spPr>
          <a:xfrm>
            <a:off x="197500" y="3763400"/>
            <a:ext cx="6152700" cy="5181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p:cSld name="CUSTOM_1_1_1">
    <p:bg>
      <p:bgPr>
        <a:solidFill>
          <a:schemeClr val="lt1"/>
        </a:solidFill>
      </p:bgPr>
    </p:bg>
    <p:spTree>
      <p:nvGrpSpPr>
        <p:cNvPr id="23" name="Shape 23"/>
        <p:cNvGrpSpPr/>
        <p:nvPr/>
      </p:nvGrpSpPr>
      <p:grpSpPr>
        <a:xfrm>
          <a:off x="0" y="0"/>
          <a:ext cx="0" cy="0"/>
          <a:chOff x="0" y="0"/>
          <a:chExt cx="0" cy="0"/>
        </a:xfrm>
      </p:grpSpPr>
      <p:pic>
        <p:nvPicPr>
          <p:cNvPr id="24" name="Google Shape;24;p5"/>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25" name="Google Shape;25;p5"/>
          <p:cNvSpPr/>
          <p:nvPr/>
        </p:nvSpPr>
        <p:spPr>
          <a:xfrm>
            <a:off x="0" y="0"/>
            <a:ext cx="7933800" cy="51435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txBox="1"/>
          <p:nvPr>
            <p:ph type="ctrTitle"/>
          </p:nvPr>
        </p:nvSpPr>
        <p:spPr>
          <a:xfrm>
            <a:off x="197500" y="1650225"/>
            <a:ext cx="4464900" cy="20526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dk1"/>
              </a:buClr>
              <a:buSzPts val="4000"/>
              <a:buNone/>
              <a:defRPr sz="4000">
                <a:solidFill>
                  <a:schemeClr val="dk1"/>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pic>
        <p:nvPicPr>
          <p:cNvPr id="27" name="Google Shape;27;p5"/>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 Content">
  <p:cSld name="Title and Bullet Content_2">
    <p:bg>
      <p:bgPr>
        <a:solidFill>
          <a:schemeClr val="accent1"/>
        </a:solidFill>
      </p:bgPr>
    </p:bg>
    <p:spTree>
      <p:nvGrpSpPr>
        <p:cNvPr id="28" name="Shape 28"/>
        <p:cNvGrpSpPr/>
        <p:nvPr/>
      </p:nvGrpSpPr>
      <p:grpSpPr>
        <a:xfrm>
          <a:off x="0" y="0"/>
          <a:ext cx="0" cy="0"/>
          <a:chOff x="0" y="0"/>
          <a:chExt cx="0" cy="0"/>
        </a:xfrm>
      </p:grpSpPr>
      <p:sp>
        <p:nvSpPr>
          <p:cNvPr id="29" name="Google Shape;29;p6"/>
          <p:cNvSpPr/>
          <p:nvPr/>
        </p:nvSpPr>
        <p:spPr>
          <a:xfrm>
            <a:off x="0" y="2278625"/>
            <a:ext cx="9158700" cy="28650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6"/>
          <p:cNvSpPr txBox="1"/>
          <p:nvPr>
            <p:ph idx="1" type="body"/>
          </p:nvPr>
        </p:nvSpPr>
        <p:spPr>
          <a:xfrm>
            <a:off x="1474850" y="2416925"/>
            <a:ext cx="6032100" cy="2588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solidFill>
                  <a:schemeClr val="accent1"/>
                </a:solidFill>
              </a:defRPr>
            </a:lvl1pPr>
            <a:lvl2pPr indent="-304800" lvl="1" marL="914400" rtl="0">
              <a:spcBef>
                <a:spcPts val="0"/>
              </a:spcBef>
              <a:spcAft>
                <a:spcPts val="0"/>
              </a:spcAft>
              <a:buClr>
                <a:schemeClr val="accent1"/>
              </a:buClr>
              <a:buSzPts val="1200"/>
              <a:buChar char="○"/>
              <a:defRPr>
                <a:solidFill>
                  <a:schemeClr val="accent1"/>
                </a:solidFill>
              </a:defRPr>
            </a:lvl2pPr>
            <a:lvl3pPr indent="-304800" lvl="2" marL="1371600" rtl="0">
              <a:spcBef>
                <a:spcPts val="0"/>
              </a:spcBef>
              <a:spcAft>
                <a:spcPts val="0"/>
              </a:spcAft>
              <a:buClr>
                <a:schemeClr val="accent1"/>
              </a:buClr>
              <a:buSzPts val="1200"/>
              <a:buChar char="■"/>
              <a:defRPr>
                <a:solidFill>
                  <a:schemeClr val="accent1"/>
                </a:solidFill>
              </a:defRPr>
            </a:lvl3pPr>
            <a:lvl4pPr indent="-304800" lvl="3" marL="1828800" rtl="0">
              <a:spcBef>
                <a:spcPts val="0"/>
              </a:spcBef>
              <a:spcAft>
                <a:spcPts val="0"/>
              </a:spcAft>
              <a:buSzPts val="1200"/>
              <a:buChar char="●"/>
              <a:defRPr>
                <a:solidFill>
                  <a:schemeClr val="accent1"/>
                </a:solidFill>
              </a:defRPr>
            </a:lvl4pPr>
            <a:lvl5pPr indent="-304800" lvl="4" marL="2286000" rtl="0">
              <a:spcBef>
                <a:spcPts val="0"/>
              </a:spcBef>
              <a:spcAft>
                <a:spcPts val="0"/>
              </a:spcAft>
              <a:buClr>
                <a:schemeClr val="accent1"/>
              </a:buClr>
              <a:buSzPts val="1200"/>
              <a:buChar char="○"/>
              <a:defRPr>
                <a:solidFill>
                  <a:schemeClr val="accent1"/>
                </a:solidFill>
              </a:defRPr>
            </a:lvl5pPr>
            <a:lvl6pPr indent="-298450" lvl="5" marL="2743200" rtl="0">
              <a:spcBef>
                <a:spcPts val="0"/>
              </a:spcBef>
              <a:spcAft>
                <a:spcPts val="0"/>
              </a:spcAft>
              <a:buClr>
                <a:schemeClr val="accent1"/>
              </a:buClr>
              <a:buSzPts val="1100"/>
              <a:buChar char="■"/>
              <a:defRPr>
                <a:solidFill>
                  <a:schemeClr val="accent1"/>
                </a:solidFill>
              </a:defRPr>
            </a:lvl6pPr>
            <a:lvl7pPr indent="-292100" lvl="6" marL="3200400" rtl="0">
              <a:spcBef>
                <a:spcPts val="0"/>
              </a:spcBef>
              <a:spcAft>
                <a:spcPts val="0"/>
              </a:spcAft>
              <a:buSzPts val="1000"/>
              <a:buChar char="●"/>
              <a:defRPr>
                <a:solidFill>
                  <a:schemeClr val="accent1"/>
                </a:solidFill>
              </a:defRPr>
            </a:lvl7pPr>
            <a:lvl8pPr indent="-292100" lvl="7" marL="3657600" rtl="0">
              <a:spcBef>
                <a:spcPts val="0"/>
              </a:spcBef>
              <a:spcAft>
                <a:spcPts val="0"/>
              </a:spcAft>
              <a:buClr>
                <a:schemeClr val="accent1"/>
              </a:buClr>
              <a:buSzPts val="1000"/>
              <a:buChar char="○"/>
              <a:defRPr>
                <a:solidFill>
                  <a:schemeClr val="accent1"/>
                </a:solidFill>
              </a:defRPr>
            </a:lvl8pPr>
            <a:lvl9pPr indent="-292100" lvl="8" marL="4114800" rtl="0">
              <a:spcBef>
                <a:spcPts val="0"/>
              </a:spcBef>
              <a:spcAft>
                <a:spcPts val="0"/>
              </a:spcAft>
              <a:buClr>
                <a:schemeClr val="accent1"/>
              </a:buClr>
              <a:buSzPts val="1000"/>
              <a:buChar char="■"/>
              <a:defRPr>
                <a:solidFill>
                  <a:schemeClr val="accent1"/>
                </a:solidFill>
              </a:defRPr>
            </a:lvl9pPr>
          </a:lstStyle>
          <a:p/>
        </p:txBody>
      </p:sp>
      <p:sp>
        <p:nvSpPr>
          <p:cNvPr id="31" name="Google Shape;31;p6"/>
          <p:cNvSpPr txBox="1"/>
          <p:nvPr>
            <p:ph type="title"/>
          </p:nvPr>
        </p:nvSpPr>
        <p:spPr>
          <a:xfrm>
            <a:off x="1828800" y="589950"/>
            <a:ext cx="5501100" cy="789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000"/>
              <a:buNone/>
              <a:defRPr b="0">
                <a:solidFill>
                  <a:schemeClr val="lt1"/>
                </a:solidFill>
              </a:defRPr>
            </a:lvl1pPr>
            <a:lvl2pPr lvl="1" rtl="0">
              <a:spcBef>
                <a:spcPts val="0"/>
              </a:spcBef>
              <a:spcAft>
                <a:spcPts val="0"/>
              </a:spcAft>
              <a:buSzPts val="2800"/>
              <a:buNone/>
              <a:defRPr>
                <a:latin typeface="DM Sans"/>
                <a:ea typeface="DM Sans"/>
                <a:cs typeface="DM Sans"/>
                <a:sym typeface="DM Sans"/>
              </a:defRPr>
            </a:lvl2pPr>
            <a:lvl3pPr lvl="2" rtl="0">
              <a:spcBef>
                <a:spcPts val="0"/>
              </a:spcBef>
              <a:spcAft>
                <a:spcPts val="0"/>
              </a:spcAft>
              <a:buSzPts val="2800"/>
              <a:buNone/>
              <a:defRPr>
                <a:latin typeface="DM Sans"/>
                <a:ea typeface="DM Sans"/>
                <a:cs typeface="DM Sans"/>
                <a:sym typeface="DM Sans"/>
              </a:defRPr>
            </a:lvl3pPr>
            <a:lvl4pPr lvl="3" rtl="0">
              <a:spcBef>
                <a:spcPts val="0"/>
              </a:spcBef>
              <a:spcAft>
                <a:spcPts val="0"/>
              </a:spcAft>
              <a:buSzPts val="2800"/>
              <a:buNone/>
              <a:defRPr>
                <a:latin typeface="DM Sans"/>
                <a:ea typeface="DM Sans"/>
                <a:cs typeface="DM Sans"/>
                <a:sym typeface="DM Sans"/>
              </a:defRPr>
            </a:lvl4pPr>
            <a:lvl5pPr lvl="4" rtl="0">
              <a:spcBef>
                <a:spcPts val="0"/>
              </a:spcBef>
              <a:spcAft>
                <a:spcPts val="0"/>
              </a:spcAft>
              <a:buSzPts val="2800"/>
              <a:buNone/>
              <a:defRPr>
                <a:latin typeface="DM Sans"/>
                <a:ea typeface="DM Sans"/>
                <a:cs typeface="DM Sans"/>
                <a:sym typeface="DM Sans"/>
              </a:defRPr>
            </a:lvl5pPr>
            <a:lvl6pPr lvl="5" rtl="0">
              <a:spcBef>
                <a:spcPts val="0"/>
              </a:spcBef>
              <a:spcAft>
                <a:spcPts val="0"/>
              </a:spcAft>
              <a:buSzPts val="2800"/>
              <a:buNone/>
              <a:defRPr>
                <a:latin typeface="DM Sans"/>
                <a:ea typeface="DM Sans"/>
                <a:cs typeface="DM Sans"/>
                <a:sym typeface="DM Sans"/>
              </a:defRPr>
            </a:lvl6pPr>
            <a:lvl7pPr lvl="6" rtl="0">
              <a:spcBef>
                <a:spcPts val="0"/>
              </a:spcBef>
              <a:spcAft>
                <a:spcPts val="0"/>
              </a:spcAft>
              <a:buSzPts val="2800"/>
              <a:buNone/>
              <a:defRPr>
                <a:latin typeface="DM Sans"/>
                <a:ea typeface="DM Sans"/>
                <a:cs typeface="DM Sans"/>
                <a:sym typeface="DM Sans"/>
              </a:defRPr>
            </a:lvl7pPr>
            <a:lvl8pPr lvl="7" rtl="0">
              <a:spcBef>
                <a:spcPts val="0"/>
              </a:spcBef>
              <a:spcAft>
                <a:spcPts val="0"/>
              </a:spcAft>
              <a:buSzPts val="2800"/>
              <a:buNone/>
              <a:defRPr>
                <a:latin typeface="DM Sans"/>
                <a:ea typeface="DM Sans"/>
                <a:cs typeface="DM Sans"/>
                <a:sym typeface="DM Sans"/>
              </a:defRPr>
            </a:lvl8pPr>
            <a:lvl9pPr lvl="8" rtl="0">
              <a:spcBef>
                <a:spcPts val="0"/>
              </a:spcBef>
              <a:spcAft>
                <a:spcPts val="0"/>
              </a:spcAft>
              <a:buSzPts val="2800"/>
              <a:buNone/>
              <a:defRPr>
                <a:latin typeface="DM Sans"/>
                <a:ea typeface="DM Sans"/>
                <a:cs typeface="DM Sans"/>
                <a:sym typeface="DM Sans"/>
              </a:defRPr>
            </a:lvl9pPr>
          </a:lstStyle>
          <a:p/>
        </p:txBody>
      </p:sp>
      <p:pic>
        <p:nvPicPr>
          <p:cNvPr id="32" name="Google Shape;32;p6"/>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 name="Google Shape;35;p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298450" lvl="5" marL="2743200">
              <a:spcBef>
                <a:spcPts val="0"/>
              </a:spcBef>
              <a:spcAft>
                <a:spcPts val="0"/>
              </a:spcAft>
              <a:buSzPts val="11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6" name="Google Shape;36;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37" name="Google Shape;37;p7"/>
          <p:cNvPicPr preferRelativeResize="0"/>
          <p:nvPr/>
        </p:nvPicPr>
        <p:blipFill>
          <a:blip r:embed="rId2">
            <a:alphaModFix/>
          </a:blip>
          <a:stretch>
            <a:fillRect/>
          </a:stretch>
        </p:blipFill>
        <p:spPr>
          <a:xfrm>
            <a:off x="310001" y="4655604"/>
            <a:ext cx="1199421" cy="182725"/>
          </a:xfrm>
          <a:prstGeom prst="rect">
            <a:avLst/>
          </a:prstGeom>
          <a:noFill/>
          <a:ln>
            <a:noFill/>
          </a:ln>
        </p:spPr>
      </p:pic>
      <p:pic>
        <p:nvPicPr>
          <p:cNvPr id="38" name="Google Shape;38;p7"/>
          <p:cNvPicPr preferRelativeResize="0"/>
          <p:nvPr/>
        </p:nvPicPr>
        <p:blipFill>
          <a:blip r:embed="rId3">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TLE_AND_BODY_2">
    <p:spTree>
      <p:nvGrpSpPr>
        <p:cNvPr id="39" name="Shape 39"/>
        <p:cNvGrpSpPr/>
        <p:nvPr/>
      </p:nvGrpSpPr>
      <p:grpSpPr>
        <a:xfrm>
          <a:off x="0" y="0"/>
          <a:ext cx="0" cy="0"/>
          <a:chOff x="0" y="0"/>
          <a:chExt cx="0" cy="0"/>
        </a:xfrm>
      </p:grpSpPr>
      <p:sp>
        <p:nvSpPr>
          <p:cNvPr id="40" name="Google Shape;40;p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1" name="Google Shape;41;p8"/>
          <p:cNvSpPr txBox="1"/>
          <p:nvPr>
            <p:ph idx="1" type="body"/>
          </p:nvPr>
        </p:nvSpPr>
        <p:spPr>
          <a:xfrm>
            <a:off x="247500"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2" name="Google Shape;42;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cxnSp>
        <p:nvCxnSpPr>
          <p:cNvPr id="43" name="Google Shape;43;p8"/>
          <p:cNvCxnSpPr/>
          <p:nvPr/>
        </p:nvCxnSpPr>
        <p:spPr>
          <a:xfrm flipH="1" rot="10800000">
            <a:off x="10925" y="1462875"/>
            <a:ext cx="9094800" cy="3300"/>
          </a:xfrm>
          <a:prstGeom prst="straightConnector1">
            <a:avLst/>
          </a:prstGeom>
          <a:noFill/>
          <a:ln cap="flat" cmpd="sng" w="19050">
            <a:solidFill>
              <a:schemeClr val="accent1"/>
            </a:solidFill>
            <a:prstDash val="solid"/>
            <a:round/>
            <a:headEnd len="med" w="med" type="none"/>
            <a:tailEnd len="med" w="med" type="none"/>
          </a:ln>
        </p:spPr>
      </p:cxnSp>
      <p:sp>
        <p:nvSpPr>
          <p:cNvPr id="44" name="Google Shape;44;p8"/>
          <p:cNvSpPr txBox="1"/>
          <p:nvPr>
            <p:ph idx="2" type="body"/>
          </p:nvPr>
        </p:nvSpPr>
        <p:spPr>
          <a:xfrm>
            <a:off x="1980552"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5" name="Google Shape;45;p8"/>
          <p:cNvSpPr txBox="1"/>
          <p:nvPr>
            <p:ph idx="3" type="body"/>
          </p:nvPr>
        </p:nvSpPr>
        <p:spPr>
          <a:xfrm>
            <a:off x="3796807"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6" name="Google Shape;46;p8"/>
          <p:cNvSpPr txBox="1"/>
          <p:nvPr>
            <p:ph idx="4" type="body"/>
          </p:nvPr>
        </p:nvSpPr>
        <p:spPr>
          <a:xfrm>
            <a:off x="5613074"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7" name="Google Shape;47;p8"/>
          <p:cNvSpPr txBox="1"/>
          <p:nvPr>
            <p:ph idx="5" type="body"/>
          </p:nvPr>
        </p:nvSpPr>
        <p:spPr>
          <a:xfrm>
            <a:off x="7346126"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pic>
        <p:nvPicPr>
          <p:cNvPr id="48" name="Google Shape;48;p8"/>
          <p:cNvPicPr preferRelativeResize="0"/>
          <p:nvPr/>
        </p:nvPicPr>
        <p:blipFill>
          <a:blip r:embed="rId2">
            <a:alphaModFix/>
          </a:blip>
          <a:stretch>
            <a:fillRect/>
          </a:stretch>
        </p:blipFill>
        <p:spPr>
          <a:xfrm>
            <a:off x="310001" y="4655604"/>
            <a:ext cx="1199421" cy="182725"/>
          </a:xfrm>
          <a:prstGeom prst="rect">
            <a:avLst/>
          </a:prstGeom>
          <a:noFill/>
          <a:ln>
            <a:noFill/>
          </a:ln>
        </p:spPr>
      </p:pic>
      <p:pic>
        <p:nvPicPr>
          <p:cNvPr id="49" name="Google Shape;49;p8"/>
          <p:cNvPicPr preferRelativeResize="0"/>
          <p:nvPr/>
        </p:nvPicPr>
        <p:blipFill>
          <a:blip r:embed="rId3">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50" name="Shape 50"/>
        <p:cNvGrpSpPr/>
        <p:nvPr/>
      </p:nvGrpSpPr>
      <p:grpSpPr>
        <a:xfrm>
          <a:off x="0" y="0"/>
          <a:ext cx="0" cy="0"/>
          <a:chOff x="0" y="0"/>
          <a:chExt cx="0" cy="0"/>
        </a:xfrm>
      </p:grpSpPr>
      <p:sp>
        <p:nvSpPr>
          <p:cNvPr id="51" name="Google Shape;51;p9"/>
          <p:cNvSpPr txBox="1"/>
          <p:nvPr>
            <p:ph idx="1" type="body"/>
          </p:nvPr>
        </p:nvSpPr>
        <p:spPr>
          <a:xfrm>
            <a:off x="311700" y="1597900"/>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04800" lvl="1" marL="914400" rtl="0">
              <a:spcBef>
                <a:spcPts val="0"/>
              </a:spcBef>
              <a:spcAft>
                <a:spcPts val="0"/>
              </a:spcAft>
              <a:buSzPts val="1200"/>
              <a:buChar char="○"/>
              <a:defRPr/>
            </a:lvl2pPr>
            <a:lvl3pPr indent="-304800" lvl="2" marL="1371600" rtl="0">
              <a:spcBef>
                <a:spcPts val="0"/>
              </a:spcBef>
              <a:spcAft>
                <a:spcPts val="0"/>
              </a:spcAft>
              <a:buSzPts val="1200"/>
              <a:buChar char="■"/>
              <a:defRPr/>
            </a:lvl3pPr>
            <a:lvl4pPr indent="-304800" lvl="3" marL="1828800" rtl="0">
              <a:spcBef>
                <a:spcPts val="0"/>
              </a:spcBef>
              <a:spcAft>
                <a:spcPts val="0"/>
              </a:spcAft>
              <a:buSzPts val="1200"/>
              <a:buChar char="●"/>
              <a:defRPr/>
            </a:lvl4pPr>
            <a:lvl5pPr indent="-304800" lvl="4" marL="2286000" rtl="0">
              <a:spcBef>
                <a:spcPts val="0"/>
              </a:spcBef>
              <a:spcAft>
                <a:spcPts val="0"/>
              </a:spcAft>
              <a:buSzPts val="1200"/>
              <a:buChar char="○"/>
              <a:defRPr/>
            </a:lvl5pPr>
            <a:lvl6pPr indent="-298450" lvl="5" marL="2743200" rtl="0">
              <a:spcBef>
                <a:spcPts val="0"/>
              </a:spcBef>
              <a:spcAft>
                <a:spcPts val="0"/>
              </a:spcAft>
              <a:buSzPts val="1100"/>
              <a:buChar char="■"/>
              <a:defRPr/>
            </a:lvl6pPr>
            <a:lvl7pPr indent="-292100" lvl="6" marL="3200400" rtl="0">
              <a:spcBef>
                <a:spcPts val="0"/>
              </a:spcBef>
              <a:spcAft>
                <a:spcPts val="0"/>
              </a:spcAft>
              <a:buSzPts val="1000"/>
              <a:buChar char="●"/>
              <a:defRPr/>
            </a:lvl7pPr>
            <a:lvl8pPr indent="-292100" lvl="7" marL="3657600" rtl="0">
              <a:spcBef>
                <a:spcPts val="0"/>
              </a:spcBef>
              <a:spcAft>
                <a:spcPts val="0"/>
              </a:spcAft>
              <a:buSzPts val="1000"/>
              <a:buChar char="○"/>
              <a:defRPr/>
            </a:lvl8pPr>
            <a:lvl9pPr indent="-292100" lvl="8" marL="4114800" rtl="0">
              <a:spcBef>
                <a:spcPts val="0"/>
              </a:spcBef>
              <a:spcAft>
                <a:spcPts val="0"/>
              </a:spcAft>
              <a:buSzPts val="1000"/>
              <a:buChar char="■"/>
              <a:defRPr/>
            </a:lvl9pPr>
          </a:lstStyle>
          <a:p/>
        </p:txBody>
      </p:sp>
      <p:sp>
        <p:nvSpPr>
          <p:cNvPr id="52" name="Google Shape;52;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53" name="Google Shape;53;p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4" name="Google Shape;54;p9"/>
          <p:cNvSpPr txBox="1"/>
          <p:nvPr>
            <p:ph idx="2" type="title"/>
          </p:nvPr>
        </p:nvSpPr>
        <p:spPr>
          <a:xfrm>
            <a:off x="311700" y="10177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55" name="Google Shape;55;p9"/>
          <p:cNvPicPr preferRelativeResize="0"/>
          <p:nvPr/>
        </p:nvPicPr>
        <p:blipFill>
          <a:blip r:embed="rId2">
            <a:alphaModFix/>
          </a:blip>
          <a:stretch>
            <a:fillRect/>
          </a:stretch>
        </p:blipFill>
        <p:spPr>
          <a:xfrm>
            <a:off x="310001" y="4655604"/>
            <a:ext cx="1199421" cy="182725"/>
          </a:xfrm>
          <a:prstGeom prst="rect">
            <a:avLst/>
          </a:prstGeom>
          <a:noFill/>
          <a:ln>
            <a:noFill/>
          </a:ln>
        </p:spPr>
      </p:pic>
      <p:pic>
        <p:nvPicPr>
          <p:cNvPr id="56" name="Google Shape;56;p9"/>
          <p:cNvPicPr preferRelativeResize="0"/>
          <p:nvPr/>
        </p:nvPicPr>
        <p:blipFill>
          <a:blip r:embed="rId3">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7" name="Shape 57"/>
        <p:cNvGrpSpPr/>
        <p:nvPr/>
      </p:nvGrpSpPr>
      <p:grpSpPr>
        <a:xfrm>
          <a:off x="0" y="0"/>
          <a:ext cx="0" cy="0"/>
          <a:chOff x="0" y="0"/>
          <a:chExt cx="0" cy="0"/>
        </a:xfrm>
      </p:grpSpPr>
      <p:sp>
        <p:nvSpPr>
          <p:cNvPr id="58" name="Google Shape;58;p1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9" name="Google Shape;59;p1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0" name="Google Shape;60;p1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1" name="Google Shape;61;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62" name="Google Shape;62;p10"/>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1pPr>
            <a:lvl2pPr lvl="1">
              <a:spcBef>
                <a:spcPts val="0"/>
              </a:spcBef>
              <a:spcAft>
                <a:spcPts val="0"/>
              </a:spcAft>
              <a:buClr>
                <a:schemeClr val="dk1"/>
              </a:buClr>
              <a:buSzPts val="2800"/>
              <a:buNone/>
              <a:defRPr b="1" sz="2800">
                <a:solidFill>
                  <a:schemeClr val="dk1"/>
                </a:solidFill>
              </a:defRPr>
            </a:lvl2pPr>
            <a:lvl3pPr lvl="2">
              <a:spcBef>
                <a:spcPts val="0"/>
              </a:spcBef>
              <a:spcAft>
                <a:spcPts val="0"/>
              </a:spcAft>
              <a:buClr>
                <a:schemeClr val="dk1"/>
              </a:buClr>
              <a:buSzPts val="2800"/>
              <a:buNone/>
              <a:defRPr b="1" sz="2800">
                <a:solidFill>
                  <a:schemeClr val="dk1"/>
                </a:solidFill>
              </a:defRPr>
            </a:lvl3pPr>
            <a:lvl4pPr lvl="3">
              <a:spcBef>
                <a:spcPts val="0"/>
              </a:spcBef>
              <a:spcAft>
                <a:spcPts val="0"/>
              </a:spcAft>
              <a:buClr>
                <a:schemeClr val="dk1"/>
              </a:buClr>
              <a:buSzPts val="2800"/>
              <a:buNone/>
              <a:defRPr b="1" sz="2800">
                <a:solidFill>
                  <a:schemeClr val="dk1"/>
                </a:solidFill>
              </a:defRPr>
            </a:lvl4pPr>
            <a:lvl5pPr lvl="4">
              <a:spcBef>
                <a:spcPts val="0"/>
              </a:spcBef>
              <a:spcAft>
                <a:spcPts val="0"/>
              </a:spcAft>
              <a:buClr>
                <a:schemeClr val="dk1"/>
              </a:buClr>
              <a:buSzPts val="2800"/>
              <a:buNone/>
              <a:defRPr b="1" sz="2800">
                <a:solidFill>
                  <a:schemeClr val="dk1"/>
                </a:solidFill>
              </a:defRPr>
            </a:lvl5pPr>
            <a:lvl6pPr lvl="5">
              <a:spcBef>
                <a:spcPts val="0"/>
              </a:spcBef>
              <a:spcAft>
                <a:spcPts val="0"/>
              </a:spcAft>
              <a:buClr>
                <a:schemeClr val="dk1"/>
              </a:buClr>
              <a:buSzPts val="2800"/>
              <a:buNone/>
              <a:defRPr b="1" sz="2800">
                <a:solidFill>
                  <a:schemeClr val="dk1"/>
                </a:solidFill>
              </a:defRPr>
            </a:lvl6pPr>
            <a:lvl7pPr lvl="6">
              <a:spcBef>
                <a:spcPts val="0"/>
              </a:spcBef>
              <a:spcAft>
                <a:spcPts val="0"/>
              </a:spcAft>
              <a:buClr>
                <a:schemeClr val="dk1"/>
              </a:buClr>
              <a:buSzPts val="2800"/>
              <a:buNone/>
              <a:defRPr b="1" sz="2800">
                <a:solidFill>
                  <a:schemeClr val="dk1"/>
                </a:solidFill>
              </a:defRPr>
            </a:lvl7pPr>
            <a:lvl8pPr lvl="7">
              <a:spcBef>
                <a:spcPts val="0"/>
              </a:spcBef>
              <a:spcAft>
                <a:spcPts val="0"/>
              </a:spcAft>
              <a:buClr>
                <a:schemeClr val="dk1"/>
              </a:buClr>
              <a:buSzPts val="2800"/>
              <a:buNone/>
              <a:defRPr b="1" sz="2800">
                <a:solidFill>
                  <a:schemeClr val="dk1"/>
                </a:solidFill>
              </a:defRPr>
            </a:lvl8pPr>
            <a:lvl9pPr lvl="8">
              <a:spcBef>
                <a:spcPts val="0"/>
              </a:spcBef>
              <a:spcAft>
                <a:spcPts val="0"/>
              </a:spcAft>
              <a:buClr>
                <a:schemeClr val="dk1"/>
              </a:buClr>
              <a:buSzPts val="2800"/>
              <a:buNone/>
              <a:defRPr b="1"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DM Sans"/>
              <a:buChar char="●"/>
              <a:defRPr sz="1800">
                <a:solidFill>
                  <a:schemeClr val="dk1"/>
                </a:solidFill>
                <a:latin typeface="DM Sans"/>
                <a:ea typeface="DM Sans"/>
                <a:cs typeface="DM Sans"/>
                <a:sym typeface="DM Sans"/>
              </a:defRPr>
            </a:lvl1pPr>
            <a:lvl2pPr indent="-304800" lvl="1" marL="914400">
              <a:lnSpc>
                <a:spcPct val="115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2pPr>
            <a:lvl3pPr indent="-304800" lvl="2" marL="1371600">
              <a:lnSpc>
                <a:spcPct val="115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3pPr>
            <a:lvl4pPr indent="-304800" lvl="3" marL="1828800">
              <a:lnSpc>
                <a:spcPct val="115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4pPr>
            <a:lvl5pPr indent="-304800" lvl="4" marL="2286000">
              <a:lnSpc>
                <a:spcPct val="115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5pPr>
            <a:lvl6pPr indent="-298450" lvl="5" marL="2743200">
              <a:lnSpc>
                <a:spcPct val="115000"/>
              </a:lnSpc>
              <a:spcBef>
                <a:spcPts val="0"/>
              </a:spcBef>
              <a:spcAft>
                <a:spcPts val="0"/>
              </a:spcAft>
              <a:buClr>
                <a:schemeClr val="dk1"/>
              </a:buClr>
              <a:buSzPts val="1100"/>
              <a:buFont typeface="DM Sans"/>
              <a:buChar char="■"/>
              <a:defRPr sz="1100">
                <a:solidFill>
                  <a:schemeClr val="dk1"/>
                </a:solidFill>
                <a:latin typeface="DM Sans"/>
                <a:ea typeface="DM Sans"/>
                <a:cs typeface="DM Sans"/>
                <a:sym typeface="DM Sans"/>
              </a:defRPr>
            </a:lvl6pPr>
            <a:lvl7pPr indent="-292100" lvl="6" marL="3200400">
              <a:lnSpc>
                <a:spcPct val="115000"/>
              </a:lnSpc>
              <a:spcBef>
                <a:spcPts val="0"/>
              </a:spcBef>
              <a:spcAft>
                <a:spcPts val="0"/>
              </a:spcAft>
              <a:buClr>
                <a:schemeClr val="dk1"/>
              </a:buClr>
              <a:buSzPts val="1000"/>
              <a:buFont typeface="DM Sans"/>
              <a:buChar char="●"/>
              <a:defRPr sz="1000">
                <a:solidFill>
                  <a:schemeClr val="dk1"/>
                </a:solidFill>
                <a:latin typeface="DM Sans"/>
                <a:ea typeface="DM Sans"/>
                <a:cs typeface="DM Sans"/>
                <a:sym typeface="DM Sans"/>
              </a:defRPr>
            </a:lvl7pPr>
            <a:lvl8pPr indent="-292100" lvl="7" marL="3657600">
              <a:lnSpc>
                <a:spcPct val="115000"/>
              </a:lnSpc>
              <a:spcBef>
                <a:spcPts val="0"/>
              </a:spcBef>
              <a:spcAft>
                <a:spcPts val="0"/>
              </a:spcAft>
              <a:buClr>
                <a:schemeClr val="dk1"/>
              </a:buClr>
              <a:buSzPts val="1000"/>
              <a:buFont typeface="DM Sans"/>
              <a:buChar char="○"/>
              <a:defRPr sz="1000">
                <a:solidFill>
                  <a:schemeClr val="dk1"/>
                </a:solidFill>
                <a:latin typeface="DM Sans"/>
                <a:ea typeface="DM Sans"/>
                <a:cs typeface="DM Sans"/>
                <a:sym typeface="DM Sans"/>
              </a:defRPr>
            </a:lvl8pPr>
            <a:lvl9pPr indent="-292100" lvl="8" marL="4114800">
              <a:lnSpc>
                <a:spcPct val="115000"/>
              </a:lnSpc>
              <a:spcBef>
                <a:spcPts val="0"/>
              </a:spcBef>
              <a:spcAft>
                <a:spcPts val="0"/>
              </a:spcAft>
              <a:buClr>
                <a:schemeClr val="dk1"/>
              </a:buClr>
              <a:buSzPts val="1000"/>
              <a:buFont typeface="DM Sans"/>
              <a:buChar char="■"/>
              <a:defRPr sz="1000">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 Id="rId3" Type="http://schemas.openxmlformats.org/officeDocument/2006/relationships/image" Target="../media/image23.png"/><Relationship Id="rId4" Type="http://schemas.openxmlformats.org/officeDocument/2006/relationships/image" Target="../media/image1.png"/><Relationship Id="rId5" Type="http://schemas.openxmlformats.org/officeDocument/2006/relationships/image" Target="../media/image17.png"/><Relationship Id="rId6"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 Id="rId3" Type="http://schemas.openxmlformats.org/officeDocument/2006/relationships/image" Target="../media/image11.png"/><Relationship Id="rId4" Type="http://schemas.openxmlformats.org/officeDocument/2006/relationships/image" Target="../media/image12.png"/><Relationship Id="rId9" Type="http://schemas.openxmlformats.org/officeDocument/2006/relationships/image" Target="../media/image13.png"/><Relationship Id="rId5" Type="http://schemas.openxmlformats.org/officeDocument/2006/relationships/image" Target="../media/image19.png"/><Relationship Id="rId6" Type="http://schemas.openxmlformats.org/officeDocument/2006/relationships/image" Target="../media/image10.png"/><Relationship Id="rId7" Type="http://schemas.openxmlformats.org/officeDocument/2006/relationships/image" Target="../media/image16.png"/><Relationship Id="rId8" Type="http://schemas.openxmlformats.org/officeDocument/2006/relationships/image" Target="../media/image15.png"/><Relationship Id="rId10"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 Id="rId3"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 name="Shape 209"/>
        <p:cNvGrpSpPr/>
        <p:nvPr/>
      </p:nvGrpSpPr>
      <p:grpSpPr>
        <a:xfrm>
          <a:off x="0" y="0"/>
          <a:ext cx="0" cy="0"/>
          <a:chOff x="0" y="0"/>
          <a:chExt cx="0" cy="0"/>
        </a:xfrm>
      </p:grpSpPr>
      <p:sp>
        <p:nvSpPr>
          <p:cNvPr id="210" name="Google Shape;210;p31"/>
          <p:cNvSpPr txBox="1"/>
          <p:nvPr/>
        </p:nvSpPr>
        <p:spPr>
          <a:xfrm>
            <a:off x="307450" y="1154588"/>
            <a:ext cx="8619900" cy="861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t/>
            </a:r>
            <a:endParaRPr b="1" sz="4400">
              <a:solidFill>
                <a:schemeClr val="lt1"/>
              </a:solidFill>
              <a:latin typeface="DM Sans"/>
              <a:ea typeface="DM Sans"/>
              <a:cs typeface="DM Sans"/>
              <a:sym typeface="DM Sans"/>
            </a:endParaRPr>
          </a:p>
        </p:txBody>
      </p:sp>
      <p:sp>
        <p:nvSpPr>
          <p:cNvPr id="211" name="Google Shape;211;p31"/>
          <p:cNvSpPr txBox="1"/>
          <p:nvPr/>
        </p:nvSpPr>
        <p:spPr>
          <a:xfrm>
            <a:off x="216650" y="3527213"/>
            <a:ext cx="57909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1"/>
              </a:buClr>
              <a:buSzPts val="1100"/>
              <a:buFont typeface="Arial"/>
              <a:buNone/>
            </a:pPr>
            <a:r>
              <a:rPr b="1" lang="en" sz="1800">
                <a:solidFill>
                  <a:srgbClr val="FFFCF8"/>
                </a:solidFill>
                <a:latin typeface="DM Sans"/>
                <a:ea typeface="DM Sans"/>
                <a:cs typeface="DM Sans"/>
                <a:sym typeface="DM Sans"/>
              </a:rPr>
              <a:t>Ian Charles &amp; Dan Fletcher</a:t>
            </a:r>
            <a:endParaRPr sz="1800">
              <a:solidFill>
                <a:schemeClr val="lt1"/>
              </a:solidFill>
              <a:latin typeface="DM Sans"/>
              <a:ea typeface="DM Sans"/>
              <a:cs typeface="DM Sans"/>
              <a:sym typeface="DM Sans"/>
            </a:endParaRPr>
          </a:p>
        </p:txBody>
      </p:sp>
      <p:sp>
        <p:nvSpPr>
          <p:cNvPr id="212" name="Google Shape;212;p31"/>
          <p:cNvSpPr txBox="1"/>
          <p:nvPr>
            <p:ph type="ctrTitle"/>
          </p:nvPr>
        </p:nvSpPr>
        <p:spPr>
          <a:xfrm>
            <a:off x="197500" y="1512500"/>
            <a:ext cx="7769400" cy="2052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4400"/>
              <a:t>The Evolution of the CFO Role and its Impact on Financial Performance Management</a:t>
            </a:r>
            <a:endParaRPr sz="4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277" name="Shape 277"/>
        <p:cNvGrpSpPr/>
        <p:nvPr/>
      </p:nvGrpSpPr>
      <p:grpSpPr>
        <a:xfrm>
          <a:off x="0" y="0"/>
          <a:ext cx="0" cy="0"/>
          <a:chOff x="0" y="0"/>
          <a:chExt cx="0" cy="0"/>
        </a:xfrm>
      </p:grpSpPr>
      <p:sp>
        <p:nvSpPr>
          <p:cNvPr id="278" name="Google Shape;278;p40"/>
          <p:cNvSpPr txBox="1"/>
          <p:nvPr>
            <p:ph idx="6" type="title"/>
          </p:nvPr>
        </p:nvSpPr>
        <p:spPr>
          <a:xfrm>
            <a:off x="1420125" y="1143225"/>
            <a:ext cx="2605200" cy="799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88 </a:t>
            </a:r>
            <a:endParaRPr/>
          </a:p>
        </p:txBody>
      </p:sp>
      <p:sp>
        <p:nvSpPr>
          <p:cNvPr id="279" name="Google Shape;279;p40"/>
          <p:cNvSpPr txBox="1"/>
          <p:nvPr>
            <p:ph idx="4294967295" type="body"/>
          </p:nvPr>
        </p:nvSpPr>
        <p:spPr>
          <a:xfrm>
            <a:off x="4780850" y="2002900"/>
            <a:ext cx="3280800" cy="84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Sessions</a:t>
            </a:r>
            <a:endParaRPr/>
          </a:p>
        </p:txBody>
      </p:sp>
      <p:sp>
        <p:nvSpPr>
          <p:cNvPr id="280" name="Google Shape;280;p40"/>
          <p:cNvSpPr txBox="1"/>
          <p:nvPr>
            <p:ph type="title"/>
          </p:nvPr>
        </p:nvSpPr>
        <p:spPr>
          <a:xfrm>
            <a:off x="1082350" y="2903075"/>
            <a:ext cx="3280800" cy="799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50</a:t>
            </a:r>
            <a:endParaRPr/>
          </a:p>
        </p:txBody>
      </p:sp>
      <p:sp>
        <p:nvSpPr>
          <p:cNvPr id="281" name="Google Shape;281;p40"/>
          <p:cNvSpPr txBox="1"/>
          <p:nvPr>
            <p:ph idx="2" type="title"/>
          </p:nvPr>
        </p:nvSpPr>
        <p:spPr>
          <a:xfrm>
            <a:off x="4780850" y="1143225"/>
            <a:ext cx="3280800" cy="799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11</a:t>
            </a:r>
            <a:endParaRPr/>
          </a:p>
        </p:txBody>
      </p:sp>
      <p:sp>
        <p:nvSpPr>
          <p:cNvPr id="282" name="Google Shape;282;p40"/>
          <p:cNvSpPr txBox="1"/>
          <p:nvPr>
            <p:ph idx="3" type="title"/>
          </p:nvPr>
        </p:nvSpPr>
        <p:spPr>
          <a:xfrm>
            <a:off x="5097125" y="3060150"/>
            <a:ext cx="2964600" cy="64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88%</a:t>
            </a:r>
            <a:endParaRPr/>
          </a:p>
        </p:txBody>
      </p:sp>
      <p:sp>
        <p:nvSpPr>
          <p:cNvPr id="283" name="Google Shape;283;p40"/>
          <p:cNvSpPr txBox="1"/>
          <p:nvPr>
            <p:ph idx="4294967295" type="body"/>
          </p:nvPr>
        </p:nvSpPr>
        <p:spPr>
          <a:xfrm>
            <a:off x="1082375" y="2002900"/>
            <a:ext cx="3280800" cy="840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Sessions </a:t>
            </a:r>
            <a:endParaRPr/>
          </a:p>
        </p:txBody>
      </p:sp>
      <p:sp>
        <p:nvSpPr>
          <p:cNvPr id="284" name="Google Shape;284;p40"/>
          <p:cNvSpPr txBox="1"/>
          <p:nvPr>
            <p:ph idx="4294967295" type="body"/>
          </p:nvPr>
        </p:nvSpPr>
        <p:spPr>
          <a:xfrm>
            <a:off x="1082325" y="3762750"/>
            <a:ext cx="3280800" cy="840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New Employees</a:t>
            </a:r>
            <a:endParaRPr/>
          </a:p>
        </p:txBody>
      </p:sp>
      <p:sp>
        <p:nvSpPr>
          <p:cNvPr id="285" name="Google Shape;285;p40"/>
          <p:cNvSpPr txBox="1"/>
          <p:nvPr>
            <p:ph idx="4294967295" type="body"/>
          </p:nvPr>
        </p:nvSpPr>
        <p:spPr>
          <a:xfrm>
            <a:off x="4780850" y="3762750"/>
            <a:ext cx="3280800" cy="840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Improvement</a:t>
            </a:r>
            <a:endParaRPr/>
          </a:p>
        </p:txBody>
      </p:sp>
      <p:sp>
        <p:nvSpPr>
          <p:cNvPr id="286" name="Google Shape;286;p40"/>
          <p:cNvSpPr txBox="1"/>
          <p:nvPr>
            <p:ph idx="1" type="body"/>
          </p:nvPr>
        </p:nvSpPr>
        <p:spPr>
          <a:xfrm>
            <a:off x="4780850" y="2002900"/>
            <a:ext cx="3280800" cy="840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1800"/>
              <a:t>Items</a:t>
            </a:r>
            <a:endParaRPr sz="1800"/>
          </a:p>
        </p:txBody>
      </p:sp>
      <p:sp>
        <p:nvSpPr>
          <p:cNvPr id="287" name="Google Shape;287;p40"/>
          <p:cNvSpPr txBox="1"/>
          <p:nvPr>
            <p:ph idx="8" type="title"/>
          </p:nvPr>
        </p:nvSpPr>
        <p:spPr>
          <a:xfrm>
            <a:off x="0" y="557547"/>
            <a:ext cx="9144000" cy="275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Stat Overview</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91" name="Shape 291"/>
        <p:cNvGrpSpPr/>
        <p:nvPr/>
      </p:nvGrpSpPr>
      <p:grpSpPr>
        <a:xfrm>
          <a:off x="0" y="0"/>
          <a:ext cx="0" cy="0"/>
          <a:chOff x="0" y="0"/>
          <a:chExt cx="0" cy="0"/>
        </a:xfrm>
      </p:grpSpPr>
      <p:sp>
        <p:nvSpPr>
          <p:cNvPr id="292" name="Google Shape;292;p41"/>
          <p:cNvSpPr txBox="1"/>
          <p:nvPr>
            <p:ph type="title"/>
          </p:nvPr>
        </p:nvSpPr>
        <p:spPr>
          <a:xfrm>
            <a:off x="5674000" y="269975"/>
            <a:ext cx="3034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One column</a:t>
            </a:r>
            <a:endParaRPr/>
          </a:p>
        </p:txBody>
      </p:sp>
      <p:sp>
        <p:nvSpPr>
          <p:cNvPr id="293" name="Google Shape;293;p41"/>
          <p:cNvSpPr txBox="1"/>
          <p:nvPr>
            <p:ph idx="1" type="body"/>
          </p:nvPr>
        </p:nvSpPr>
        <p:spPr>
          <a:xfrm>
            <a:off x="5749050" y="940350"/>
            <a:ext cx="3311100" cy="3795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Lorem ipsum dolor sit amet, consectetur adipiscing elit, sed do eiusmod tempor incididunt ut labore et dolore magna aliqua. </a:t>
            </a:r>
            <a:endParaRPr sz="1400"/>
          </a:p>
          <a:p>
            <a:pPr indent="-317500" lvl="0" marL="457200" rtl="0" algn="l">
              <a:spcBef>
                <a:spcPts val="0"/>
              </a:spcBef>
              <a:spcAft>
                <a:spcPts val="0"/>
              </a:spcAft>
              <a:buSzPts val="1400"/>
              <a:buChar char="●"/>
            </a:pPr>
            <a:r>
              <a:rPr lang="en" sz="1400"/>
              <a:t>Ut enim ad minim veniam, quis nostrud exercitation ullamco laboris nisi ut aliquip ex ea commodo consequat. </a:t>
            </a:r>
            <a:endParaRPr sz="1400"/>
          </a:p>
          <a:p>
            <a:pPr indent="-317500" lvl="0" marL="457200" rtl="0" algn="l">
              <a:spcBef>
                <a:spcPts val="0"/>
              </a:spcBef>
              <a:spcAft>
                <a:spcPts val="0"/>
              </a:spcAft>
              <a:buSzPts val="1400"/>
              <a:buChar char="●"/>
            </a:pPr>
            <a:r>
              <a:rPr lang="en" sz="1400"/>
              <a:t>Duis aute irure dolor in reprehenderit in voluptate velit esse cillum </a:t>
            </a:r>
            <a:endParaRPr sz="1400"/>
          </a:p>
        </p:txBody>
      </p:sp>
      <p:pic>
        <p:nvPicPr>
          <p:cNvPr id="294" name="Google Shape;294;p41"/>
          <p:cNvPicPr preferRelativeResize="0"/>
          <p:nvPr/>
        </p:nvPicPr>
        <p:blipFill rotWithShape="1">
          <a:blip r:embed="rId3">
            <a:alphaModFix/>
          </a:blip>
          <a:srcRect b="12250" l="10485" r="7277" t="8201"/>
          <a:stretch/>
        </p:blipFill>
        <p:spPr>
          <a:xfrm>
            <a:off x="728150" y="851626"/>
            <a:ext cx="3556326" cy="3440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98" name="Shape 298"/>
        <p:cNvGrpSpPr/>
        <p:nvPr/>
      </p:nvGrpSpPr>
      <p:grpSpPr>
        <a:xfrm>
          <a:off x="0" y="0"/>
          <a:ext cx="0" cy="0"/>
          <a:chOff x="0" y="0"/>
          <a:chExt cx="0" cy="0"/>
        </a:xfrm>
      </p:grpSpPr>
      <p:sp>
        <p:nvSpPr>
          <p:cNvPr id="299" name="Google Shape;299;p42"/>
          <p:cNvSpPr txBox="1"/>
          <p:nvPr>
            <p:ph type="title"/>
          </p:nvPr>
        </p:nvSpPr>
        <p:spPr>
          <a:xfrm>
            <a:off x="311700" y="887300"/>
            <a:ext cx="8520600" cy="287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000"/>
              <a:t>“An amazing quote about Planful and why we love it”</a:t>
            </a:r>
            <a:endParaRPr sz="6000"/>
          </a:p>
        </p:txBody>
      </p:sp>
      <p:sp>
        <p:nvSpPr>
          <p:cNvPr id="300" name="Google Shape;300;p42"/>
          <p:cNvSpPr txBox="1"/>
          <p:nvPr>
            <p:ph idx="1" type="body"/>
          </p:nvPr>
        </p:nvSpPr>
        <p:spPr>
          <a:xfrm>
            <a:off x="311700" y="3842700"/>
            <a:ext cx="8520600" cy="1300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–Attribution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304" name="Shape 304"/>
        <p:cNvGrpSpPr/>
        <p:nvPr/>
      </p:nvGrpSpPr>
      <p:grpSpPr>
        <a:xfrm>
          <a:off x="0" y="0"/>
          <a:ext cx="0" cy="0"/>
          <a:chOff x="0" y="0"/>
          <a:chExt cx="0" cy="0"/>
        </a:xfrm>
      </p:grpSpPr>
      <p:sp>
        <p:nvSpPr>
          <p:cNvPr id="305" name="Google Shape;305;p43"/>
          <p:cNvSpPr txBox="1"/>
          <p:nvPr>
            <p:ph type="title"/>
          </p:nvPr>
        </p:nvSpPr>
        <p:spPr>
          <a:xfrm>
            <a:off x="311700" y="1295300"/>
            <a:ext cx="2693700" cy="895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70%</a:t>
            </a:r>
            <a:endParaRPr/>
          </a:p>
        </p:txBody>
      </p:sp>
      <p:sp>
        <p:nvSpPr>
          <p:cNvPr id="306" name="Google Shape;306;p43"/>
          <p:cNvSpPr txBox="1"/>
          <p:nvPr>
            <p:ph idx="1" type="body"/>
          </p:nvPr>
        </p:nvSpPr>
        <p:spPr>
          <a:xfrm>
            <a:off x="311700" y="2028600"/>
            <a:ext cx="2169900" cy="84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Value</a:t>
            </a:r>
            <a:endParaRPr/>
          </a:p>
        </p:txBody>
      </p:sp>
      <p:sp>
        <p:nvSpPr>
          <p:cNvPr id="307" name="Google Shape;307;p43"/>
          <p:cNvSpPr txBox="1"/>
          <p:nvPr>
            <p:ph idx="2" type="title"/>
          </p:nvPr>
        </p:nvSpPr>
        <p:spPr>
          <a:xfrm>
            <a:off x="3005400" y="1295300"/>
            <a:ext cx="2693700" cy="895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30%</a:t>
            </a:r>
            <a:endParaRPr/>
          </a:p>
        </p:txBody>
      </p:sp>
      <p:sp>
        <p:nvSpPr>
          <p:cNvPr id="308" name="Google Shape;308;p43"/>
          <p:cNvSpPr txBox="1"/>
          <p:nvPr>
            <p:ph idx="3" type="title"/>
          </p:nvPr>
        </p:nvSpPr>
        <p:spPr>
          <a:xfrm>
            <a:off x="5813275" y="1295300"/>
            <a:ext cx="2693700" cy="895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400</a:t>
            </a:r>
            <a:endParaRPr/>
          </a:p>
        </p:txBody>
      </p:sp>
      <p:sp>
        <p:nvSpPr>
          <p:cNvPr id="309" name="Google Shape;309;p43"/>
          <p:cNvSpPr txBox="1"/>
          <p:nvPr>
            <p:ph idx="4" type="title"/>
          </p:nvPr>
        </p:nvSpPr>
        <p:spPr>
          <a:xfrm>
            <a:off x="311700" y="2995500"/>
            <a:ext cx="2693700" cy="895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3x</a:t>
            </a:r>
            <a:endParaRPr/>
          </a:p>
        </p:txBody>
      </p:sp>
      <p:sp>
        <p:nvSpPr>
          <p:cNvPr id="310" name="Google Shape;310;p43"/>
          <p:cNvSpPr txBox="1"/>
          <p:nvPr>
            <p:ph idx="5" type="title"/>
          </p:nvPr>
        </p:nvSpPr>
        <p:spPr>
          <a:xfrm>
            <a:off x="3005400" y="2995500"/>
            <a:ext cx="2693700" cy="895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+730</a:t>
            </a:r>
            <a:endParaRPr/>
          </a:p>
        </p:txBody>
      </p:sp>
      <p:sp>
        <p:nvSpPr>
          <p:cNvPr id="311" name="Google Shape;311;p43"/>
          <p:cNvSpPr txBox="1"/>
          <p:nvPr>
            <p:ph idx="6" type="title"/>
          </p:nvPr>
        </p:nvSpPr>
        <p:spPr>
          <a:xfrm>
            <a:off x="5813275" y="2995500"/>
            <a:ext cx="2693700" cy="895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9/10</a:t>
            </a:r>
            <a:endParaRPr/>
          </a:p>
        </p:txBody>
      </p:sp>
      <p:sp>
        <p:nvSpPr>
          <p:cNvPr id="312" name="Google Shape;312;p43"/>
          <p:cNvSpPr txBox="1"/>
          <p:nvPr>
            <p:ph idx="7" type="body"/>
          </p:nvPr>
        </p:nvSpPr>
        <p:spPr>
          <a:xfrm>
            <a:off x="3005400" y="2028600"/>
            <a:ext cx="2169900" cy="84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Value</a:t>
            </a:r>
            <a:endParaRPr/>
          </a:p>
        </p:txBody>
      </p:sp>
      <p:sp>
        <p:nvSpPr>
          <p:cNvPr id="313" name="Google Shape;313;p43"/>
          <p:cNvSpPr txBox="1"/>
          <p:nvPr>
            <p:ph idx="8" type="body"/>
          </p:nvPr>
        </p:nvSpPr>
        <p:spPr>
          <a:xfrm>
            <a:off x="5699100" y="2028600"/>
            <a:ext cx="2169900" cy="84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Value</a:t>
            </a:r>
            <a:endParaRPr/>
          </a:p>
        </p:txBody>
      </p:sp>
      <p:sp>
        <p:nvSpPr>
          <p:cNvPr id="314" name="Google Shape;314;p43"/>
          <p:cNvSpPr txBox="1"/>
          <p:nvPr>
            <p:ph idx="9" type="body"/>
          </p:nvPr>
        </p:nvSpPr>
        <p:spPr>
          <a:xfrm>
            <a:off x="311700" y="3823225"/>
            <a:ext cx="2169900" cy="84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Value</a:t>
            </a:r>
            <a:endParaRPr/>
          </a:p>
        </p:txBody>
      </p:sp>
      <p:sp>
        <p:nvSpPr>
          <p:cNvPr id="315" name="Google Shape;315;p43"/>
          <p:cNvSpPr txBox="1"/>
          <p:nvPr>
            <p:ph idx="13" type="body"/>
          </p:nvPr>
        </p:nvSpPr>
        <p:spPr>
          <a:xfrm>
            <a:off x="3005400" y="3823225"/>
            <a:ext cx="2169900" cy="84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Value</a:t>
            </a:r>
            <a:endParaRPr/>
          </a:p>
        </p:txBody>
      </p:sp>
      <p:sp>
        <p:nvSpPr>
          <p:cNvPr id="316" name="Google Shape;316;p43"/>
          <p:cNvSpPr txBox="1"/>
          <p:nvPr>
            <p:ph idx="14" type="body"/>
          </p:nvPr>
        </p:nvSpPr>
        <p:spPr>
          <a:xfrm>
            <a:off x="5699100" y="3823225"/>
            <a:ext cx="2169900" cy="84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Value</a:t>
            </a:r>
            <a:endParaRPr/>
          </a:p>
        </p:txBody>
      </p:sp>
      <p:sp>
        <p:nvSpPr>
          <p:cNvPr id="317" name="Google Shape;317;p43"/>
          <p:cNvSpPr txBox="1"/>
          <p:nvPr>
            <p:ph idx="15" type="title"/>
          </p:nvPr>
        </p:nvSpPr>
        <p:spPr>
          <a:xfrm>
            <a:off x="311700" y="220975"/>
            <a:ext cx="55017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500"/>
              <a:t>Numbers Slide</a:t>
            </a:r>
            <a:endParaRPr sz="25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1" name="Shape 321"/>
        <p:cNvGrpSpPr/>
        <p:nvPr/>
      </p:nvGrpSpPr>
      <p:grpSpPr>
        <a:xfrm>
          <a:off x="0" y="0"/>
          <a:ext cx="0" cy="0"/>
          <a:chOff x="0" y="0"/>
          <a:chExt cx="0" cy="0"/>
        </a:xfrm>
      </p:grpSpPr>
      <p:sp>
        <p:nvSpPr>
          <p:cNvPr id="322" name="Google Shape;322;p44"/>
          <p:cNvSpPr txBox="1"/>
          <p:nvPr>
            <p:ph idx="3" type="title"/>
          </p:nvPr>
        </p:nvSpPr>
        <p:spPr>
          <a:xfrm>
            <a:off x="0" y="21900"/>
            <a:ext cx="91440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Stat breakdown</a:t>
            </a:r>
            <a:endParaRPr/>
          </a:p>
        </p:txBody>
      </p:sp>
      <p:sp>
        <p:nvSpPr>
          <p:cNvPr id="323" name="Google Shape;323;p44"/>
          <p:cNvSpPr txBox="1"/>
          <p:nvPr>
            <p:ph type="title"/>
          </p:nvPr>
        </p:nvSpPr>
        <p:spPr>
          <a:xfrm>
            <a:off x="548600" y="1837163"/>
            <a:ext cx="1374900" cy="799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99%</a:t>
            </a:r>
            <a:endParaRPr/>
          </a:p>
        </p:txBody>
      </p:sp>
      <p:sp>
        <p:nvSpPr>
          <p:cNvPr id="324" name="Google Shape;324;p44"/>
          <p:cNvSpPr txBox="1"/>
          <p:nvPr>
            <p:ph idx="2" type="title"/>
          </p:nvPr>
        </p:nvSpPr>
        <p:spPr>
          <a:xfrm>
            <a:off x="3315650" y="1837163"/>
            <a:ext cx="1374900" cy="799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70%</a:t>
            </a:r>
            <a:endParaRPr/>
          </a:p>
        </p:txBody>
      </p:sp>
      <p:sp>
        <p:nvSpPr>
          <p:cNvPr id="325" name="Google Shape;325;p44"/>
          <p:cNvSpPr txBox="1"/>
          <p:nvPr>
            <p:ph idx="4" type="title"/>
          </p:nvPr>
        </p:nvSpPr>
        <p:spPr>
          <a:xfrm>
            <a:off x="6082700" y="1837163"/>
            <a:ext cx="1374900" cy="799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60%</a:t>
            </a:r>
            <a:endParaRPr/>
          </a:p>
        </p:txBody>
      </p:sp>
      <p:sp>
        <p:nvSpPr>
          <p:cNvPr id="326" name="Google Shape;326;p44"/>
          <p:cNvSpPr txBox="1"/>
          <p:nvPr>
            <p:ph idx="1" type="subTitle"/>
          </p:nvPr>
        </p:nvSpPr>
        <p:spPr>
          <a:xfrm>
            <a:off x="623400" y="1552975"/>
            <a:ext cx="2394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Title</a:t>
            </a:r>
            <a:endParaRPr/>
          </a:p>
        </p:txBody>
      </p:sp>
      <p:sp>
        <p:nvSpPr>
          <p:cNvPr id="327" name="Google Shape;327;p44"/>
          <p:cNvSpPr txBox="1"/>
          <p:nvPr>
            <p:ph idx="5" type="subTitle"/>
          </p:nvPr>
        </p:nvSpPr>
        <p:spPr>
          <a:xfrm>
            <a:off x="3285988" y="1552975"/>
            <a:ext cx="2394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Title</a:t>
            </a:r>
            <a:endParaRPr/>
          </a:p>
        </p:txBody>
      </p:sp>
      <p:sp>
        <p:nvSpPr>
          <p:cNvPr id="328" name="Google Shape;328;p44"/>
          <p:cNvSpPr txBox="1"/>
          <p:nvPr>
            <p:ph idx="6" type="subTitle"/>
          </p:nvPr>
        </p:nvSpPr>
        <p:spPr>
          <a:xfrm>
            <a:off x="6025538" y="1552975"/>
            <a:ext cx="2394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Title</a:t>
            </a:r>
            <a:endParaRPr/>
          </a:p>
        </p:txBody>
      </p:sp>
      <p:sp>
        <p:nvSpPr>
          <p:cNvPr id="329" name="Google Shape;329;p44"/>
          <p:cNvSpPr txBox="1"/>
          <p:nvPr>
            <p:ph idx="7" type="body"/>
          </p:nvPr>
        </p:nvSpPr>
        <p:spPr>
          <a:xfrm>
            <a:off x="495450" y="3167375"/>
            <a:ext cx="8067300" cy="84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3" name="Shape 333"/>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accent1"/>
        </a:solidFill>
      </p:bgPr>
    </p:bg>
    <p:spTree>
      <p:nvGrpSpPr>
        <p:cNvPr id="337" name="Shape 337"/>
        <p:cNvGrpSpPr/>
        <p:nvPr/>
      </p:nvGrpSpPr>
      <p:grpSpPr>
        <a:xfrm>
          <a:off x="0" y="0"/>
          <a:ext cx="0" cy="0"/>
          <a:chOff x="0" y="0"/>
          <a:chExt cx="0" cy="0"/>
        </a:xfrm>
      </p:grpSpPr>
      <p:sp>
        <p:nvSpPr>
          <p:cNvPr id="338" name="Google Shape;338;p46"/>
          <p:cNvSpPr txBox="1"/>
          <p:nvPr>
            <p:ph type="title"/>
          </p:nvPr>
        </p:nvSpPr>
        <p:spPr>
          <a:xfrm>
            <a:off x="5674000" y="269975"/>
            <a:ext cx="3034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Chart</a:t>
            </a:r>
            <a:endParaRPr>
              <a:solidFill>
                <a:schemeClr val="lt1"/>
              </a:solidFill>
            </a:endParaRPr>
          </a:p>
        </p:txBody>
      </p:sp>
      <p:sp>
        <p:nvSpPr>
          <p:cNvPr id="339" name="Google Shape;339;p46"/>
          <p:cNvSpPr txBox="1"/>
          <p:nvPr>
            <p:ph idx="1" type="body"/>
          </p:nvPr>
        </p:nvSpPr>
        <p:spPr>
          <a:xfrm>
            <a:off x="5725975" y="1967225"/>
            <a:ext cx="3311100" cy="1300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solidFill>
                  <a:schemeClr val="lt1"/>
                </a:solidFill>
              </a:rPr>
              <a:t>Summary of Chart</a:t>
            </a:r>
            <a:endParaRPr sz="16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3" name="Shape 343"/>
        <p:cNvGrpSpPr/>
        <p:nvPr/>
      </p:nvGrpSpPr>
      <p:grpSpPr>
        <a:xfrm>
          <a:off x="0" y="0"/>
          <a:ext cx="0" cy="0"/>
          <a:chOff x="0" y="0"/>
          <a:chExt cx="0" cy="0"/>
        </a:xfrm>
      </p:grpSpPr>
      <p:sp>
        <p:nvSpPr>
          <p:cNvPr id="344" name="Google Shape;344;p47"/>
          <p:cNvSpPr txBox="1"/>
          <p:nvPr>
            <p:ph type="title"/>
          </p:nvPr>
        </p:nvSpPr>
        <p:spPr>
          <a:xfrm>
            <a:off x="7264575" y="269975"/>
            <a:ext cx="1444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Big Chart</a:t>
            </a:r>
            <a:endParaRPr/>
          </a:p>
        </p:txBody>
      </p:sp>
      <p:sp>
        <p:nvSpPr>
          <p:cNvPr id="345" name="Google Shape;345;p47"/>
          <p:cNvSpPr txBox="1"/>
          <p:nvPr>
            <p:ph idx="1" type="body"/>
          </p:nvPr>
        </p:nvSpPr>
        <p:spPr>
          <a:xfrm>
            <a:off x="7319525" y="1967225"/>
            <a:ext cx="1824300" cy="1300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Description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9" name="Shape 349"/>
        <p:cNvGrpSpPr/>
        <p:nvPr/>
      </p:nvGrpSpPr>
      <p:grpSpPr>
        <a:xfrm>
          <a:off x="0" y="0"/>
          <a:ext cx="0" cy="0"/>
          <a:chOff x="0" y="0"/>
          <a:chExt cx="0" cy="0"/>
        </a:xfrm>
      </p:grpSpPr>
      <p:sp>
        <p:nvSpPr>
          <p:cNvPr id="350" name="Google Shape;350;p48"/>
          <p:cNvSpPr txBox="1"/>
          <p:nvPr>
            <p:ph idx="2" type="title"/>
          </p:nvPr>
        </p:nvSpPr>
        <p:spPr>
          <a:xfrm>
            <a:off x="204675" y="1320500"/>
            <a:ext cx="1997100" cy="793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-1</a:t>
            </a:r>
            <a:endParaRPr/>
          </a:p>
        </p:txBody>
      </p:sp>
      <p:sp>
        <p:nvSpPr>
          <p:cNvPr id="351" name="Google Shape;351;p48"/>
          <p:cNvSpPr txBox="1"/>
          <p:nvPr>
            <p:ph idx="4" type="title"/>
          </p:nvPr>
        </p:nvSpPr>
        <p:spPr>
          <a:xfrm>
            <a:off x="4670275" y="1320500"/>
            <a:ext cx="2028000" cy="793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4</a:t>
            </a:r>
            <a:endParaRPr/>
          </a:p>
        </p:txBody>
      </p:sp>
      <p:sp>
        <p:nvSpPr>
          <p:cNvPr id="352" name="Google Shape;352;p48"/>
          <p:cNvSpPr txBox="1"/>
          <p:nvPr>
            <p:ph idx="3" type="title"/>
          </p:nvPr>
        </p:nvSpPr>
        <p:spPr>
          <a:xfrm>
            <a:off x="2418375" y="1320500"/>
            <a:ext cx="2028000" cy="793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2</a:t>
            </a:r>
            <a:endParaRPr/>
          </a:p>
        </p:txBody>
      </p:sp>
      <p:sp>
        <p:nvSpPr>
          <p:cNvPr id="353" name="Google Shape;353;p48"/>
          <p:cNvSpPr txBox="1"/>
          <p:nvPr>
            <p:ph type="title"/>
          </p:nvPr>
        </p:nvSpPr>
        <p:spPr>
          <a:xfrm>
            <a:off x="204675" y="201125"/>
            <a:ext cx="8627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Incremental improvements slide</a:t>
            </a:r>
            <a:endParaRPr/>
          </a:p>
        </p:txBody>
      </p:sp>
      <p:sp>
        <p:nvSpPr>
          <p:cNvPr id="354" name="Google Shape;354;p48"/>
          <p:cNvSpPr txBox="1"/>
          <p:nvPr>
            <p:ph idx="5" type="title"/>
          </p:nvPr>
        </p:nvSpPr>
        <p:spPr>
          <a:xfrm>
            <a:off x="6915125" y="1320500"/>
            <a:ext cx="2028000" cy="793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100</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8" name="Shape 358"/>
        <p:cNvGrpSpPr/>
        <p:nvPr/>
      </p:nvGrpSpPr>
      <p:grpSpPr>
        <a:xfrm>
          <a:off x="0" y="0"/>
          <a:ext cx="0" cy="0"/>
          <a:chOff x="0" y="0"/>
          <a:chExt cx="0" cy="0"/>
        </a:xfrm>
      </p:grpSpPr>
      <p:sp>
        <p:nvSpPr>
          <p:cNvPr id="359" name="Google Shape;359;p49"/>
          <p:cNvSpPr txBox="1"/>
          <p:nvPr>
            <p:ph idx="3" type="title"/>
          </p:nvPr>
        </p:nvSpPr>
        <p:spPr>
          <a:xfrm>
            <a:off x="311700" y="10177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Subtitle</a:t>
            </a:r>
            <a:endParaRPr/>
          </a:p>
        </p:txBody>
      </p:sp>
      <p:sp>
        <p:nvSpPr>
          <p:cNvPr id="360" name="Google Shape;360;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Two Items</a:t>
            </a:r>
            <a:endParaRPr/>
          </a:p>
        </p:txBody>
      </p:sp>
      <p:sp>
        <p:nvSpPr>
          <p:cNvPr id="361" name="Google Shape;361;p49"/>
          <p:cNvSpPr txBox="1"/>
          <p:nvPr>
            <p:ph idx="1" type="body"/>
          </p:nvPr>
        </p:nvSpPr>
        <p:spPr>
          <a:xfrm>
            <a:off x="311700" y="2800450"/>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Item </a:t>
            </a:r>
            <a:endParaRPr/>
          </a:p>
          <a:p>
            <a:pPr indent="-304800" lvl="1" marL="914400" rtl="0" algn="l">
              <a:spcBef>
                <a:spcPts val="0"/>
              </a:spcBef>
              <a:spcAft>
                <a:spcPts val="0"/>
              </a:spcAft>
              <a:buSzPts val="1200"/>
              <a:buChar char="○"/>
            </a:pPr>
            <a:r>
              <a:rPr lang="en"/>
              <a:t>Item</a:t>
            </a:r>
            <a:endParaRPr/>
          </a:p>
          <a:p>
            <a:pPr indent="-304800" lvl="2" marL="1371600" rtl="0" algn="l">
              <a:spcBef>
                <a:spcPts val="0"/>
              </a:spcBef>
              <a:spcAft>
                <a:spcPts val="0"/>
              </a:spcAft>
              <a:buSzPts val="1200"/>
              <a:buChar char="■"/>
            </a:pPr>
            <a:r>
              <a:rPr lang="en"/>
              <a:t>Item</a:t>
            </a:r>
            <a:endParaRPr/>
          </a:p>
          <a:p>
            <a:pPr indent="0" lvl="0" marL="1371600" rtl="0" algn="l">
              <a:spcBef>
                <a:spcPts val="1200"/>
              </a:spcBef>
              <a:spcAft>
                <a:spcPts val="1200"/>
              </a:spcAft>
              <a:buNone/>
            </a:pPr>
            <a:r>
              <a:t/>
            </a:r>
            <a:endParaRPr/>
          </a:p>
        </p:txBody>
      </p:sp>
      <p:sp>
        <p:nvSpPr>
          <p:cNvPr id="362" name="Google Shape;362;p49"/>
          <p:cNvSpPr txBox="1"/>
          <p:nvPr>
            <p:ph idx="2" type="body"/>
          </p:nvPr>
        </p:nvSpPr>
        <p:spPr>
          <a:xfrm>
            <a:off x="4832400" y="2800450"/>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Item </a:t>
            </a:r>
            <a:endParaRPr/>
          </a:p>
          <a:p>
            <a:pPr indent="-304800" lvl="1" marL="914400" rtl="0" algn="l">
              <a:spcBef>
                <a:spcPts val="0"/>
              </a:spcBef>
              <a:spcAft>
                <a:spcPts val="0"/>
              </a:spcAft>
              <a:buSzPts val="1200"/>
              <a:buChar char="○"/>
            </a:pPr>
            <a:r>
              <a:rPr lang="en"/>
              <a:t>Item</a:t>
            </a:r>
            <a:endParaRPr/>
          </a:p>
          <a:p>
            <a:pPr indent="-304800" lvl="2" marL="1371600" rtl="0" algn="l">
              <a:spcBef>
                <a:spcPts val="0"/>
              </a:spcBef>
              <a:spcAft>
                <a:spcPts val="0"/>
              </a:spcAft>
              <a:buSzPts val="1200"/>
              <a:buChar char="■"/>
            </a:pPr>
            <a:r>
              <a:rPr lang="en"/>
              <a:t>Item</a:t>
            </a:r>
            <a:endParaRPr/>
          </a:p>
          <a:p>
            <a:pPr indent="0" lvl="0" marL="137160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363" name="Google Shape;363;p49"/>
          <p:cNvPicPr preferRelativeResize="0"/>
          <p:nvPr/>
        </p:nvPicPr>
        <p:blipFill>
          <a:blip r:embed="rId3">
            <a:alphaModFix/>
          </a:blip>
          <a:stretch>
            <a:fillRect/>
          </a:stretch>
        </p:blipFill>
        <p:spPr>
          <a:xfrm>
            <a:off x="311700" y="1112473"/>
            <a:ext cx="1782723" cy="1782723"/>
          </a:xfrm>
          <a:prstGeom prst="rect">
            <a:avLst/>
          </a:prstGeom>
          <a:noFill/>
          <a:ln>
            <a:noFill/>
          </a:ln>
        </p:spPr>
      </p:pic>
      <p:pic>
        <p:nvPicPr>
          <p:cNvPr id="364" name="Google Shape;364;p49"/>
          <p:cNvPicPr preferRelativeResize="0"/>
          <p:nvPr/>
        </p:nvPicPr>
        <p:blipFill rotWithShape="1">
          <a:blip r:embed="rId4">
            <a:alphaModFix/>
          </a:blip>
          <a:srcRect b="12250" l="10485" r="7277" t="8201"/>
          <a:stretch/>
        </p:blipFill>
        <p:spPr>
          <a:xfrm>
            <a:off x="4460175" y="1075913"/>
            <a:ext cx="1782723" cy="172453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16" name="Shape 216"/>
        <p:cNvGrpSpPr/>
        <p:nvPr/>
      </p:nvGrpSpPr>
      <p:grpSpPr>
        <a:xfrm>
          <a:off x="0" y="0"/>
          <a:ext cx="0" cy="0"/>
          <a:chOff x="0" y="0"/>
          <a:chExt cx="0" cy="0"/>
        </a:xfrm>
      </p:grpSpPr>
      <p:pic>
        <p:nvPicPr>
          <p:cNvPr id="217" name="Google Shape;217;p32"/>
          <p:cNvPicPr preferRelativeResize="0"/>
          <p:nvPr/>
        </p:nvPicPr>
        <p:blipFill rotWithShape="1">
          <a:blip r:embed="rId3">
            <a:alphaModFix/>
          </a:blip>
          <a:srcRect b="357" l="0" r="0" t="367"/>
          <a:stretch/>
        </p:blipFill>
        <p:spPr>
          <a:xfrm>
            <a:off x="3000000" y="10"/>
            <a:ext cx="3144000" cy="3121200"/>
          </a:xfrm>
          <a:prstGeom prst="rect">
            <a:avLst/>
          </a:prstGeom>
          <a:noFill/>
          <a:ln cap="flat" cmpd="sng" w="9525">
            <a:solidFill>
              <a:schemeClr val="lt1"/>
            </a:solidFill>
            <a:prstDash val="solid"/>
            <a:round/>
            <a:headEnd len="sm" w="sm" type="none"/>
            <a:tailEnd len="sm" w="sm" type="none"/>
          </a:ln>
        </p:spPr>
      </p:pic>
      <p:sp>
        <p:nvSpPr>
          <p:cNvPr id="218" name="Google Shape;218;p32"/>
          <p:cNvSpPr txBox="1"/>
          <p:nvPr/>
        </p:nvSpPr>
        <p:spPr>
          <a:xfrm>
            <a:off x="28575" y="3204850"/>
            <a:ext cx="2903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800">
                <a:solidFill>
                  <a:schemeClr val="lt1"/>
                </a:solidFill>
                <a:latin typeface="DM Sans"/>
                <a:ea typeface="DM Sans"/>
                <a:cs typeface="DM Sans"/>
                <a:sym typeface="DM Sans"/>
              </a:rPr>
              <a:t>Ian Charles</a:t>
            </a:r>
            <a:endParaRPr b="1" sz="1800">
              <a:solidFill>
                <a:schemeClr val="lt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lt1"/>
                </a:solidFill>
                <a:latin typeface="DM Sans"/>
                <a:ea typeface="DM Sans"/>
                <a:cs typeface="DM Sans"/>
                <a:sym typeface="DM Sans"/>
              </a:rPr>
              <a:t>CFO, FileVine</a:t>
            </a:r>
            <a:endParaRPr b="1" sz="1800">
              <a:solidFill>
                <a:schemeClr val="lt1"/>
              </a:solidFill>
              <a:latin typeface="DM Sans"/>
              <a:ea typeface="DM Sans"/>
              <a:cs typeface="DM Sans"/>
              <a:sym typeface="DM Sans"/>
            </a:endParaRPr>
          </a:p>
          <a:p>
            <a:pPr indent="0" lvl="0" marL="0" rtl="0" algn="l">
              <a:spcBef>
                <a:spcPts val="0"/>
              </a:spcBef>
              <a:spcAft>
                <a:spcPts val="0"/>
              </a:spcAft>
              <a:buNone/>
            </a:pPr>
            <a:r>
              <a:t/>
            </a:r>
            <a:endParaRPr b="1" sz="1800">
              <a:solidFill>
                <a:schemeClr val="lt1"/>
              </a:solidFill>
              <a:latin typeface="DM Sans"/>
              <a:ea typeface="DM Sans"/>
              <a:cs typeface="DM Sans"/>
              <a:sym typeface="DM Sans"/>
            </a:endParaRPr>
          </a:p>
        </p:txBody>
      </p:sp>
      <p:sp>
        <p:nvSpPr>
          <p:cNvPr id="219" name="Google Shape;219;p32"/>
          <p:cNvSpPr txBox="1"/>
          <p:nvPr/>
        </p:nvSpPr>
        <p:spPr>
          <a:xfrm>
            <a:off x="3120300" y="3204850"/>
            <a:ext cx="2903400" cy="68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1800">
                <a:solidFill>
                  <a:srgbClr val="FFFCF8"/>
                </a:solidFill>
                <a:latin typeface="DM Sans"/>
                <a:ea typeface="DM Sans"/>
                <a:cs typeface="DM Sans"/>
                <a:sym typeface="DM Sans"/>
              </a:rPr>
              <a:t>Rowan Tonkin</a:t>
            </a:r>
            <a:endParaRPr sz="1800">
              <a:solidFill>
                <a:srgbClr val="FFFCF8"/>
              </a:solidFill>
              <a:latin typeface="DM Sans"/>
              <a:ea typeface="DM Sans"/>
              <a:cs typeface="DM Sans"/>
              <a:sym typeface="DM Sans"/>
            </a:endParaRPr>
          </a:p>
          <a:p>
            <a:pPr indent="0" lvl="0" marL="0" rtl="0" algn="l">
              <a:lnSpc>
                <a:spcPct val="115000"/>
              </a:lnSpc>
              <a:spcBef>
                <a:spcPts val="0"/>
              </a:spcBef>
              <a:spcAft>
                <a:spcPts val="1200"/>
              </a:spcAft>
              <a:buClr>
                <a:schemeClr val="dk1"/>
              </a:buClr>
              <a:buSzPts val="1100"/>
              <a:buFont typeface="Arial"/>
              <a:buNone/>
            </a:pPr>
            <a:r>
              <a:rPr lang="en" sz="1200">
                <a:solidFill>
                  <a:srgbClr val="FFFCF8"/>
                </a:solidFill>
                <a:latin typeface="DM Sans"/>
                <a:ea typeface="DM Sans"/>
                <a:cs typeface="DM Sans"/>
                <a:sym typeface="DM Sans"/>
              </a:rPr>
              <a:t>CFO, Planful</a:t>
            </a:r>
            <a:endParaRPr b="1" sz="1800">
              <a:solidFill>
                <a:srgbClr val="FFFCF8"/>
              </a:solidFill>
              <a:latin typeface="DM Sans"/>
              <a:ea typeface="DM Sans"/>
              <a:cs typeface="DM Sans"/>
              <a:sym typeface="DM Sans"/>
            </a:endParaRPr>
          </a:p>
        </p:txBody>
      </p:sp>
      <p:sp>
        <p:nvSpPr>
          <p:cNvPr id="220" name="Google Shape;220;p32"/>
          <p:cNvSpPr txBox="1"/>
          <p:nvPr/>
        </p:nvSpPr>
        <p:spPr>
          <a:xfrm>
            <a:off x="6212025" y="3204850"/>
            <a:ext cx="29034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800">
                <a:solidFill>
                  <a:schemeClr val="lt1"/>
                </a:solidFill>
                <a:latin typeface="DM Sans"/>
                <a:ea typeface="DM Sans"/>
                <a:cs typeface="DM Sans"/>
                <a:sym typeface="DM Sans"/>
              </a:rPr>
              <a:t>Annette Dehler</a:t>
            </a:r>
            <a:endParaRPr b="1" sz="1800">
              <a:solidFill>
                <a:schemeClr val="lt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lt1"/>
                </a:solidFill>
                <a:latin typeface="DM Sans"/>
                <a:ea typeface="DM Sans"/>
                <a:cs typeface="DM Sans"/>
                <a:sym typeface="DM Sans"/>
              </a:rPr>
              <a:t>VP Corporate and Product Marketing, Planful</a:t>
            </a:r>
            <a:endParaRPr b="1" sz="1800">
              <a:solidFill>
                <a:schemeClr val="lt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t/>
            </a:r>
            <a:endParaRPr b="1" sz="1800">
              <a:solidFill>
                <a:schemeClr val="lt1"/>
              </a:solidFill>
              <a:latin typeface="DM Sans"/>
              <a:ea typeface="DM Sans"/>
              <a:cs typeface="DM Sans"/>
              <a:sym typeface="DM Sans"/>
            </a:endParaRPr>
          </a:p>
          <a:p>
            <a:pPr indent="0" lvl="0" marL="0" rtl="0" algn="l">
              <a:spcBef>
                <a:spcPts val="0"/>
              </a:spcBef>
              <a:spcAft>
                <a:spcPts val="0"/>
              </a:spcAft>
              <a:buNone/>
            </a:pPr>
            <a:r>
              <a:t/>
            </a:r>
            <a:endParaRPr b="1" sz="1800">
              <a:solidFill>
                <a:schemeClr val="lt1"/>
              </a:solidFill>
              <a:latin typeface="DM Sans"/>
              <a:ea typeface="DM Sans"/>
              <a:cs typeface="DM Sans"/>
              <a:sym typeface="DM Sans"/>
            </a:endParaRPr>
          </a:p>
        </p:txBody>
      </p:sp>
      <p:pic>
        <p:nvPicPr>
          <p:cNvPr id="221" name="Google Shape;221;p32"/>
          <p:cNvPicPr preferRelativeResize="0"/>
          <p:nvPr/>
        </p:nvPicPr>
        <p:blipFill>
          <a:blip r:embed="rId4">
            <a:alphaModFix/>
          </a:blip>
          <a:stretch>
            <a:fillRect/>
          </a:stretch>
        </p:blipFill>
        <p:spPr>
          <a:xfrm>
            <a:off x="302577" y="4822606"/>
            <a:ext cx="1001052" cy="152503"/>
          </a:xfrm>
          <a:prstGeom prst="rect">
            <a:avLst/>
          </a:prstGeom>
          <a:noFill/>
          <a:ln>
            <a:noFill/>
          </a:ln>
        </p:spPr>
      </p:pic>
      <p:pic>
        <p:nvPicPr>
          <p:cNvPr id="222" name="Google Shape;222;p32"/>
          <p:cNvPicPr preferRelativeResize="0"/>
          <p:nvPr/>
        </p:nvPicPr>
        <p:blipFill rotWithShape="1">
          <a:blip r:embed="rId5">
            <a:alphaModFix/>
          </a:blip>
          <a:srcRect b="20810" l="0" r="0" t="0"/>
          <a:stretch/>
        </p:blipFill>
        <p:spPr>
          <a:xfrm>
            <a:off x="-50" y="-133275"/>
            <a:ext cx="3000000" cy="3254550"/>
          </a:xfrm>
          <a:prstGeom prst="rect">
            <a:avLst/>
          </a:prstGeom>
          <a:noFill/>
          <a:ln>
            <a:noFill/>
          </a:ln>
        </p:spPr>
      </p:pic>
      <p:pic>
        <p:nvPicPr>
          <p:cNvPr id="223" name="Google Shape;223;p32"/>
          <p:cNvPicPr preferRelativeResize="0"/>
          <p:nvPr/>
        </p:nvPicPr>
        <p:blipFill rotWithShape="1">
          <a:blip r:embed="rId6">
            <a:alphaModFix/>
          </a:blip>
          <a:srcRect b="0" l="1765" r="1774" t="0"/>
          <a:stretch/>
        </p:blipFill>
        <p:spPr>
          <a:xfrm>
            <a:off x="6144050" y="-87"/>
            <a:ext cx="3000000" cy="312136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8" name="Shape 368"/>
        <p:cNvGrpSpPr/>
        <p:nvPr/>
      </p:nvGrpSpPr>
      <p:grpSpPr>
        <a:xfrm>
          <a:off x="0" y="0"/>
          <a:ext cx="0" cy="0"/>
          <a:chOff x="0" y="0"/>
          <a:chExt cx="0" cy="0"/>
        </a:xfrm>
      </p:grpSpPr>
      <p:sp>
        <p:nvSpPr>
          <p:cNvPr id="369" name="Google Shape;369;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Timeline Slide</a:t>
            </a:r>
            <a:endParaRPr/>
          </a:p>
        </p:txBody>
      </p:sp>
      <p:sp>
        <p:nvSpPr>
          <p:cNvPr id="370" name="Google Shape;370;p50"/>
          <p:cNvSpPr txBox="1"/>
          <p:nvPr>
            <p:ph idx="1" type="body"/>
          </p:nvPr>
        </p:nvSpPr>
        <p:spPr>
          <a:xfrm>
            <a:off x="247500" y="2020725"/>
            <a:ext cx="1550400" cy="1533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Item 1</a:t>
            </a:r>
            <a:endParaRPr/>
          </a:p>
        </p:txBody>
      </p:sp>
      <p:sp>
        <p:nvSpPr>
          <p:cNvPr id="371" name="Google Shape;371;p50"/>
          <p:cNvSpPr txBox="1"/>
          <p:nvPr>
            <p:ph idx="2" type="body"/>
          </p:nvPr>
        </p:nvSpPr>
        <p:spPr>
          <a:xfrm>
            <a:off x="1980552" y="2020725"/>
            <a:ext cx="1550400" cy="1533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Item 2</a:t>
            </a:r>
            <a:endParaRPr/>
          </a:p>
        </p:txBody>
      </p:sp>
      <p:sp>
        <p:nvSpPr>
          <p:cNvPr id="372" name="Google Shape;372;p50"/>
          <p:cNvSpPr txBox="1"/>
          <p:nvPr>
            <p:ph idx="3" type="body"/>
          </p:nvPr>
        </p:nvSpPr>
        <p:spPr>
          <a:xfrm>
            <a:off x="3796807" y="2020725"/>
            <a:ext cx="1550400" cy="1533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Item 3</a:t>
            </a:r>
            <a:endParaRPr/>
          </a:p>
        </p:txBody>
      </p:sp>
      <p:sp>
        <p:nvSpPr>
          <p:cNvPr id="373" name="Google Shape;373;p50"/>
          <p:cNvSpPr txBox="1"/>
          <p:nvPr>
            <p:ph idx="4" type="body"/>
          </p:nvPr>
        </p:nvSpPr>
        <p:spPr>
          <a:xfrm>
            <a:off x="5613074" y="2020725"/>
            <a:ext cx="1550400" cy="1533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Item 4</a:t>
            </a:r>
            <a:endParaRPr/>
          </a:p>
        </p:txBody>
      </p:sp>
      <p:sp>
        <p:nvSpPr>
          <p:cNvPr id="374" name="Google Shape;374;p50"/>
          <p:cNvSpPr txBox="1"/>
          <p:nvPr>
            <p:ph idx="5" type="body"/>
          </p:nvPr>
        </p:nvSpPr>
        <p:spPr>
          <a:xfrm>
            <a:off x="7346126" y="2020725"/>
            <a:ext cx="1550400" cy="1533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Item 5</a:t>
            </a:r>
            <a:endParaRPr/>
          </a:p>
        </p:txBody>
      </p:sp>
      <p:cxnSp>
        <p:nvCxnSpPr>
          <p:cNvPr id="375" name="Google Shape;375;p50"/>
          <p:cNvCxnSpPr>
            <a:stCxn id="370" idx="0"/>
          </p:cNvCxnSpPr>
          <p:nvPr/>
        </p:nvCxnSpPr>
        <p:spPr>
          <a:xfrm rot="10800000">
            <a:off x="1022700" y="1476225"/>
            <a:ext cx="0" cy="544500"/>
          </a:xfrm>
          <a:prstGeom prst="straightConnector1">
            <a:avLst/>
          </a:prstGeom>
          <a:noFill/>
          <a:ln cap="flat" cmpd="sng" w="19050">
            <a:solidFill>
              <a:schemeClr val="accent1"/>
            </a:solidFill>
            <a:prstDash val="solid"/>
            <a:round/>
            <a:headEnd len="med" w="med" type="none"/>
            <a:tailEnd len="med" w="med" type="none"/>
          </a:ln>
        </p:spPr>
      </p:cxnSp>
      <p:cxnSp>
        <p:nvCxnSpPr>
          <p:cNvPr id="376" name="Google Shape;376;p50"/>
          <p:cNvCxnSpPr/>
          <p:nvPr/>
        </p:nvCxnSpPr>
        <p:spPr>
          <a:xfrm rot="10800000">
            <a:off x="2755750" y="1476225"/>
            <a:ext cx="0" cy="544500"/>
          </a:xfrm>
          <a:prstGeom prst="straightConnector1">
            <a:avLst/>
          </a:prstGeom>
          <a:noFill/>
          <a:ln cap="flat" cmpd="sng" w="19050">
            <a:solidFill>
              <a:schemeClr val="accent1"/>
            </a:solidFill>
            <a:prstDash val="solid"/>
            <a:round/>
            <a:headEnd len="med" w="med" type="none"/>
            <a:tailEnd len="med" w="med" type="none"/>
          </a:ln>
        </p:spPr>
      </p:cxnSp>
      <p:cxnSp>
        <p:nvCxnSpPr>
          <p:cNvPr id="377" name="Google Shape;377;p50"/>
          <p:cNvCxnSpPr/>
          <p:nvPr/>
        </p:nvCxnSpPr>
        <p:spPr>
          <a:xfrm rot="10800000">
            <a:off x="4572013" y="1476225"/>
            <a:ext cx="0" cy="544500"/>
          </a:xfrm>
          <a:prstGeom prst="straightConnector1">
            <a:avLst/>
          </a:prstGeom>
          <a:noFill/>
          <a:ln cap="flat" cmpd="sng" w="19050">
            <a:solidFill>
              <a:schemeClr val="accent1"/>
            </a:solidFill>
            <a:prstDash val="solid"/>
            <a:round/>
            <a:headEnd len="med" w="med" type="none"/>
            <a:tailEnd len="med" w="med" type="none"/>
          </a:ln>
        </p:spPr>
      </p:cxnSp>
      <p:cxnSp>
        <p:nvCxnSpPr>
          <p:cNvPr id="378" name="Google Shape;378;p50"/>
          <p:cNvCxnSpPr/>
          <p:nvPr/>
        </p:nvCxnSpPr>
        <p:spPr>
          <a:xfrm rot="10800000">
            <a:off x="6305063" y="1476225"/>
            <a:ext cx="0" cy="544500"/>
          </a:xfrm>
          <a:prstGeom prst="straightConnector1">
            <a:avLst/>
          </a:prstGeom>
          <a:noFill/>
          <a:ln cap="flat" cmpd="sng" w="19050">
            <a:solidFill>
              <a:schemeClr val="accent1"/>
            </a:solidFill>
            <a:prstDash val="solid"/>
            <a:round/>
            <a:headEnd len="med" w="med" type="none"/>
            <a:tailEnd len="med" w="med" type="none"/>
          </a:ln>
        </p:spPr>
      </p:cxnSp>
      <p:cxnSp>
        <p:nvCxnSpPr>
          <p:cNvPr id="379" name="Google Shape;379;p50"/>
          <p:cNvCxnSpPr/>
          <p:nvPr/>
        </p:nvCxnSpPr>
        <p:spPr>
          <a:xfrm rot="10800000">
            <a:off x="8121313" y="1476225"/>
            <a:ext cx="0" cy="544500"/>
          </a:xfrm>
          <a:prstGeom prst="straightConnector1">
            <a:avLst/>
          </a:prstGeom>
          <a:noFill/>
          <a:ln cap="flat" cmpd="sng" w="19050">
            <a:solidFill>
              <a:schemeClr val="accent1"/>
            </a:solidFill>
            <a:prstDash val="solid"/>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83" name="Shape 383"/>
        <p:cNvGrpSpPr/>
        <p:nvPr/>
      </p:nvGrpSpPr>
      <p:grpSpPr>
        <a:xfrm>
          <a:off x="0" y="0"/>
          <a:ext cx="0" cy="0"/>
          <a:chOff x="0" y="0"/>
          <a:chExt cx="0" cy="0"/>
        </a:xfrm>
      </p:grpSpPr>
      <p:sp>
        <p:nvSpPr>
          <p:cNvPr id="384" name="Google Shape;384;p5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Two Items</a:t>
            </a:r>
            <a:endParaRPr/>
          </a:p>
        </p:txBody>
      </p:sp>
      <p:sp>
        <p:nvSpPr>
          <p:cNvPr id="385" name="Google Shape;385;p5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a:t>Item </a:t>
            </a:r>
            <a:endParaRPr/>
          </a:p>
          <a:p>
            <a:pPr indent="-304800" lvl="1" marL="914400" rtl="0" algn="l">
              <a:spcBef>
                <a:spcPts val="0"/>
              </a:spcBef>
              <a:spcAft>
                <a:spcPts val="0"/>
              </a:spcAft>
              <a:buSzPts val="1200"/>
              <a:buChar char="○"/>
            </a:pPr>
            <a:r>
              <a:rPr lang="en"/>
              <a:t>Item</a:t>
            </a:r>
            <a:endParaRPr/>
          </a:p>
          <a:p>
            <a:pPr indent="-304800" lvl="2" marL="1371600" rtl="0" algn="l">
              <a:spcBef>
                <a:spcPts val="0"/>
              </a:spcBef>
              <a:spcAft>
                <a:spcPts val="0"/>
              </a:spcAft>
              <a:buSzPts val="1200"/>
              <a:buChar char="■"/>
            </a:pPr>
            <a:r>
              <a:rPr lang="en"/>
              <a:t>Item</a:t>
            </a:r>
            <a:endParaRPr/>
          </a:p>
          <a:p>
            <a:pPr indent="0" lvl="0" marL="1371600" rtl="0" algn="l">
              <a:spcBef>
                <a:spcPts val="1200"/>
              </a:spcBef>
              <a:spcAft>
                <a:spcPts val="1200"/>
              </a:spcAft>
              <a:buNone/>
            </a:pPr>
            <a:r>
              <a:t/>
            </a:r>
            <a:endParaRPr/>
          </a:p>
        </p:txBody>
      </p:sp>
      <p:sp>
        <p:nvSpPr>
          <p:cNvPr id="386" name="Google Shape;386;p5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Subtitle for summary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390" name="Shape 390"/>
        <p:cNvGrpSpPr/>
        <p:nvPr/>
      </p:nvGrpSpPr>
      <p:grpSpPr>
        <a:xfrm>
          <a:off x="0" y="0"/>
          <a:ext cx="0" cy="0"/>
          <a:chOff x="0" y="0"/>
          <a:chExt cx="0" cy="0"/>
        </a:xfrm>
      </p:grpSpPr>
      <p:sp>
        <p:nvSpPr>
          <p:cNvPr id="391" name="Google Shape;391;p52"/>
          <p:cNvSpPr txBox="1"/>
          <p:nvPr>
            <p:ph type="title"/>
          </p:nvPr>
        </p:nvSpPr>
        <p:spPr>
          <a:xfrm>
            <a:off x="311700" y="1106125"/>
            <a:ext cx="8520600" cy="1963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chemeClr val="dk1"/>
                </a:solidFill>
              </a:rPr>
              <a:t>Questions?</a:t>
            </a:r>
            <a:endParaRPr>
              <a:solidFill>
                <a:schemeClr val="dk1"/>
              </a:solidFill>
            </a:endParaRPr>
          </a:p>
        </p:txBody>
      </p:sp>
      <p:sp>
        <p:nvSpPr>
          <p:cNvPr id="392" name="Google Shape;392;p52"/>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Q&amp;A with your speaker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blipFill>
          <a:blip r:embed="rId3">
            <a:alphaModFix/>
          </a:blip>
          <a:stretch>
            <a:fillRect/>
          </a:stretch>
        </a:blipFill>
      </p:bgPr>
    </p:bg>
    <p:spTree>
      <p:nvGrpSpPr>
        <p:cNvPr id="396" name="Shape 396"/>
        <p:cNvGrpSpPr/>
        <p:nvPr/>
      </p:nvGrpSpPr>
      <p:grpSpPr>
        <a:xfrm>
          <a:off x="0" y="0"/>
          <a:ext cx="0" cy="0"/>
          <a:chOff x="0" y="0"/>
          <a:chExt cx="0" cy="0"/>
        </a:xfrm>
      </p:grpSpPr>
      <p:sp>
        <p:nvSpPr>
          <p:cNvPr id="397" name="Google Shape;397;p53"/>
          <p:cNvSpPr txBox="1"/>
          <p:nvPr/>
        </p:nvSpPr>
        <p:spPr>
          <a:xfrm>
            <a:off x="534500" y="2187000"/>
            <a:ext cx="2811600" cy="7695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3800">
                <a:solidFill>
                  <a:schemeClr val="lt1"/>
                </a:solidFill>
                <a:latin typeface="DM Sans"/>
                <a:ea typeface="DM Sans"/>
                <a:cs typeface="DM Sans"/>
                <a:sym typeface="DM Sans"/>
              </a:rPr>
              <a:t>Thank you!</a:t>
            </a:r>
            <a:endParaRPr b="1" sz="3800">
              <a:solidFill>
                <a:schemeClr val="lt1"/>
              </a:solidFill>
              <a:latin typeface="DM Sans"/>
              <a:ea typeface="DM Sans"/>
              <a:cs typeface="DM Sans"/>
              <a:sym typeface="DM Sans"/>
            </a:endParaRPr>
          </a:p>
        </p:txBody>
      </p:sp>
      <p:sp>
        <p:nvSpPr>
          <p:cNvPr id="398" name="Google Shape;398;p53"/>
          <p:cNvSpPr txBox="1"/>
          <p:nvPr/>
        </p:nvSpPr>
        <p:spPr>
          <a:xfrm>
            <a:off x="3810725" y="1258200"/>
            <a:ext cx="2811600" cy="369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1200">
                <a:solidFill>
                  <a:schemeClr val="lt1"/>
                </a:solidFill>
                <a:latin typeface="DM Sans"/>
                <a:ea typeface="DM Sans"/>
                <a:cs typeface="DM Sans"/>
                <a:sym typeface="DM Sans"/>
              </a:rPr>
              <a:t>Up Next</a:t>
            </a:r>
            <a:endParaRPr sz="1200">
              <a:solidFill>
                <a:schemeClr val="lt1"/>
              </a:solidFill>
              <a:latin typeface="DM Sans"/>
              <a:ea typeface="DM Sans"/>
              <a:cs typeface="DM Sans"/>
              <a:sym typeface="DM Sans"/>
            </a:endParaRPr>
          </a:p>
        </p:txBody>
      </p:sp>
      <p:sp>
        <p:nvSpPr>
          <p:cNvPr id="399" name="Google Shape;399;p53"/>
          <p:cNvSpPr txBox="1"/>
          <p:nvPr/>
        </p:nvSpPr>
        <p:spPr>
          <a:xfrm>
            <a:off x="3810725" y="1627500"/>
            <a:ext cx="46626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rgbClr val="FFFCF8"/>
                </a:solidFill>
                <a:latin typeface="DM Sans"/>
                <a:ea typeface="DM Sans"/>
                <a:cs typeface="DM Sans"/>
                <a:sym typeface="DM Sans"/>
              </a:rPr>
              <a:t>Increasing User Adoption Through Advanced Reporting</a:t>
            </a:r>
            <a:endParaRPr b="1" sz="3000">
              <a:solidFill>
                <a:srgbClr val="FFFCF8"/>
              </a:solidFill>
              <a:latin typeface="DM Sans"/>
              <a:ea typeface="DM Sans"/>
              <a:cs typeface="DM Sans"/>
              <a:sym typeface="DM Sans"/>
            </a:endParaRPr>
          </a:p>
        </p:txBody>
      </p:sp>
      <p:sp>
        <p:nvSpPr>
          <p:cNvPr id="400" name="Google Shape;400;p53"/>
          <p:cNvSpPr txBox="1"/>
          <p:nvPr/>
        </p:nvSpPr>
        <p:spPr>
          <a:xfrm>
            <a:off x="3810725" y="3197400"/>
            <a:ext cx="3000000" cy="68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800">
                <a:solidFill>
                  <a:srgbClr val="FFFCF8"/>
                </a:solidFill>
                <a:latin typeface="DM Sans"/>
                <a:ea typeface="DM Sans"/>
                <a:cs typeface="DM Sans"/>
                <a:sym typeface="DM Sans"/>
              </a:rPr>
              <a:t>Michael Zambetti</a:t>
            </a:r>
            <a:br>
              <a:rPr lang="en" sz="2000">
                <a:solidFill>
                  <a:srgbClr val="FFFCF8"/>
                </a:solidFill>
                <a:latin typeface="DM Sans"/>
                <a:ea typeface="DM Sans"/>
                <a:cs typeface="DM Sans"/>
                <a:sym typeface="DM Sans"/>
              </a:rPr>
            </a:br>
            <a:r>
              <a:rPr lang="en" sz="1200">
                <a:solidFill>
                  <a:srgbClr val="FFFCF8"/>
                </a:solidFill>
                <a:latin typeface="DM Sans"/>
                <a:ea typeface="DM Sans"/>
                <a:cs typeface="DM Sans"/>
                <a:sym typeface="DM Sans"/>
              </a:rPr>
              <a:t>National DCP</a:t>
            </a:r>
            <a:endParaRPr sz="1200">
              <a:solidFill>
                <a:srgbClr val="FFFCF8"/>
              </a:solidFill>
              <a:latin typeface="DM Sans"/>
              <a:ea typeface="DM Sans"/>
              <a:cs typeface="DM Sans"/>
              <a:sym typeface="DM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blipFill>
          <a:blip r:embed="rId3">
            <a:alphaModFix/>
          </a:blip>
          <a:stretch>
            <a:fillRect/>
          </a:stretch>
        </a:blipFill>
      </p:bgPr>
    </p:bg>
    <p:spTree>
      <p:nvGrpSpPr>
        <p:cNvPr id="404" name="Shape 404"/>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8" name="Shape 408"/>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blipFill>
          <a:blip r:embed="rId3">
            <a:alphaModFix/>
          </a:blip>
          <a:stretch>
            <a:fillRect/>
          </a:stretch>
        </a:blipFill>
      </p:bgPr>
    </p:bg>
    <p:spTree>
      <p:nvGrpSpPr>
        <p:cNvPr id="412" name="Shape 412"/>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416" name="Shape 416"/>
        <p:cNvGrpSpPr/>
        <p:nvPr/>
      </p:nvGrpSpPr>
      <p:grpSpPr>
        <a:xfrm>
          <a:off x="0" y="0"/>
          <a:ext cx="0" cy="0"/>
          <a:chOff x="0" y="0"/>
          <a:chExt cx="0" cy="0"/>
        </a:xfrm>
      </p:grpSpPr>
      <p:sp>
        <p:nvSpPr>
          <p:cNvPr id="417" name="Google Shape;417;p57"/>
          <p:cNvSpPr txBox="1"/>
          <p:nvPr>
            <p:ph type="title"/>
          </p:nvPr>
        </p:nvSpPr>
        <p:spPr>
          <a:xfrm>
            <a:off x="311700" y="1106125"/>
            <a:ext cx="8520600" cy="1963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chemeClr val="dk1"/>
                </a:solidFill>
              </a:rPr>
              <a:t>Appendix</a:t>
            </a:r>
            <a:endParaRPr>
              <a:solidFill>
                <a:schemeClr val="dk1"/>
              </a:solidFill>
            </a:endParaRPr>
          </a:p>
        </p:txBody>
      </p:sp>
      <p:sp>
        <p:nvSpPr>
          <p:cNvPr id="418" name="Google Shape;418;p57"/>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Resource bank &amp; tips for success from Planful Creative!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2" name="Shape 422"/>
        <p:cNvGrpSpPr/>
        <p:nvPr/>
      </p:nvGrpSpPr>
      <p:grpSpPr>
        <a:xfrm>
          <a:off x="0" y="0"/>
          <a:ext cx="0" cy="0"/>
          <a:chOff x="0" y="0"/>
          <a:chExt cx="0" cy="0"/>
        </a:xfrm>
      </p:grpSpPr>
      <p:pic>
        <p:nvPicPr>
          <p:cNvPr id="423" name="Google Shape;423;p58"/>
          <p:cNvPicPr preferRelativeResize="0"/>
          <p:nvPr/>
        </p:nvPicPr>
        <p:blipFill>
          <a:blip r:embed="rId3">
            <a:alphaModFix/>
          </a:blip>
          <a:stretch>
            <a:fillRect/>
          </a:stretch>
        </p:blipFill>
        <p:spPr>
          <a:xfrm>
            <a:off x="152400" y="152400"/>
            <a:ext cx="2677100" cy="2677100"/>
          </a:xfrm>
          <a:prstGeom prst="rect">
            <a:avLst/>
          </a:prstGeom>
          <a:noFill/>
          <a:ln>
            <a:noFill/>
          </a:ln>
        </p:spPr>
      </p:pic>
      <p:pic>
        <p:nvPicPr>
          <p:cNvPr id="424" name="Google Shape;424;p58"/>
          <p:cNvPicPr preferRelativeResize="0"/>
          <p:nvPr/>
        </p:nvPicPr>
        <p:blipFill>
          <a:blip r:embed="rId4">
            <a:alphaModFix/>
          </a:blip>
          <a:stretch>
            <a:fillRect/>
          </a:stretch>
        </p:blipFill>
        <p:spPr>
          <a:xfrm>
            <a:off x="2384425" y="397163"/>
            <a:ext cx="2187576" cy="2187576"/>
          </a:xfrm>
          <a:prstGeom prst="rect">
            <a:avLst/>
          </a:prstGeom>
          <a:noFill/>
          <a:ln>
            <a:noFill/>
          </a:ln>
        </p:spPr>
      </p:pic>
      <p:pic>
        <p:nvPicPr>
          <p:cNvPr id="425" name="Google Shape;425;p58"/>
          <p:cNvPicPr preferRelativeResize="0"/>
          <p:nvPr/>
        </p:nvPicPr>
        <p:blipFill rotWithShape="1">
          <a:blip r:embed="rId5">
            <a:alphaModFix/>
          </a:blip>
          <a:srcRect b="12250" l="10485" r="7277" t="8201"/>
          <a:stretch/>
        </p:blipFill>
        <p:spPr>
          <a:xfrm>
            <a:off x="4406050" y="288149"/>
            <a:ext cx="2374098" cy="2296602"/>
          </a:xfrm>
          <a:prstGeom prst="rect">
            <a:avLst/>
          </a:prstGeom>
          <a:noFill/>
          <a:ln>
            <a:noFill/>
          </a:ln>
        </p:spPr>
      </p:pic>
      <p:pic>
        <p:nvPicPr>
          <p:cNvPr id="426" name="Google Shape;426;p58"/>
          <p:cNvPicPr preferRelativeResize="0"/>
          <p:nvPr/>
        </p:nvPicPr>
        <p:blipFill rotWithShape="1">
          <a:blip r:embed="rId6">
            <a:alphaModFix/>
          </a:blip>
          <a:srcRect b="20107" l="12990" r="19945" t="18175"/>
          <a:stretch/>
        </p:blipFill>
        <p:spPr>
          <a:xfrm>
            <a:off x="6687400" y="647400"/>
            <a:ext cx="1854776" cy="1706849"/>
          </a:xfrm>
          <a:prstGeom prst="rect">
            <a:avLst/>
          </a:prstGeom>
          <a:noFill/>
          <a:ln>
            <a:noFill/>
          </a:ln>
        </p:spPr>
      </p:pic>
      <p:pic>
        <p:nvPicPr>
          <p:cNvPr id="427" name="Google Shape;427;p58"/>
          <p:cNvPicPr preferRelativeResize="0"/>
          <p:nvPr/>
        </p:nvPicPr>
        <p:blipFill>
          <a:blip r:embed="rId7">
            <a:alphaModFix/>
          </a:blip>
          <a:stretch>
            <a:fillRect/>
          </a:stretch>
        </p:blipFill>
        <p:spPr>
          <a:xfrm>
            <a:off x="529650" y="2912950"/>
            <a:ext cx="1854776" cy="1312272"/>
          </a:xfrm>
          <a:prstGeom prst="rect">
            <a:avLst/>
          </a:prstGeom>
          <a:noFill/>
          <a:ln>
            <a:noFill/>
          </a:ln>
        </p:spPr>
      </p:pic>
      <p:pic>
        <p:nvPicPr>
          <p:cNvPr id="428" name="Google Shape;428;p58"/>
          <p:cNvPicPr preferRelativeResize="0"/>
          <p:nvPr/>
        </p:nvPicPr>
        <p:blipFill>
          <a:blip r:embed="rId8">
            <a:alphaModFix/>
          </a:blip>
          <a:stretch>
            <a:fillRect/>
          </a:stretch>
        </p:blipFill>
        <p:spPr>
          <a:xfrm>
            <a:off x="2829500" y="2718484"/>
            <a:ext cx="1590098" cy="1590098"/>
          </a:xfrm>
          <a:prstGeom prst="rect">
            <a:avLst/>
          </a:prstGeom>
          <a:noFill/>
          <a:ln>
            <a:noFill/>
          </a:ln>
        </p:spPr>
      </p:pic>
      <p:pic>
        <p:nvPicPr>
          <p:cNvPr id="429" name="Google Shape;429;p58"/>
          <p:cNvPicPr preferRelativeResize="0"/>
          <p:nvPr/>
        </p:nvPicPr>
        <p:blipFill>
          <a:blip r:embed="rId9">
            <a:alphaModFix/>
          </a:blip>
          <a:stretch>
            <a:fillRect/>
          </a:stretch>
        </p:blipFill>
        <p:spPr>
          <a:xfrm>
            <a:off x="4702400" y="2636225"/>
            <a:ext cx="1590100" cy="1754588"/>
          </a:xfrm>
          <a:prstGeom prst="rect">
            <a:avLst/>
          </a:prstGeom>
          <a:noFill/>
          <a:ln>
            <a:noFill/>
          </a:ln>
        </p:spPr>
      </p:pic>
      <p:pic>
        <p:nvPicPr>
          <p:cNvPr id="430" name="Google Shape;430;p58"/>
          <p:cNvPicPr preferRelativeResize="0"/>
          <p:nvPr/>
        </p:nvPicPr>
        <p:blipFill rotWithShape="1">
          <a:blip r:embed="rId10">
            <a:alphaModFix/>
          </a:blip>
          <a:srcRect b="0" l="0" r="0" t="0"/>
          <a:stretch/>
        </p:blipFill>
        <p:spPr>
          <a:xfrm>
            <a:off x="6687394" y="2686685"/>
            <a:ext cx="1950879" cy="16536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4" name="Shape 434"/>
        <p:cNvGrpSpPr/>
        <p:nvPr/>
      </p:nvGrpSpPr>
      <p:grpSpPr>
        <a:xfrm>
          <a:off x="0" y="0"/>
          <a:ext cx="0" cy="0"/>
          <a:chOff x="0" y="0"/>
          <a:chExt cx="0" cy="0"/>
        </a:xfrm>
      </p:grpSpPr>
      <p:sp>
        <p:nvSpPr>
          <p:cNvPr id="435" name="Google Shape;435;p59"/>
          <p:cNvSpPr txBox="1"/>
          <p:nvPr>
            <p:ph type="title"/>
          </p:nvPr>
        </p:nvSpPr>
        <p:spPr>
          <a:xfrm>
            <a:off x="5674000" y="734825"/>
            <a:ext cx="3470100" cy="115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00"/>
              <a:t>Be sure to make your text legible!</a:t>
            </a:r>
            <a:endParaRPr sz="2400"/>
          </a:p>
        </p:txBody>
      </p:sp>
      <p:sp>
        <p:nvSpPr>
          <p:cNvPr id="436" name="Google Shape;436;p59"/>
          <p:cNvSpPr txBox="1"/>
          <p:nvPr>
            <p:ph idx="1" type="body"/>
          </p:nvPr>
        </p:nvSpPr>
        <p:spPr>
          <a:xfrm>
            <a:off x="5832875" y="1967225"/>
            <a:ext cx="3311100" cy="29496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1200"/>
              </a:spcAft>
              <a:buNone/>
            </a:pPr>
            <a:r>
              <a:rPr lang="en" sz="1900"/>
              <a:t>When building graphics using approved brand colors, be sure to make your text legible. Here’s a quick guide on what color text to overlay on each brand color, to ensure your slides are easy to read for any audience.  </a:t>
            </a:r>
            <a:endParaRPr sz="1900"/>
          </a:p>
        </p:txBody>
      </p:sp>
      <p:sp>
        <p:nvSpPr>
          <p:cNvPr id="437" name="Google Shape;437;p59"/>
          <p:cNvSpPr/>
          <p:nvPr/>
        </p:nvSpPr>
        <p:spPr>
          <a:xfrm>
            <a:off x="353775" y="202550"/>
            <a:ext cx="4769700" cy="665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lt1"/>
                </a:solidFill>
                <a:latin typeface="DM Sans"/>
                <a:ea typeface="DM Sans"/>
                <a:cs typeface="DM Sans"/>
                <a:sym typeface="DM Sans"/>
              </a:rPr>
              <a:t>White text</a:t>
            </a:r>
            <a:endParaRPr b="1" sz="2600">
              <a:solidFill>
                <a:schemeClr val="lt1"/>
              </a:solidFill>
              <a:latin typeface="DM Sans"/>
              <a:ea typeface="DM Sans"/>
              <a:cs typeface="DM Sans"/>
              <a:sym typeface="DM Sans"/>
            </a:endParaRPr>
          </a:p>
        </p:txBody>
      </p:sp>
      <p:sp>
        <p:nvSpPr>
          <p:cNvPr id="438" name="Google Shape;438;p59"/>
          <p:cNvSpPr/>
          <p:nvPr/>
        </p:nvSpPr>
        <p:spPr>
          <a:xfrm>
            <a:off x="353775" y="936406"/>
            <a:ext cx="4769700" cy="66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dk1"/>
                </a:solidFill>
                <a:latin typeface="DM Sans"/>
                <a:ea typeface="DM Sans"/>
                <a:cs typeface="DM Sans"/>
                <a:sym typeface="DM Sans"/>
              </a:rPr>
              <a:t>Dark Text</a:t>
            </a:r>
            <a:endParaRPr b="1" sz="2600">
              <a:solidFill>
                <a:schemeClr val="dk1"/>
              </a:solidFill>
              <a:latin typeface="DM Sans"/>
              <a:ea typeface="DM Sans"/>
              <a:cs typeface="DM Sans"/>
              <a:sym typeface="DM Sans"/>
            </a:endParaRPr>
          </a:p>
        </p:txBody>
      </p:sp>
      <p:sp>
        <p:nvSpPr>
          <p:cNvPr id="439" name="Google Shape;439;p59"/>
          <p:cNvSpPr/>
          <p:nvPr/>
        </p:nvSpPr>
        <p:spPr>
          <a:xfrm>
            <a:off x="353775" y="1670262"/>
            <a:ext cx="4769700" cy="665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dk1"/>
                </a:solidFill>
                <a:latin typeface="DM Sans"/>
                <a:ea typeface="DM Sans"/>
                <a:cs typeface="DM Sans"/>
                <a:sym typeface="DM Sans"/>
              </a:rPr>
              <a:t>Dark text</a:t>
            </a:r>
            <a:endParaRPr b="1" sz="2600">
              <a:solidFill>
                <a:schemeClr val="dk1"/>
              </a:solidFill>
              <a:latin typeface="DM Sans"/>
              <a:ea typeface="DM Sans"/>
              <a:cs typeface="DM Sans"/>
              <a:sym typeface="DM Sans"/>
            </a:endParaRPr>
          </a:p>
        </p:txBody>
      </p:sp>
      <p:sp>
        <p:nvSpPr>
          <p:cNvPr id="440" name="Google Shape;440;p59"/>
          <p:cNvSpPr/>
          <p:nvPr/>
        </p:nvSpPr>
        <p:spPr>
          <a:xfrm>
            <a:off x="353775" y="3871837"/>
            <a:ext cx="4769700" cy="665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lt1"/>
                </a:solidFill>
                <a:latin typeface="DM Sans"/>
                <a:ea typeface="DM Sans"/>
                <a:cs typeface="DM Sans"/>
                <a:sym typeface="DM Sans"/>
              </a:rPr>
              <a:t>White text</a:t>
            </a:r>
            <a:endParaRPr b="1" sz="2600">
              <a:solidFill>
                <a:schemeClr val="lt1"/>
              </a:solidFill>
              <a:latin typeface="DM Sans"/>
              <a:ea typeface="DM Sans"/>
              <a:cs typeface="DM Sans"/>
              <a:sym typeface="DM Sans"/>
            </a:endParaRPr>
          </a:p>
        </p:txBody>
      </p:sp>
      <p:sp>
        <p:nvSpPr>
          <p:cNvPr id="441" name="Google Shape;441;p59"/>
          <p:cNvSpPr/>
          <p:nvPr/>
        </p:nvSpPr>
        <p:spPr>
          <a:xfrm>
            <a:off x="353775" y="2404121"/>
            <a:ext cx="4769700" cy="665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dk1"/>
                </a:solidFill>
                <a:latin typeface="DM Sans"/>
                <a:ea typeface="DM Sans"/>
                <a:cs typeface="DM Sans"/>
                <a:sym typeface="DM Sans"/>
              </a:rPr>
              <a:t>Dark text</a:t>
            </a:r>
            <a:endParaRPr b="1" sz="2600">
              <a:solidFill>
                <a:schemeClr val="dk1"/>
              </a:solidFill>
              <a:latin typeface="DM Sans"/>
              <a:ea typeface="DM Sans"/>
              <a:cs typeface="DM Sans"/>
              <a:sym typeface="DM Sans"/>
            </a:endParaRPr>
          </a:p>
        </p:txBody>
      </p:sp>
      <p:sp>
        <p:nvSpPr>
          <p:cNvPr id="442" name="Google Shape;442;p59"/>
          <p:cNvSpPr/>
          <p:nvPr/>
        </p:nvSpPr>
        <p:spPr>
          <a:xfrm>
            <a:off x="353775" y="3137981"/>
            <a:ext cx="4769700" cy="665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dk1"/>
                </a:solidFill>
                <a:latin typeface="DM Sans"/>
                <a:ea typeface="DM Sans"/>
                <a:cs typeface="DM Sans"/>
                <a:sym typeface="DM Sans"/>
              </a:rPr>
              <a:t>Dark text</a:t>
            </a:r>
            <a:endParaRPr b="1" sz="2600">
              <a:solidFill>
                <a:schemeClr val="dk1"/>
              </a:solidFill>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33"/>
          <p:cNvPicPr preferRelativeResize="0"/>
          <p:nvPr/>
        </p:nvPicPr>
        <p:blipFill>
          <a:blip r:embed="rId3">
            <a:alphaModFix/>
          </a:blip>
          <a:stretch>
            <a:fillRect/>
          </a:stretch>
        </p:blipFill>
        <p:spPr>
          <a:xfrm>
            <a:off x="1285275" y="1706775"/>
            <a:ext cx="6851799" cy="1836275"/>
          </a:xfrm>
          <a:prstGeom prst="rect">
            <a:avLst/>
          </a:prstGeom>
          <a:noFill/>
          <a:ln>
            <a:noFill/>
          </a:ln>
        </p:spPr>
      </p:pic>
      <p:sp>
        <p:nvSpPr>
          <p:cNvPr id="229" name="Google Shape;229;p33"/>
          <p:cNvSpPr/>
          <p:nvPr/>
        </p:nvSpPr>
        <p:spPr>
          <a:xfrm>
            <a:off x="3587675" y="4203050"/>
            <a:ext cx="1950600" cy="371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46" name="Shape 446"/>
        <p:cNvGrpSpPr/>
        <p:nvPr/>
      </p:nvGrpSpPr>
      <p:grpSpPr>
        <a:xfrm>
          <a:off x="0" y="0"/>
          <a:ext cx="0" cy="0"/>
          <a:chOff x="0" y="0"/>
          <a:chExt cx="0" cy="0"/>
        </a:xfrm>
      </p:grpSpPr>
      <p:sp>
        <p:nvSpPr>
          <p:cNvPr id="447" name="Google Shape;447;p60"/>
          <p:cNvSpPr txBox="1"/>
          <p:nvPr>
            <p:ph type="title"/>
          </p:nvPr>
        </p:nvSpPr>
        <p:spPr>
          <a:xfrm>
            <a:off x="5674000" y="269975"/>
            <a:ext cx="3034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Using the speaker photo slide</a:t>
            </a:r>
            <a:endParaRPr/>
          </a:p>
        </p:txBody>
      </p:sp>
      <p:sp>
        <p:nvSpPr>
          <p:cNvPr id="448" name="Google Shape;448;p60"/>
          <p:cNvSpPr txBox="1"/>
          <p:nvPr>
            <p:ph idx="1" type="body"/>
          </p:nvPr>
        </p:nvSpPr>
        <p:spPr>
          <a:xfrm>
            <a:off x="5832875" y="1967225"/>
            <a:ext cx="3311100" cy="31764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None/>
            </a:pPr>
            <a:r>
              <a:rPr lang="en" sz="1400"/>
              <a:t>To replace an image in the speaker slide:</a:t>
            </a:r>
            <a:endParaRPr sz="1400"/>
          </a:p>
          <a:p>
            <a:pPr indent="-317500" lvl="0" marL="457200" rtl="0" algn="l">
              <a:lnSpc>
                <a:spcPct val="95000"/>
              </a:lnSpc>
              <a:spcBef>
                <a:spcPts val="1200"/>
              </a:spcBef>
              <a:spcAft>
                <a:spcPts val="0"/>
              </a:spcAft>
              <a:buSzPts val="1400"/>
              <a:buAutoNum type="arabicPeriod"/>
            </a:pPr>
            <a:r>
              <a:rPr lang="en" sz="1400"/>
              <a:t>Ensure your desired image is saved to your desktop</a:t>
            </a:r>
            <a:endParaRPr sz="1400"/>
          </a:p>
          <a:p>
            <a:pPr indent="-317500" lvl="0" marL="457200" rtl="0" algn="l">
              <a:lnSpc>
                <a:spcPct val="95000"/>
              </a:lnSpc>
              <a:spcBef>
                <a:spcPts val="0"/>
              </a:spcBef>
              <a:spcAft>
                <a:spcPts val="0"/>
              </a:spcAft>
              <a:buSzPts val="1400"/>
              <a:buAutoNum type="arabicPeriod"/>
            </a:pPr>
            <a:r>
              <a:rPr lang="en" sz="1400"/>
              <a:t>Select the image you’d like to replace, then hit the “replace image -&gt; upload from computer” section!</a:t>
            </a:r>
            <a:endParaRPr sz="1400"/>
          </a:p>
        </p:txBody>
      </p:sp>
      <p:pic>
        <p:nvPicPr>
          <p:cNvPr id="449" name="Google Shape;449;p60"/>
          <p:cNvPicPr preferRelativeResize="0"/>
          <p:nvPr/>
        </p:nvPicPr>
        <p:blipFill rotWithShape="1">
          <a:blip r:embed="rId3">
            <a:alphaModFix/>
          </a:blip>
          <a:srcRect b="7961" l="0" r="0" t="0"/>
          <a:stretch/>
        </p:blipFill>
        <p:spPr>
          <a:xfrm>
            <a:off x="612625" y="152400"/>
            <a:ext cx="4688825" cy="445362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53" name="Shape 453"/>
        <p:cNvGrpSpPr/>
        <p:nvPr/>
      </p:nvGrpSpPr>
      <p:grpSpPr>
        <a:xfrm>
          <a:off x="0" y="0"/>
          <a:ext cx="0" cy="0"/>
          <a:chOff x="0" y="0"/>
          <a:chExt cx="0" cy="0"/>
        </a:xfrm>
      </p:grpSpPr>
      <p:sp>
        <p:nvSpPr>
          <p:cNvPr id="454" name="Google Shape;454;p61"/>
          <p:cNvSpPr txBox="1"/>
          <p:nvPr>
            <p:ph type="title"/>
          </p:nvPr>
        </p:nvSpPr>
        <p:spPr>
          <a:xfrm>
            <a:off x="5832875" y="260950"/>
            <a:ext cx="3470100" cy="115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00"/>
              <a:t>Adding slides from another presentation into this deck?</a:t>
            </a:r>
            <a:endParaRPr sz="2400"/>
          </a:p>
        </p:txBody>
      </p:sp>
      <p:sp>
        <p:nvSpPr>
          <p:cNvPr id="455" name="Google Shape;455;p61"/>
          <p:cNvSpPr txBox="1"/>
          <p:nvPr>
            <p:ph idx="1" type="body"/>
          </p:nvPr>
        </p:nvSpPr>
        <p:spPr>
          <a:xfrm>
            <a:off x="5832875" y="1967225"/>
            <a:ext cx="3311100" cy="29496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1200"/>
              </a:spcAft>
              <a:buNone/>
            </a:pPr>
            <a:r>
              <a:rPr lang="en" sz="1400"/>
              <a:t>To give yourself a head-start on keeping your slides up to brand standards, click “match styles in this presentation” when adding content, then format accordingly. Better yet, copy and paste the content (not the slide) into a fresh slide from this deck! </a:t>
            </a:r>
            <a:endParaRPr sz="1400"/>
          </a:p>
        </p:txBody>
      </p:sp>
      <p:pic>
        <p:nvPicPr>
          <p:cNvPr id="456" name="Google Shape;456;p61"/>
          <p:cNvPicPr preferRelativeResize="0"/>
          <p:nvPr/>
        </p:nvPicPr>
        <p:blipFill>
          <a:blip r:embed="rId3">
            <a:alphaModFix/>
          </a:blip>
          <a:stretch>
            <a:fillRect/>
          </a:stretch>
        </p:blipFill>
        <p:spPr>
          <a:xfrm>
            <a:off x="152400" y="152400"/>
            <a:ext cx="5369200" cy="41563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sp>
        <p:nvSpPr>
          <p:cNvPr id="234" name="Google Shape;234;p34"/>
          <p:cNvSpPr txBox="1"/>
          <p:nvPr>
            <p:ph type="title"/>
          </p:nvPr>
        </p:nvSpPr>
        <p:spPr>
          <a:xfrm>
            <a:off x="311700" y="1106125"/>
            <a:ext cx="8520600" cy="1963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chemeClr val="dk1"/>
                </a:solidFill>
              </a:rPr>
              <a:t>Questions?</a:t>
            </a:r>
            <a:endParaRPr>
              <a:solidFill>
                <a:schemeClr val="dk1"/>
              </a:solidFill>
            </a:endParaRPr>
          </a:p>
        </p:txBody>
      </p:sp>
      <p:sp>
        <p:nvSpPr>
          <p:cNvPr id="235" name="Google Shape;235;p34"/>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9" name="Shape 239"/>
        <p:cNvGrpSpPr/>
        <p:nvPr/>
      </p:nvGrpSpPr>
      <p:grpSpPr>
        <a:xfrm>
          <a:off x="0" y="0"/>
          <a:ext cx="0" cy="0"/>
          <a:chOff x="0" y="0"/>
          <a:chExt cx="0" cy="0"/>
        </a:xfrm>
      </p:grpSpPr>
      <p:sp>
        <p:nvSpPr>
          <p:cNvPr id="240" name="Google Shape;240;p35"/>
          <p:cNvSpPr txBox="1"/>
          <p:nvPr/>
        </p:nvSpPr>
        <p:spPr>
          <a:xfrm>
            <a:off x="3241125" y="2149775"/>
            <a:ext cx="2811600" cy="7695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3800">
                <a:solidFill>
                  <a:schemeClr val="lt1"/>
                </a:solidFill>
                <a:latin typeface="DM Sans"/>
                <a:ea typeface="DM Sans"/>
                <a:cs typeface="DM Sans"/>
                <a:sym typeface="DM Sans"/>
              </a:rPr>
              <a:t>Thank you!</a:t>
            </a:r>
            <a:endParaRPr b="1" sz="3800">
              <a:solidFill>
                <a:schemeClr val="lt1"/>
              </a:solidFill>
              <a:latin typeface="DM Sans"/>
              <a:ea typeface="DM Sans"/>
              <a:cs typeface="DM Sans"/>
              <a:sym typeface="DM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p36"/>
          <p:cNvSpPr txBox="1"/>
          <p:nvPr/>
        </p:nvSpPr>
        <p:spPr>
          <a:xfrm>
            <a:off x="619050" y="533225"/>
            <a:ext cx="1581300" cy="841800"/>
          </a:xfrm>
          <a:prstGeom prst="rect">
            <a:avLst/>
          </a:prstGeom>
          <a:noFill/>
          <a:ln>
            <a:noFill/>
          </a:ln>
        </p:spPr>
        <p:txBody>
          <a:bodyPr anchorCtr="0" anchor="ctr" bIns="91425" lIns="91425" spcFirstLastPara="1" rIns="91425" wrap="square" tIns="91425">
            <a:normAutofit/>
          </a:bodyPr>
          <a:lstStyle/>
          <a:p>
            <a:pPr indent="0" lvl="0" marL="0" rtl="0" algn="l">
              <a:spcBef>
                <a:spcPts val="0"/>
              </a:spcBef>
              <a:spcAft>
                <a:spcPts val="0"/>
              </a:spcAft>
              <a:buNone/>
            </a:pPr>
            <a:r>
              <a:rPr lang="en" sz="2400">
                <a:solidFill>
                  <a:srgbClr val="FFFFFF"/>
                </a:solidFill>
                <a:latin typeface="DM Sans"/>
                <a:ea typeface="DM Sans"/>
                <a:cs typeface="DM Sans"/>
                <a:sym typeface="DM Sans"/>
              </a:rPr>
              <a:t>Agenda</a:t>
            </a:r>
            <a:endParaRPr sz="2400">
              <a:solidFill>
                <a:srgbClr val="FFFFFF"/>
              </a:solidFill>
              <a:latin typeface="DM Sans"/>
              <a:ea typeface="DM Sans"/>
              <a:cs typeface="DM Sans"/>
              <a:sym typeface="DM Sans"/>
            </a:endParaRPr>
          </a:p>
        </p:txBody>
      </p:sp>
      <p:sp>
        <p:nvSpPr>
          <p:cNvPr id="246" name="Google Shape;246;p36"/>
          <p:cNvSpPr txBox="1"/>
          <p:nvPr/>
        </p:nvSpPr>
        <p:spPr>
          <a:xfrm>
            <a:off x="2805550" y="432525"/>
            <a:ext cx="5691000" cy="4371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600">
              <a:solidFill>
                <a:schemeClr val="dk1"/>
              </a:solidFill>
              <a:latin typeface="DM Sans"/>
              <a:ea typeface="DM Sans"/>
              <a:cs typeface="DM Sans"/>
              <a:sym typeface="DM Sans"/>
            </a:endParaRPr>
          </a:p>
          <a:p>
            <a:pPr indent="-342900" lvl="0" marL="457200" rtl="0" algn="l">
              <a:lnSpc>
                <a:spcPct val="115000"/>
              </a:lnSpc>
              <a:spcBef>
                <a:spcPts val="0"/>
              </a:spcBef>
              <a:spcAft>
                <a:spcPts val="0"/>
              </a:spcAft>
              <a:buClr>
                <a:schemeClr val="dk1"/>
              </a:buClr>
              <a:buSzPts val="1800"/>
              <a:buFont typeface="DM Sans"/>
              <a:buAutoNum type="arabicParenBoth"/>
            </a:pPr>
            <a:r>
              <a:rPr b="1" lang="en" sz="1800">
                <a:solidFill>
                  <a:schemeClr val="dk1"/>
                </a:solidFill>
                <a:latin typeface="DM Sans"/>
                <a:ea typeface="DM Sans"/>
                <a:cs typeface="DM Sans"/>
                <a:sym typeface="DM Sans"/>
              </a:rPr>
              <a:t>Take a moment to introduce yourselves. </a:t>
            </a:r>
            <a:endParaRPr b="1" sz="18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b="1" sz="1800">
              <a:solidFill>
                <a:schemeClr val="dk1"/>
              </a:solidFill>
              <a:latin typeface="DM Sans"/>
              <a:ea typeface="DM Sans"/>
              <a:cs typeface="DM Sans"/>
              <a:sym typeface="DM Sans"/>
            </a:endParaRPr>
          </a:p>
          <a:p>
            <a:pPr indent="-342900" lvl="0" marL="457200" rtl="0" algn="l">
              <a:lnSpc>
                <a:spcPct val="115000"/>
              </a:lnSpc>
              <a:spcBef>
                <a:spcPts val="0"/>
              </a:spcBef>
              <a:spcAft>
                <a:spcPts val="0"/>
              </a:spcAft>
              <a:buClr>
                <a:schemeClr val="dk1"/>
              </a:buClr>
              <a:buSzPts val="1800"/>
              <a:buFont typeface="DM Sans"/>
              <a:buAutoNum type="arabicParenBoth"/>
            </a:pPr>
            <a:r>
              <a:rPr b="1" lang="en" sz="1800">
                <a:solidFill>
                  <a:schemeClr val="dk1"/>
                </a:solidFill>
                <a:latin typeface="DM Sans"/>
                <a:ea typeface="DM Sans"/>
                <a:cs typeface="DM Sans"/>
                <a:sym typeface="DM Sans"/>
              </a:rPr>
              <a:t>Ian, </a:t>
            </a:r>
            <a:r>
              <a:rPr lang="en" sz="1800">
                <a:solidFill>
                  <a:schemeClr val="dk1"/>
                </a:solidFill>
                <a:latin typeface="DM Sans"/>
                <a:ea typeface="DM Sans"/>
                <a:cs typeface="DM Sans"/>
                <a:sym typeface="DM Sans"/>
              </a:rPr>
              <a:t>how has the CFO role evolved over the past decade, and what factors have contributed to this change?</a:t>
            </a:r>
            <a:endParaRPr sz="18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b="1" sz="1800">
              <a:solidFill>
                <a:schemeClr val="dk1"/>
              </a:solidFill>
              <a:latin typeface="DM Sans"/>
              <a:ea typeface="DM Sans"/>
              <a:cs typeface="DM Sans"/>
              <a:sym typeface="DM Sans"/>
            </a:endParaRPr>
          </a:p>
          <a:p>
            <a:pPr indent="-342900" lvl="0" marL="457200" rtl="0" algn="l">
              <a:lnSpc>
                <a:spcPct val="115000"/>
              </a:lnSpc>
              <a:spcBef>
                <a:spcPts val="0"/>
              </a:spcBef>
              <a:spcAft>
                <a:spcPts val="0"/>
              </a:spcAft>
              <a:buClr>
                <a:schemeClr val="dk1"/>
              </a:buClr>
              <a:buSzPts val="1800"/>
              <a:buFont typeface="DM Sans"/>
              <a:buAutoNum type="arabicParenBoth"/>
            </a:pPr>
            <a:r>
              <a:rPr b="1" lang="en" sz="1800">
                <a:solidFill>
                  <a:schemeClr val="dk1"/>
                </a:solidFill>
                <a:latin typeface="DM Sans"/>
                <a:ea typeface="DM Sans"/>
                <a:cs typeface="DM Sans"/>
                <a:sym typeface="DM Sans"/>
              </a:rPr>
              <a:t>Dan, </a:t>
            </a:r>
            <a:r>
              <a:rPr lang="en" sz="1800">
                <a:solidFill>
                  <a:schemeClr val="dk1"/>
                </a:solidFill>
                <a:latin typeface="DM Sans"/>
                <a:ea typeface="DM Sans"/>
                <a:cs typeface="DM Sans"/>
                <a:sym typeface="DM Sans"/>
              </a:rPr>
              <a:t>s</a:t>
            </a:r>
            <a:r>
              <a:rPr lang="en" sz="1800">
                <a:solidFill>
                  <a:schemeClr val="dk1"/>
                </a:solidFill>
                <a:latin typeface="DM Sans"/>
                <a:ea typeface="DM Sans"/>
                <a:cs typeface="DM Sans"/>
                <a:sym typeface="DM Sans"/>
              </a:rPr>
              <a:t>ome say the Office of the CFO is the hub of the business? How shall we think about this 10 years ago vs today?</a:t>
            </a:r>
            <a:endParaRPr sz="18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b="1" sz="1960">
              <a:solidFill>
                <a:schemeClr val="dk1"/>
              </a:solidFill>
              <a:latin typeface="DM Sans"/>
              <a:ea typeface="DM Sans"/>
              <a:cs typeface="DM Sans"/>
              <a:sym typeface="DM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7"/>
          <p:cNvSpPr txBox="1"/>
          <p:nvPr/>
        </p:nvSpPr>
        <p:spPr>
          <a:xfrm>
            <a:off x="2934125" y="432525"/>
            <a:ext cx="5482500" cy="3867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500">
                <a:solidFill>
                  <a:schemeClr val="dk1"/>
                </a:solidFill>
                <a:latin typeface="DM Sans"/>
                <a:ea typeface="DM Sans"/>
                <a:cs typeface="DM Sans"/>
                <a:sym typeface="DM Sans"/>
              </a:rPr>
              <a:t>(4) Ian, </a:t>
            </a:r>
            <a:r>
              <a:rPr lang="en" sz="1500">
                <a:solidFill>
                  <a:schemeClr val="dk1"/>
                </a:solidFill>
                <a:latin typeface="DM Sans"/>
                <a:ea typeface="DM Sans"/>
                <a:cs typeface="DM Sans"/>
                <a:sym typeface="DM Sans"/>
              </a:rPr>
              <a:t>w</a:t>
            </a:r>
            <a:r>
              <a:rPr lang="en" sz="1500">
                <a:solidFill>
                  <a:schemeClr val="dk1"/>
                </a:solidFill>
                <a:latin typeface="DM Sans"/>
                <a:ea typeface="DM Sans"/>
                <a:cs typeface="DM Sans"/>
                <a:sym typeface="DM Sans"/>
              </a:rPr>
              <a:t>hat are the current ways of working within the finance team, and how effective are they in achieving financial performance management goals?</a:t>
            </a:r>
            <a:endParaRPr sz="15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b="1" sz="15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rPr b="1" lang="en" sz="1500">
                <a:solidFill>
                  <a:schemeClr val="dk1"/>
                </a:solidFill>
                <a:latin typeface="DM Sans"/>
                <a:ea typeface="DM Sans"/>
                <a:cs typeface="DM Sans"/>
                <a:sym typeface="DM Sans"/>
              </a:rPr>
              <a:t>(5) Dan, </a:t>
            </a:r>
            <a:r>
              <a:rPr lang="en" sz="1500">
                <a:solidFill>
                  <a:schemeClr val="dk1"/>
                </a:solidFill>
                <a:latin typeface="DM Sans"/>
                <a:ea typeface="DM Sans"/>
                <a:cs typeface="DM Sans"/>
                <a:sym typeface="DM Sans"/>
              </a:rPr>
              <a:t>how should organizations think about moving more towards a collaborative and cross-functional approach to financial performance management?</a:t>
            </a:r>
            <a:endParaRPr sz="15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b="1" sz="15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rPr b="1" lang="en" sz="1500">
                <a:solidFill>
                  <a:schemeClr val="dk1"/>
                </a:solidFill>
                <a:latin typeface="DM Sans"/>
                <a:ea typeface="DM Sans"/>
                <a:cs typeface="DM Sans"/>
                <a:sym typeface="DM Sans"/>
              </a:rPr>
              <a:t>(6) Ian, </a:t>
            </a:r>
            <a:r>
              <a:rPr lang="en" sz="1500">
                <a:solidFill>
                  <a:schemeClr val="dk1"/>
                </a:solidFill>
                <a:latin typeface="DM Sans"/>
                <a:ea typeface="DM Sans"/>
                <a:cs typeface="DM Sans"/>
                <a:sym typeface="DM Sans"/>
              </a:rPr>
              <a:t>w</a:t>
            </a:r>
            <a:r>
              <a:rPr lang="en" sz="1500">
                <a:solidFill>
                  <a:schemeClr val="dk1"/>
                </a:solidFill>
                <a:latin typeface="DM Sans"/>
                <a:ea typeface="DM Sans"/>
                <a:cs typeface="DM Sans"/>
                <a:sym typeface="DM Sans"/>
              </a:rPr>
              <a:t>hat are the challenges that organizations may face in this transition? </a:t>
            </a:r>
            <a:endParaRPr sz="15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b="1" sz="15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rPr b="1" lang="en" sz="1500">
                <a:solidFill>
                  <a:schemeClr val="dk1"/>
                </a:solidFill>
                <a:latin typeface="DM Sans"/>
                <a:ea typeface="DM Sans"/>
                <a:cs typeface="DM Sans"/>
                <a:sym typeface="DM Sans"/>
              </a:rPr>
              <a:t>(7) Dan, </a:t>
            </a:r>
            <a:r>
              <a:rPr lang="en" sz="1500">
                <a:solidFill>
                  <a:schemeClr val="dk1"/>
                </a:solidFill>
                <a:latin typeface="DM Sans"/>
                <a:ea typeface="DM Sans"/>
                <a:cs typeface="DM Sans"/>
                <a:sym typeface="DM Sans"/>
              </a:rPr>
              <a:t>how might we overcome these challenges? </a:t>
            </a:r>
            <a:endParaRPr sz="15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sz="15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rPr lang="en" sz="1500">
                <a:solidFill>
                  <a:schemeClr val="dk1"/>
                </a:solidFill>
                <a:latin typeface="DM Sans"/>
                <a:ea typeface="DM Sans"/>
                <a:cs typeface="DM Sans"/>
                <a:sym typeface="DM Sans"/>
              </a:rPr>
              <a:t>Questions</a:t>
            </a:r>
            <a:r>
              <a:rPr lang="en" sz="1500">
                <a:solidFill>
                  <a:schemeClr val="dk1"/>
                </a:solidFill>
                <a:latin typeface="DM Sans"/>
                <a:ea typeface="DM Sans"/>
                <a:cs typeface="DM Sans"/>
                <a:sym typeface="DM Sans"/>
              </a:rPr>
              <a:t> for the audience.</a:t>
            </a:r>
            <a:endParaRPr sz="1500">
              <a:solidFill>
                <a:schemeClr val="dk1"/>
              </a:solidFill>
              <a:latin typeface="DM Sans"/>
              <a:ea typeface="DM Sans"/>
              <a:cs typeface="DM Sans"/>
              <a:sym typeface="DM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5" name="Shape 255"/>
        <p:cNvGrpSpPr/>
        <p:nvPr/>
      </p:nvGrpSpPr>
      <p:grpSpPr>
        <a:xfrm>
          <a:off x="0" y="0"/>
          <a:ext cx="0" cy="0"/>
          <a:chOff x="0" y="0"/>
          <a:chExt cx="0" cy="0"/>
        </a:xfrm>
      </p:grpSpPr>
      <p:sp>
        <p:nvSpPr>
          <p:cNvPr id="256" name="Google Shape;256;p38"/>
          <p:cNvSpPr txBox="1"/>
          <p:nvPr>
            <p:ph type="title"/>
          </p:nvPr>
        </p:nvSpPr>
        <p:spPr>
          <a:xfrm>
            <a:off x="2675550" y="1357500"/>
            <a:ext cx="5534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7200"/>
              <a:t>The Why</a:t>
            </a:r>
            <a:endParaRPr sz="7200"/>
          </a:p>
        </p:txBody>
      </p:sp>
      <p:sp>
        <p:nvSpPr>
          <p:cNvPr id="257" name="Google Shape;257;p38"/>
          <p:cNvSpPr txBox="1"/>
          <p:nvPr>
            <p:ph idx="1" type="body"/>
          </p:nvPr>
        </p:nvSpPr>
        <p:spPr>
          <a:xfrm>
            <a:off x="2890375" y="2750325"/>
            <a:ext cx="5844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Why did we start using dashboards?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blipFill>
          <a:blip r:embed="rId3">
            <a:alphaModFix/>
          </a:blip>
          <a:stretch>
            <a:fillRect/>
          </a:stretch>
        </a:blipFill>
      </p:bgPr>
    </p:bg>
    <p:spTree>
      <p:nvGrpSpPr>
        <p:cNvPr id="261" name="Shape 261"/>
        <p:cNvGrpSpPr/>
        <p:nvPr/>
      </p:nvGrpSpPr>
      <p:grpSpPr>
        <a:xfrm>
          <a:off x="0" y="0"/>
          <a:ext cx="0" cy="0"/>
          <a:chOff x="0" y="0"/>
          <a:chExt cx="0" cy="0"/>
        </a:xfrm>
      </p:grpSpPr>
      <p:sp>
        <p:nvSpPr>
          <p:cNvPr id="262" name="Google Shape;262;p39"/>
          <p:cNvSpPr/>
          <p:nvPr/>
        </p:nvSpPr>
        <p:spPr>
          <a:xfrm>
            <a:off x="251400" y="237525"/>
            <a:ext cx="8641200" cy="17604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9"/>
          <p:cNvSpPr/>
          <p:nvPr/>
        </p:nvSpPr>
        <p:spPr>
          <a:xfrm>
            <a:off x="251475" y="2270300"/>
            <a:ext cx="2710500" cy="2598600"/>
          </a:xfrm>
          <a:prstGeom prst="roundRect">
            <a:avLst>
              <a:gd fmla="val 7527" name="adj"/>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9"/>
          <p:cNvSpPr/>
          <p:nvPr/>
        </p:nvSpPr>
        <p:spPr>
          <a:xfrm>
            <a:off x="3216750" y="2270300"/>
            <a:ext cx="2710500" cy="2598600"/>
          </a:xfrm>
          <a:prstGeom prst="roundRect">
            <a:avLst>
              <a:gd fmla="val 7527"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9"/>
          <p:cNvSpPr/>
          <p:nvPr/>
        </p:nvSpPr>
        <p:spPr>
          <a:xfrm>
            <a:off x="6136675" y="2270300"/>
            <a:ext cx="2710500" cy="2598600"/>
          </a:xfrm>
          <a:prstGeom prst="roundRect">
            <a:avLst>
              <a:gd fmla="val 7527" name="adj"/>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9"/>
          <p:cNvSpPr txBox="1"/>
          <p:nvPr/>
        </p:nvSpPr>
        <p:spPr>
          <a:xfrm>
            <a:off x="3000400" y="399000"/>
            <a:ext cx="2811600" cy="369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1200">
                <a:solidFill>
                  <a:schemeClr val="dk1"/>
                </a:solidFill>
                <a:latin typeface="DM Sans"/>
                <a:ea typeface="DM Sans"/>
                <a:cs typeface="DM Sans"/>
                <a:sym typeface="DM Sans"/>
              </a:rPr>
              <a:t>Overview</a:t>
            </a:r>
            <a:endParaRPr sz="1200">
              <a:solidFill>
                <a:schemeClr val="dk1"/>
              </a:solidFill>
              <a:latin typeface="DM Sans"/>
              <a:ea typeface="DM Sans"/>
              <a:cs typeface="DM Sans"/>
              <a:sym typeface="DM Sans"/>
            </a:endParaRPr>
          </a:p>
        </p:txBody>
      </p:sp>
      <p:sp>
        <p:nvSpPr>
          <p:cNvPr id="267" name="Google Shape;267;p39"/>
          <p:cNvSpPr txBox="1"/>
          <p:nvPr/>
        </p:nvSpPr>
        <p:spPr>
          <a:xfrm>
            <a:off x="1348200" y="824175"/>
            <a:ext cx="64476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chemeClr val="dk1"/>
                </a:solidFill>
                <a:latin typeface="DM Sans"/>
                <a:ea typeface="DM Sans"/>
                <a:cs typeface="DM Sans"/>
                <a:sym typeface="DM Sans"/>
              </a:rPr>
              <a:t>Increasing User Adoption Through Advanced Reporting</a:t>
            </a:r>
            <a:endParaRPr b="1" sz="2400">
              <a:solidFill>
                <a:schemeClr val="dk1"/>
              </a:solidFill>
              <a:latin typeface="DM Sans"/>
              <a:ea typeface="DM Sans"/>
              <a:cs typeface="DM Sans"/>
              <a:sym typeface="DM Sans"/>
            </a:endParaRPr>
          </a:p>
        </p:txBody>
      </p:sp>
      <p:sp>
        <p:nvSpPr>
          <p:cNvPr id="268" name="Google Shape;268;p39"/>
          <p:cNvSpPr txBox="1"/>
          <p:nvPr>
            <p:ph idx="4294967295" type="title"/>
          </p:nvPr>
        </p:nvSpPr>
        <p:spPr>
          <a:xfrm>
            <a:off x="398300" y="2684850"/>
            <a:ext cx="2416800" cy="799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3800"/>
              <a:t>88 </a:t>
            </a:r>
            <a:endParaRPr b="1" sz="3800"/>
          </a:p>
        </p:txBody>
      </p:sp>
      <p:sp>
        <p:nvSpPr>
          <p:cNvPr id="269" name="Google Shape;269;p39"/>
          <p:cNvSpPr txBox="1"/>
          <p:nvPr>
            <p:ph idx="4294967295" type="body"/>
          </p:nvPr>
        </p:nvSpPr>
        <p:spPr>
          <a:xfrm>
            <a:off x="398318" y="3544525"/>
            <a:ext cx="2416800" cy="840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Sessions </a:t>
            </a:r>
            <a:endParaRPr/>
          </a:p>
        </p:txBody>
      </p:sp>
      <p:sp>
        <p:nvSpPr>
          <p:cNvPr id="270" name="Google Shape;270;p39"/>
          <p:cNvSpPr txBox="1"/>
          <p:nvPr>
            <p:ph idx="4294967295" type="title"/>
          </p:nvPr>
        </p:nvSpPr>
        <p:spPr>
          <a:xfrm>
            <a:off x="3340913" y="2684850"/>
            <a:ext cx="2416800" cy="799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3800">
                <a:solidFill>
                  <a:schemeClr val="lt1"/>
                </a:solidFill>
              </a:rPr>
              <a:t>88 </a:t>
            </a:r>
            <a:endParaRPr b="1" sz="3800">
              <a:solidFill>
                <a:schemeClr val="lt1"/>
              </a:solidFill>
            </a:endParaRPr>
          </a:p>
        </p:txBody>
      </p:sp>
      <p:sp>
        <p:nvSpPr>
          <p:cNvPr id="271" name="Google Shape;271;p39"/>
          <p:cNvSpPr txBox="1"/>
          <p:nvPr>
            <p:ph idx="4294967295" type="body"/>
          </p:nvPr>
        </p:nvSpPr>
        <p:spPr>
          <a:xfrm>
            <a:off x="3340931" y="3544525"/>
            <a:ext cx="2416800" cy="840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solidFill>
                  <a:schemeClr val="lt1"/>
                </a:solidFill>
              </a:rPr>
              <a:t>Sessions </a:t>
            </a:r>
            <a:endParaRPr>
              <a:solidFill>
                <a:schemeClr val="lt1"/>
              </a:solidFill>
            </a:endParaRPr>
          </a:p>
        </p:txBody>
      </p:sp>
      <p:sp>
        <p:nvSpPr>
          <p:cNvPr id="272" name="Google Shape;272;p39"/>
          <p:cNvSpPr txBox="1"/>
          <p:nvPr>
            <p:ph idx="4294967295" type="title"/>
          </p:nvPr>
        </p:nvSpPr>
        <p:spPr>
          <a:xfrm>
            <a:off x="6283538" y="2649900"/>
            <a:ext cx="2416800" cy="799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3800"/>
              <a:t>88 </a:t>
            </a:r>
            <a:endParaRPr b="1" sz="3800"/>
          </a:p>
        </p:txBody>
      </p:sp>
      <p:sp>
        <p:nvSpPr>
          <p:cNvPr id="273" name="Google Shape;273;p39"/>
          <p:cNvSpPr txBox="1"/>
          <p:nvPr>
            <p:ph idx="4294967295" type="body"/>
          </p:nvPr>
        </p:nvSpPr>
        <p:spPr>
          <a:xfrm>
            <a:off x="6283556" y="3509575"/>
            <a:ext cx="2416800" cy="840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Sessions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erform Theme">
  <a:themeElements>
    <a:clrScheme name="Simple Light">
      <a:dk1>
        <a:srgbClr val="000000"/>
      </a:dk1>
      <a:lt1>
        <a:srgbClr val="FFFFFF"/>
      </a:lt1>
      <a:dk2>
        <a:srgbClr val="344054"/>
      </a:dk2>
      <a:lt2>
        <a:srgbClr val="FEF9F0"/>
      </a:lt2>
      <a:accent1>
        <a:srgbClr val="7C4FFF"/>
      </a:accent1>
      <a:accent2>
        <a:srgbClr val="36CC99"/>
      </a:accent2>
      <a:accent3>
        <a:srgbClr val="F7C565"/>
      </a:accent3>
      <a:accent4>
        <a:srgbClr val="6B87FF"/>
      </a:accent4>
      <a:accent5>
        <a:srgbClr val="E85DC5"/>
      </a:accent5>
      <a:accent6>
        <a:srgbClr val="FC3E3E"/>
      </a:accent6>
      <a:hlink>
        <a:srgbClr val="7C4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