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y="5143500" cx="9144000"/>
  <p:notesSz cx="6858000" cy="9144000"/>
  <p:embeddedFontLst>
    <p:embeddedFont>
      <p:font typeface="Roboto"/>
      <p:regular r:id="rId26"/>
      <p:bold r:id="rId27"/>
      <p:italic r:id="rId28"/>
      <p:boldItalic r:id="rId29"/>
    </p:embeddedFont>
    <p:embeddedFont>
      <p:font typeface="DM Sans"/>
      <p:regular r:id="rId30"/>
      <p:bold r:id="rId31"/>
      <p:italic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 uri="http://customooxmlschemas.google.com/">
      <go:slidesCustomData xmlns:go="http://customooxmlschemas.google.com/" r:id="rId34" roundtripDataSignature="AMtx7miJKHG6vd5V/z3JxG5fDXsoWAwEQ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oboto-regular.fntdata"/><Relationship Id="rId25" Type="http://schemas.openxmlformats.org/officeDocument/2006/relationships/slide" Target="slides/slide20.xml"/><Relationship Id="rId28" Type="http://schemas.openxmlformats.org/officeDocument/2006/relationships/font" Target="fonts/Roboto-italic.fntdata"/><Relationship Id="rId27" Type="http://schemas.openxmlformats.org/officeDocument/2006/relationships/font" Target="fonts/Roboto-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Roboto-bold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DMSans-bold.fntdata"/><Relationship Id="rId30" Type="http://schemas.openxmlformats.org/officeDocument/2006/relationships/font" Target="fonts/DMSans-regular.fntdata"/><Relationship Id="rId11" Type="http://schemas.openxmlformats.org/officeDocument/2006/relationships/slide" Target="slides/slide6.xml"/><Relationship Id="rId33" Type="http://schemas.openxmlformats.org/officeDocument/2006/relationships/font" Target="fonts/DMSans-boldItalic.fntdata"/><Relationship Id="rId10" Type="http://schemas.openxmlformats.org/officeDocument/2006/relationships/slide" Target="slides/slide5.xml"/><Relationship Id="rId32" Type="http://schemas.openxmlformats.org/officeDocument/2006/relationships/font" Target="fonts/DMSans-italic.fntdata"/><Relationship Id="rId13" Type="http://schemas.openxmlformats.org/officeDocument/2006/relationships/slide" Target="slides/slide8.xml"/><Relationship Id="rId12" Type="http://schemas.openxmlformats.org/officeDocument/2006/relationships/slide" Target="slides/slide7.xml"/><Relationship Id="rId34" Type="http://customschemas.google.com/relationships/presentationmetadata" Target="meta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8" name="Google Shape;208;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6" name="Google Shape;286;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5" name="Google Shape;295;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The best relationships are built with empathy</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4" name="Google Shape;304;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The best relationships are built with empathy</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3" name="Google Shape;313;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The best relationships are built with empathy</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2" name="Google Shape;322;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6" name="Google Shape;346;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7" name="Google Shape;357;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1" name="Google Shape;371;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The best relationships are built with empathy</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8" name="Google Shape;388;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4" name="Google Shape;394;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5" name="Google Shape;215;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0" name="Google Shape;400;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4" name="Google Shape;224;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0" name="Google Shape;230;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6" name="Google Shape;236;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4" name="Google Shape;244;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9" name="Google Shape;259;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8" name="Google Shape;268;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9" name="Google Shape;279;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5.pn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9.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9.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9.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 Id="rId3" Type="http://schemas.openxmlformats.org/officeDocument/2006/relationships/image" Target="../media/image2.png"/><Relationship Id="rId4"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9.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5.png"/><Relationship Id="rId4"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0.png"/><Relationship Id="rId4"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ndscape slide 1 1">
  <p:cSld name="Landscape slide 1 1">
    <p:bg>
      <p:bgPr>
        <a:solidFill>
          <a:schemeClr val="lt1"/>
        </a:solidFill>
      </p:bgPr>
    </p:bg>
    <p:spTree>
      <p:nvGrpSpPr>
        <p:cNvPr id="8" name="Shape 8"/>
        <p:cNvGrpSpPr/>
        <p:nvPr/>
      </p:nvGrpSpPr>
      <p:grpSpPr>
        <a:xfrm>
          <a:off x="0" y="0"/>
          <a:ext cx="0" cy="0"/>
          <a:chOff x="0" y="0"/>
          <a:chExt cx="0" cy="0"/>
        </a:xfrm>
      </p:grpSpPr>
      <p:pic>
        <p:nvPicPr>
          <p:cNvPr id="9" name="Google Shape;9;p24"/>
          <p:cNvPicPr preferRelativeResize="0"/>
          <p:nvPr/>
        </p:nvPicPr>
        <p:blipFill rotWithShape="1">
          <a:blip r:embed="rId2">
            <a:alphaModFix/>
          </a:blip>
          <a:srcRect b="7826" l="88048" r="0" t="9350"/>
          <a:stretch/>
        </p:blipFill>
        <p:spPr>
          <a:xfrm>
            <a:off x="7933800" y="-100"/>
            <a:ext cx="1210199" cy="5143499"/>
          </a:xfrm>
          <a:prstGeom prst="rect">
            <a:avLst/>
          </a:prstGeom>
          <a:noFill/>
          <a:ln>
            <a:noFill/>
          </a:ln>
        </p:spPr>
      </p:pic>
      <p:sp>
        <p:nvSpPr>
          <p:cNvPr id="10" name="Google Shape;10;p24"/>
          <p:cNvSpPr/>
          <p:nvPr/>
        </p:nvSpPr>
        <p:spPr>
          <a:xfrm>
            <a:off x="0" y="-100"/>
            <a:ext cx="7933800" cy="5143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 name="Google Shape;11;p24"/>
          <p:cNvSpPr txBox="1"/>
          <p:nvPr>
            <p:ph type="ctrTitle"/>
          </p:nvPr>
        </p:nvSpPr>
        <p:spPr>
          <a:xfrm>
            <a:off x="197500" y="1512500"/>
            <a:ext cx="6851400" cy="20526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Clr>
                <a:schemeClr val="lt1"/>
              </a:buClr>
              <a:buSzPts val="6000"/>
              <a:buNone/>
              <a:defRPr b="1" sz="6000">
                <a:solidFill>
                  <a:schemeClr val="lt1"/>
                </a:solidFill>
              </a:defRPr>
            </a:lvl1pPr>
            <a:lvl2pPr lvl="1" algn="l">
              <a:lnSpc>
                <a:spcPct val="100000"/>
              </a:lnSpc>
              <a:spcBef>
                <a:spcPts val="0"/>
              </a:spcBef>
              <a:spcAft>
                <a:spcPts val="0"/>
              </a:spcAft>
              <a:buSzPts val="4000"/>
              <a:buNone/>
              <a:defRPr sz="4000"/>
            </a:lvl2pPr>
            <a:lvl3pPr lvl="2" algn="l">
              <a:lnSpc>
                <a:spcPct val="100000"/>
              </a:lnSpc>
              <a:spcBef>
                <a:spcPts val="0"/>
              </a:spcBef>
              <a:spcAft>
                <a:spcPts val="0"/>
              </a:spcAft>
              <a:buSzPts val="4000"/>
              <a:buNone/>
              <a:defRPr sz="4000"/>
            </a:lvl3pPr>
            <a:lvl4pPr lvl="3" algn="l">
              <a:lnSpc>
                <a:spcPct val="100000"/>
              </a:lnSpc>
              <a:spcBef>
                <a:spcPts val="0"/>
              </a:spcBef>
              <a:spcAft>
                <a:spcPts val="0"/>
              </a:spcAft>
              <a:buSzPts val="4000"/>
              <a:buNone/>
              <a:defRPr sz="4000"/>
            </a:lvl4pPr>
            <a:lvl5pPr lvl="4" algn="l">
              <a:lnSpc>
                <a:spcPct val="100000"/>
              </a:lnSpc>
              <a:spcBef>
                <a:spcPts val="0"/>
              </a:spcBef>
              <a:spcAft>
                <a:spcPts val="0"/>
              </a:spcAft>
              <a:buSzPts val="4000"/>
              <a:buNone/>
              <a:defRPr sz="4000"/>
            </a:lvl5pPr>
            <a:lvl6pPr lvl="5" algn="l">
              <a:lnSpc>
                <a:spcPct val="100000"/>
              </a:lnSpc>
              <a:spcBef>
                <a:spcPts val="0"/>
              </a:spcBef>
              <a:spcAft>
                <a:spcPts val="0"/>
              </a:spcAft>
              <a:buSzPts val="4000"/>
              <a:buNone/>
              <a:defRPr sz="4000"/>
            </a:lvl6pPr>
            <a:lvl7pPr lvl="6" algn="l">
              <a:lnSpc>
                <a:spcPct val="100000"/>
              </a:lnSpc>
              <a:spcBef>
                <a:spcPts val="0"/>
              </a:spcBef>
              <a:spcAft>
                <a:spcPts val="0"/>
              </a:spcAft>
              <a:buSzPts val="4000"/>
              <a:buNone/>
              <a:defRPr sz="4000"/>
            </a:lvl7pPr>
            <a:lvl8pPr lvl="7" algn="l">
              <a:lnSpc>
                <a:spcPct val="100000"/>
              </a:lnSpc>
              <a:spcBef>
                <a:spcPts val="0"/>
              </a:spcBef>
              <a:spcAft>
                <a:spcPts val="0"/>
              </a:spcAft>
              <a:buSzPts val="4000"/>
              <a:buNone/>
              <a:defRPr sz="4000"/>
            </a:lvl8pPr>
            <a:lvl9pPr lvl="8" algn="l">
              <a:lnSpc>
                <a:spcPct val="100000"/>
              </a:lnSpc>
              <a:spcBef>
                <a:spcPts val="0"/>
              </a:spcBef>
              <a:spcAft>
                <a:spcPts val="0"/>
              </a:spcAft>
              <a:buSzPts val="4000"/>
              <a:buNone/>
              <a:defRPr sz="4000"/>
            </a:lvl9pPr>
          </a:lstStyle>
          <a:p/>
        </p:txBody>
      </p:sp>
      <p:pic>
        <p:nvPicPr>
          <p:cNvPr id="12" name="Google Shape;12;p24"/>
          <p:cNvPicPr preferRelativeResize="0"/>
          <p:nvPr/>
        </p:nvPicPr>
        <p:blipFill rotWithShape="1">
          <a:blip r:embed="rId3">
            <a:alphaModFix/>
          </a:blip>
          <a:srcRect b="20758" l="0" r="7191" t="0"/>
          <a:stretch/>
        </p:blipFill>
        <p:spPr>
          <a:xfrm>
            <a:off x="8130300" y="4447000"/>
            <a:ext cx="1055401" cy="696500"/>
          </a:xfrm>
          <a:prstGeom prst="rect">
            <a:avLst/>
          </a:prstGeom>
          <a:noFill/>
          <a:ln>
            <a:noFill/>
          </a:ln>
        </p:spPr>
      </p:pic>
      <p:pic>
        <p:nvPicPr>
          <p:cNvPr id="13" name="Google Shape;13;p24"/>
          <p:cNvPicPr preferRelativeResize="0"/>
          <p:nvPr/>
        </p:nvPicPr>
        <p:blipFill rotWithShape="1">
          <a:blip r:embed="rId4">
            <a:alphaModFix/>
          </a:blip>
          <a:srcRect b="0" l="0" r="0" t="0"/>
          <a:stretch/>
        </p:blipFill>
        <p:spPr>
          <a:xfrm>
            <a:off x="365225" y="711150"/>
            <a:ext cx="2599624" cy="396050"/>
          </a:xfrm>
          <a:prstGeom prst="rect">
            <a:avLst/>
          </a:prstGeom>
          <a:noFill/>
          <a:ln>
            <a:noFill/>
          </a:ln>
        </p:spPr>
      </p:pic>
      <p:sp>
        <p:nvSpPr>
          <p:cNvPr id="14" name="Google Shape;14;p24"/>
          <p:cNvSpPr txBox="1"/>
          <p:nvPr>
            <p:ph idx="2" type="ctrTitle"/>
          </p:nvPr>
        </p:nvSpPr>
        <p:spPr>
          <a:xfrm>
            <a:off x="197500" y="3763400"/>
            <a:ext cx="6152700" cy="5181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Clr>
                <a:schemeClr val="lt1"/>
              </a:buClr>
              <a:buSzPts val="3000"/>
              <a:buNone/>
              <a:defRPr>
                <a:solidFill>
                  <a:schemeClr val="lt1"/>
                </a:solidFill>
              </a:defRPr>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57" name="Shape 57"/>
        <p:cNvGrpSpPr/>
        <p:nvPr/>
      </p:nvGrpSpPr>
      <p:grpSpPr>
        <a:xfrm>
          <a:off x="0" y="0"/>
          <a:ext cx="0" cy="0"/>
          <a:chOff x="0" y="0"/>
          <a:chExt cx="0" cy="0"/>
        </a:xfrm>
      </p:grpSpPr>
      <p:sp>
        <p:nvSpPr>
          <p:cNvPr id="58" name="Google Shape;58;p3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9" name="Google Shape;59;p3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04800" lvl="1" marL="914400" algn="l">
              <a:lnSpc>
                <a:spcPct val="115000"/>
              </a:lnSpc>
              <a:spcBef>
                <a:spcPts val="0"/>
              </a:spcBef>
              <a:spcAft>
                <a:spcPts val="0"/>
              </a:spcAft>
              <a:buSzPts val="1200"/>
              <a:buChar char="○"/>
              <a:defRPr/>
            </a:lvl2pPr>
            <a:lvl3pPr indent="-304800" lvl="2" marL="1371600" algn="l">
              <a:lnSpc>
                <a:spcPct val="115000"/>
              </a:lnSpc>
              <a:spcBef>
                <a:spcPts val="0"/>
              </a:spcBef>
              <a:spcAft>
                <a:spcPts val="0"/>
              </a:spcAft>
              <a:buSzPts val="1200"/>
              <a:buChar char="■"/>
              <a:defRPr/>
            </a:lvl3pPr>
            <a:lvl4pPr indent="-304800" lvl="3" marL="1828800" algn="l">
              <a:lnSpc>
                <a:spcPct val="115000"/>
              </a:lnSpc>
              <a:spcBef>
                <a:spcPts val="0"/>
              </a:spcBef>
              <a:spcAft>
                <a:spcPts val="0"/>
              </a:spcAft>
              <a:buSzPts val="1200"/>
              <a:buChar char="●"/>
              <a:defRPr/>
            </a:lvl4pPr>
            <a:lvl5pPr indent="-304800" lvl="4" marL="2286000" algn="l">
              <a:lnSpc>
                <a:spcPct val="115000"/>
              </a:lnSpc>
              <a:spcBef>
                <a:spcPts val="0"/>
              </a:spcBef>
              <a:spcAft>
                <a:spcPts val="0"/>
              </a:spcAft>
              <a:buSzPts val="1200"/>
              <a:buChar char="○"/>
              <a:defRPr/>
            </a:lvl5pPr>
            <a:lvl6pPr indent="-298450" lvl="5" marL="2743200" algn="l">
              <a:lnSpc>
                <a:spcPct val="115000"/>
              </a:lnSpc>
              <a:spcBef>
                <a:spcPts val="0"/>
              </a:spcBef>
              <a:spcAft>
                <a:spcPts val="0"/>
              </a:spcAft>
              <a:buSzPts val="1100"/>
              <a:buChar char="■"/>
              <a:defRPr/>
            </a:lvl6pPr>
            <a:lvl7pPr indent="-292100" lvl="6" marL="3200400" algn="l">
              <a:lnSpc>
                <a:spcPct val="115000"/>
              </a:lnSpc>
              <a:spcBef>
                <a:spcPts val="0"/>
              </a:spcBef>
              <a:spcAft>
                <a:spcPts val="0"/>
              </a:spcAft>
              <a:buSzPts val="1000"/>
              <a:buChar char="●"/>
              <a:defRPr/>
            </a:lvl7pPr>
            <a:lvl8pPr indent="-292100" lvl="7" marL="3657600" algn="l">
              <a:lnSpc>
                <a:spcPct val="115000"/>
              </a:lnSpc>
              <a:spcBef>
                <a:spcPts val="0"/>
              </a:spcBef>
              <a:spcAft>
                <a:spcPts val="0"/>
              </a:spcAft>
              <a:buSzPts val="1000"/>
              <a:buChar char="○"/>
              <a:defRPr/>
            </a:lvl8pPr>
            <a:lvl9pPr indent="-292100" lvl="8" marL="4114800" algn="l">
              <a:lnSpc>
                <a:spcPct val="115000"/>
              </a:lnSpc>
              <a:spcBef>
                <a:spcPts val="0"/>
              </a:spcBef>
              <a:spcAft>
                <a:spcPts val="0"/>
              </a:spcAft>
              <a:buSzPts val="1000"/>
              <a:buChar char="■"/>
              <a:defRPr/>
            </a:lvl9pPr>
          </a:lstStyle>
          <a:p/>
        </p:txBody>
      </p:sp>
      <p:sp>
        <p:nvSpPr>
          <p:cNvPr id="60" name="Google Shape;60;p3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GB"/>
              <a:t>‹#›</a:t>
            </a:fld>
            <a:endParaRPr/>
          </a:p>
        </p:txBody>
      </p:sp>
      <p:pic>
        <p:nvPicPr>
          <p:cNvPr id="61" name="Google Shape;61;p33"/>
          <p:cNvPicPr preferRelativeResize="0"/>
          <p:nvPr/>
        </p:nvPicPr>
        <p:blipFill rotWithShape="1">
          <a:blip r:embed="rId2">
            <a:alphaModFix/>
          </a:blip>
          <a:srcRect b="0" l="0" r="0" t="0"/>
          <a:stretch/>
        </p:blipFill>
        <p:spPr>
          <a:xfrm>
            <a:off x="310001" y="4655604"/>
            <a:ext cx="1199421" cy="182725"/>
          </a:xfrm>
          <a:prstGeom prst="rect">
            <a:avLst/>
          </a:prstGeom>
          <a:noFill/>
          <a:ln>
            <a:noFill/>
          </a:ln>
        </p:spPr>
      </p:pic>
      <p:pic>
        <p:nvPicPr>
          <p:cNvPr id="62" name="Google Shape;62;p33"/>
          <p:cNvPicPr preferRelativeResize="0"/>
          <p:nvPr/>
        </p:nvPicPr>
        <p:blipFill rotWithShape="1">
          <a:blip r:embed="rId3">
            <a:alphaModFix/>
          </a:blip>
          <a:srcRect b="0" l="0" r="0" t="0"/>
          <a:stretch/>
        </p:blipFill>
        <p:spPr>
          <a:xfrm>
            <a:off x="302575" y="4822400"/>
            <a:ext cx="1001051" cy="152925"/>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63" name="Shape 63"/>
        <p:cNvGrpSpPr/>
        <p:nvPr/>
      </p:nvGrpSpPr>
      <p:grpSpPr>
        <a:xfrm>
          <a:off x="0" y="0"/>
          <a:ext cx="0" cy="0"/>
          <a:chOff x="0" y="0"/>
          <a:chExt cx="0" cy="0"/>
        </a:xfrm>
      </p:grpSpPr>
      <p:sp>
        <p:nvSpPr>
          <p:cNvPr id="64" name="Google Shape;64;p3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5" name="Google Shape;65;p34"/>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66" name="Google Shape;66;p34"/>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67" name="Google Shape;67;p3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GB"/>
              <a:t>‹#›</a:t>
            </a:fld>
            <a:endParaRPr/>
          </a:p>
        </p:txBody>
      </p:sp>
      <p:pic>
        <p:nvPicPr>
          <p:cNvPr id="68" name="Google Shape;68;p34"/>
          <p:cNvPicPr preferRelativeResize="0"/>
          <p:nvPr/>
        </p:nvPicPr>
        <p:blipFill rotWithShape="1">
          <a:blip r:embed="rId2">
            <a:alphaModFix/>
          </a:blip>
          <a:srcRect b="0" l="0" r="0" t="0"/>
          <a:stretch/>
        </p:blipFill>
        <p:spPr>
          <a:xfrm>
            <a:off x="302575" y="4822400"/>
            <a:ext cx="1001051" cy="152925"/>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hapes right with title">
  <p:cSld name="Shapes right with title">
    <p:bg>
      <p:bgPr>
        <a:solidFill>
          <a:schemeClr val="accent1"/>
        </a:solidFill>
      </p:bgPr>
    </p:bg>
    <p:spTree>
      <p:nvGrpSpPr>
        <p:cNvPr id="69" name="Shape 69"/>
        <p:cNvGrpSpPr/>
        <p:nvPr/>
      </p:nvGrpSpPr>
      <p:grpSpPr>
        <a:xfrm>
          <a:off x="0" y="0"/>
          <a:ext cx="0" cy="0"/>
          <a:chOff x="0" y="0"/>
          <a:chExt cx="0" cy="0"/>
        </a:xfrm>
      </p:grpSpPr>
      <p:sp>
        <p:nvSpPr>
          <p:cNvPr id="70" name="Google Shape;70;p35"/>
          <p:cNvSpPr txBox="1"/>
          <p:nvPr>
            <p:ph type="title"/>
          </p:nvPr>
        </p:nvSpPr>
        <p:spPr>
          <a:xfrm>
            <a:off x="2973900" y="951750"/>
            <a:ext cx="55344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4400"/>
              <a:buNone/>
              <a:defRPr sz="4400">
                <a:solidFill>
                  <a:schemeClr val="lt1"/>
                </a:solidFill>
                <a:latin typeface="DM Sans"/>
                <a:ea typeface="DM Sans"/>
                <a:cs typeface="DM Sans"/>
                <a:sym typeface="DM Sans"/>
              </a:defRPr>
            </a:lvl1pPr>
            <a:lvl2pPr lvl="1" algn="l">
              <a:lnSpc>
                <a:spcPct val="100000"/>
              </a:lnSpc>
              <a:spcBef>
                <a:spcPts val="0"/>
              </a:spcBef>
              <a:spcAft>
                <a:spcPts val="0"/>
              </a:spcAft>
              <a:buClr>
                <a:schemeClr val="lt1"/>
              </a:buClr>
              <a:buSzPts val="2800"/>
              <a:buNone/>
              <a:defRPr>
                <a:solidFill>
                  <a:schemeClr val="lt1"/>
                </a:solidFill>
                <a:latin typeface="DM Sans"/>
                <a:ea typeface="DM Sans"/>
                <a:cs typeface="DM Sans"/>
                <a:sym typeface="DM Sans"/>
              </a:defRPr>
            </a:lvl2pPr>
            <a:lvl3pPr lvl="2" algn="l">
              <a:lnSpc>
                <a:spcPct val="100000"/>
              </a:lnSpc>
              <a:spcBef>
                <a:spcPts val="0"/>
              </a:spcBef>
              <a:spcAft>
                <a:spcPts val="0"/>
              </a:spcAft>
              <a:buClr>
                <a:schemeClr val="lt1"/>
              </a:buClr>
              <a:buSzPts val="2800"/>
              <a:buNone/>
              <a:defRPr>
                <a:solidFill>
                  <a:schemeClr val="lt1"/>
                </a:solidFill>
                <a:latin typeface="DM Sans"/>
                <a:ea typeface="DM Sans"/>
                <a:cs typeface="DM Sans"/>
                <a:sym typeface="DM Sans"/>
              </a:defRPr>
            </a:lvl3pPr>
            <a:lvl4pPr lvl="3" algn="l">
              <a:lnSpc>
                <a:spcPct val="100000"/>
              </a:lnSpc>
              <a:spcBef>
                <a:spcPts val="0"/>
              </a:spcBef>
              <a:spcAft>
                <a:spcPts val="0"/>
              </a:spcAft>
              <a:buClr>
                <a:schemeClr val="lt1"/>
              </a:buClr>
              <a:buSzPts val="2800"/>
              <a:buNone/>
              <a:defRPr>
                <a:solidFill>
                  <a:schemeClr val="lt1"/>
                </a:solidFill>
                <a:latin typeface="DM Sans"/>
                <a:ea typeface="DM Sans"/>
                <a:cs typeface="DM Sans"/>
                <a:sym typeface="DM Sans"/>
              </a:defRPr>
            </a:lvl4pPr>
            <a:lvl5pPr lvl="4" algn="l">
              <a:lnSpc>
                <a:spcPct val="100000"/>
              </a:lnSpc>
              <a:spcBef>
                <a:spcPts val="0"/>
              </a:spcBef>
              <a:spcAft>
                <a:spcPts val="0"/>
              </a:spcAft>
              <a:buClr>
                <a:schemeClr val="lt1"/>
              </a:buClr>
              <a:buSzPts val="2800"/>
              <a:buNone/>
              <a:defRPr>
                <a:solidFill>
                  <a:schemeClr val="lt1"/>
                </a:solidFill>
                <a:latin typeface="DM Sans"/>
                <a:ea typeface="DM Sans"/>
                <a:cs typeface="DM Sans"/>
                <a:sym typeface="DM Sans"/>
              </a:defRPr>
            </a:lvl5pPr>
            <a:lvl6pPr lvl="5" algn="l">
              <a:lnSpc>
                <a:spcPct val="100000"/>
              </a:lnSpc>
              <a:spcBef>
                <a:spcPts val="0"/>
              </a:spcBef>
              <a:spcAft>
                <a:spcPts val="0"/>
              </a:spcAft>
              <a:buClr>
                <a:schemeClr val="lt1"/>
              </a:buClr>
              <a:buSzPts val="2800"/>
              <a:buNone/>
              <a:defRPr>
                <a:solidFill>
                  <a:schemeClr val="lt1"/>
                </a:solidFill>
                <a:latin typeface="DM Sans"/>
                <a:ea typeface="DM Sans"/>
                <a:cs typeface="DM Sans"/>
                <a:sym typeface="DM Sans"/>
              </a:defRPr>
            </a:lvl6pPr>
            <a:lvl7pPr lvl="6" algn="l">
              <a:lnSpc>
                <a:spcPct val="100000"/>
              </a:lnSpc>
              <a:spcBef>
                <a:spcPts val="0"/>
              </a:spcBef>
              <a:spcAft>
                <a:spcPts val="0"/>
              </a:spcAft>
              <a:buClr>
                <a:schemeClr val="lt1"/>
              </a:buClr>
              <a:buSzPts val="2800"/>
              <a:buNone/>
              <a:defRPr>
                <a:solidFill>
                  <a:schemeClr val="lt1"/>
                </a:solidFill>
                <a:latin typeface="DM Sans"/>
                <a:ea typeface="DM Sans"/>
                <a:cs typeface="DM Sans"/>
                <a:sym typeface="DM Sans"/>
              </a:defRPr>
            </a:lvl7pPr>
            <a:lvl8pPr lvl="7" algn="l">
              <a:lnSpc>
                <a:spcPct val="100000"/>
              </a:lnSpc>
              <a:spcBef>
                <a:spcPts val="0"/>
              </a:spcBef>
              <a:spcAft>
                <a:spcPts val="0"/>
              </a:spcAft>
              <a:buClr>
                <a:schemeClr val="lt1"/>
              </a:buClr>
              <a:buSzPts val="2800"/>
              <a:buNone/>
              <a:defRPr>
                <a:solidFill>
                  <a:schemeClr val="lt1"/>
                </a:solidFill>
                <a:latin typeface="DM Sans"/>
                <a:ea typeface="DM Sans"/>
                <a:cs typeface="DM Sans"/>
                <a:sym typeface="DM Sans"/>
              </a:defRPr>
            </a:lvl8pPr>
            <a:lvl9pPr lvl="8" algn="l">
              <a:lnSpc>
                <a:spcPct val="100000"/>
              </a:lnSpc>
              <a:spcBef>
                <a:spcPts val="0"/>
              </a:spcBef>
              <a:spcAft>
                <a:spcPts val="0"/>
              </a:spcAft>
              <a:buClr>
                <a:schemeClr val="lt1"/>
              </a:buClr>
              <a:buSzPts val="2800"/>
              <a:buNone/>
              <a:defRPr>
                <a:solidFill>
                  <a:schemeClr val="lt1"/>
                </a:solidFill>
                <a:latin typeface="DM Sans"/>
                <a:ea typeface="DM Sans"/>
                <a:cs typeface="DM Sans"/>
                <a:sym typeface="DM Sans"/>
              </a:defRPr>
            </a:lvl9pPr>
          </a:lstStyle>
          <a:p/>
        </p:txBody>
      </p:sp>
      <p:sp>
        <p:nvSpPr>
          <p:cNvPr id="71" name="Google Shape;71;p35"/>
          <p:cNvSpPr txBox="1"/>
          <p:nvPr>
            <p:ph idx="1" type="body"/>
          </p:nvPr>
        </p:nvSpPr>
        <p:spPr>
          <a:xfrm>
            <a:off x="2973900" y="2559375"/>
            <a:ext cx="5844300" cy="2377358"/>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Clr>
                <a:schemeClr val="lt1"/>
              </a:buClr>
              <a:buSzPts val="1800"/>
              <a:buFont typeface="DM Sans"/>
              <a:buChar char="●"/>
              <a:defRPr sz="1800">
                <a:solidFill>
                  <a:schemeClr val="lt1"/>
                </a:solidFill>
                <a:latin typeface="DM Sans"/>
                <a:ea typeface="DM Sans"/>
                <a:cs typeface="DM Sans"/>
                <a:sym typeface="DM Sans"/>
              </a:defRPr>
            </a:lvl1pPr>
            <a:lvl2pPr indent="-304800" lvl="1" marL="914400" algn="l">
              <a:lnSpc>
                <a:spcPct val="115000"/>
              </a:lnSpc>
              <a:spcBef>
                <a:spcPts val="0"/>
              </a:spcBef>
              <a:spcAft>
                <a:spcPts val="0"/>
              </a:spcAft>
              <a:buClr>
                <a:schemeClr val="lt1"/>
              </a:buClr>
              <a:buSzPts val="1200"/>
              <a:buFont typeface="DM Sans"/>
              <a:buChar char="○"/>
              <a:defRPr>
                <a:solidFill>
                  <a:schemeClr val="lt1"/>
                </a:solidFill>
                <a:latin typeface="DM Sans"/>
                <a:ea typeface="DM Sans"/>
                <a:cs typeface="DM Sans"/>
                <a:sym typeface="DM Sans"/>
              </a:defRPr>
            </a:lvl2pPr>
            <a:lvl3pPr indent="-304800" lvl="2" marL="1371600" algn="l">
              <a:lnSpc>
                <a:spcPct val="115000"/>
              </a:lnSpc>
              <a:spcBef>
                <a:spcPts val="0"/>
              </a:spcBef>
              <a:spcAft>
                <a:spcPts val="0"/>
              </a:spcAft>
              <a:buClr>
                <a:schemeClr val="lt1"/>
              </a:buClr>
              <a:buSzPts val="1200"/>
              <a:buFont typeface="DM Sans"/>
              <a:buChar char="■"/>
              <a:defRPr>
                <a:solidFill>
                  <a:schemeClr val="lt1"/>
                </a:solidFill>
                <a:latin typeface="DM Sans"/>
                <a:ea typeface="DM Sans"/>
                <a:cs typeface="DM Sans"/>
                <a:sym typeface="DM Sans"/>
              </a:defRPr>
            </a:lvl3pPr>
            <a:lvl4pPr indent="-304800" lvl="3" marL="1828800" algn="l">
              <a:lnSpc>
                <a:spcPct val="115000"/>
              </a:lnSpc>
              <a:spcBef>
                <a:spcPts val="0"/>
              </a:spcBef>
              <a:spcAft>
                <a:spcPts val="0"/>
              </a:spcAft>
              <a:buClr>
                <a:schemeClr val="lt1"/>
              </a:buClr>
              <a:buSzPts val="1200"/>
              <a:buFont typeface="DM Sans"/>
              <a:buChar char="●"/>
              <a:defRPr>
                <a:solidFill>
                  <a:schemeClr val="lt1"/>
                </a:solidFill>
                <a:latin typeface="DM Sans"/>
                <a:ea typeface="DM Sans"/>
                <a:cs typeface="DM Sans"/>
                <a:sym typeface="DM Sans"/>
              </a:defRPr>
            </a:lvl4pPr>
            <a:lvl5pPr indent="-304800" lvl="4" marL="2286000" algn="l">
              <a:lnSpc>
                <a:spcPct val="115000"/>
              </a:lnSpc>
              <a:spcBef>
                <a:spcPts val="0"/>
              </a:spcBef>
              <a:spcAft>
                <a:spcPts val="0"/>
              </a:spcAft>
              <a:buClr>
                <a:schemeClr val="lt1"/>
              </a:buClr>
              <a:buSzPts val="1200"/>
              <a:buFont typeface="DM Sans"/>
              <a:buChar char="○"/>
              <a:defRPr>
                <a:solidFill>
                  <a:schemeClr val="lt1"/>
                </a:solidFill>
                <a:latin typeface="DM Sans"/>
                <a:ea typeface="DM Sans"/>
                <a:cs typeface="DM Sans"/>
                <a:sym typeface="DM Sans"/>
              </a:defRPr>
            </a:lvl5pPr>
            <a:lvl6pPr indent="-298450" lvl="5" marL="2743200" algn="l">
              <a:lnSpc>
                <a:spcPct val="115000"/>
              </a:lnSpc>
              <a:spcBef>
                <a:spcPts val="0"/>
              </a:spcBef>
              <a:spcAft>
                <a:spcPts val="0"/>
              </a:spcAft>
              <a:buClr>
                <a:schemeClr val="lt1"/>
              </a:buClr>
              <a:buSzPts val="1100"/>
              <a:buFont typeface="DM Sans"/>
              <a:buChar char="■"/>
              <a:defRPr>
                <a:solidFill>
                  <a:schemeClr val="lt1"/>
                </a:solidFill>
                <a:latin typeface="DM Sans"/>
                <a:ea typeface="DM Sans"/>
                <a:cs typeface="DM Sans"/>
                <a:sym typeface="DM Sans"/>
              </a:defRPr>
            </a:lvl6pPr>
            <a:lvl7pPr indent="-292100" lvl="6" marL="3200400" algn="l">
              <a:lnSpc>
                <a:spcPct val="115000"/>
              </a:lnSpc>
              <a:spcBef>
                <a:spcPts val="0"/>
              </a:spcBef>
              <a:spcAft>
                <a:spcPts val="0"/>
              </a:spcAft>
              <a:buClr>
                <a:schemeClr val="lt1"/>
              </a:buClr>
              <a:buSzPts val="1000"/>
              <a:buFont typeface="DM Sans"/>
              <a:buChar char="●"/>
              <a:defRPr>
                <a:solidFill>
                  <a:schemeClr val="lt1"/>
                </a:solidFill>
                <a:latin typeface="DM Sans"/>
                <a:ea typeface="DM Sans"/>
                <a:cs typeface="DM Sans"/>
                <a:sym typeface="DM Sans"/>
              </a:defRPr>
            </a:lvl7pPr>
            <a:lvl8pPr indent="-292100" lvl="7" marL="3657600" algn="l">
              <a:lnSpc>
                <a:spcPct val="115000"/>
              </a:lnSpc>
              <a:spcBef>
                <a:spcPts val="0"/>
              </a:spcBef>
              <a:spcAft>
                <a:spcPts val="0"/>
              </a:spcAft>
              <a:buClr>
                <a:schemeClr val="lt1"/>
              </a:buClr>
              <a:buSzPts val="1000"/>
              <a:buFont typeface="DM Sans"/>
              <a:buChar char="○"/>
              <a:defRPr>
                <a:solidFill>
                  <a:schemeClr val="lt1"/>
                </a:solidFill>
                <a:latin typeface="DM Sans"/>
                <a:ea typeface="DM Sans"/>
                <a:cs typeface="DM Sans"/>
                <a:sym typeface="DM Sans"/>
              </a:defRPr>
            </a:lvl8pPr>
            <a:lvl9pPr indent="-292100" lvl="8" marL="4114800" algn="l">
              <a:lnSpc>
                <a:spcPct val="115000"/>
              </a:lnSpc>
              <a:spcBef>
                <a:spcPts val="0"/>
              </a:spcBef>
              <a:spcAft>
                <a:spcPts val="0"/>
              </a:spcAft>
              <a:buClr>
                <a:schemeClr val="lt1"/>
              </a:buClr>
              <a:buSzPts val="1000"/>
              <a:buFont typeface="DM Sans"/>
              <a:buChar char="■"/>
              <a:defRPr>
                <a:solidFill>
                  <a:schemeClr val="lt1"/>
                </a:solidFill>
                <a:latin typeface="DM Sans"/>
                <a:ea typeface="DM Sans"/>
                <a:cs typeface="DM Sans"/>
                <a:sym typeface="DM Sans"/>
              </a:defRPr>
            </a:lvl9pPr>
          </a:lstStyle>
          <a:p/>
        </p:txBody>
      </p:sp>
      <p:pic>
        <p:nvPicPr>
          <p:cNvPr id="72" name="Google Shape;72;p35"/>
          <p:cNvPicPr preferRelativeResize="0"/>
          <p:nvPr/>
        </p:nvPicPr>
        <p:blipFill rotWithShape="1">
          <a:blip r:embed="rId2">
            <a:alphaModFix/>
          </a:blip>
          <a:srcRect b="0" l="0" r="0" t="0"/>
          <a:stretch/>
        </p:blipFill>
        <p:spPr>
          <a:xfrm>
            <a:off x="0" y="0"/>
            <a:ext cx="2109641" cy="5143501"/>
          </a:xfrm>
          <a:prstGeom prst="rect">
            <a:avLst/>
          </a:prstGeom>
          <a:noFill/>
          <a:ln>
            <a:noFill/>
          </a:ln>
        </p:spPr>
      </p:pic>
      <p:pic>
        <p:nvPicPr>
          <p:cNvPr id="73" name="Google Shape;73;p35"/>
          <p:cNvPicPr preferRelativeResize="0"/>
          <p:nvPr/>
        </p:nvPicPr>
        <p:blipFill rotWithShape="1">
          <a:blip r:embed="rId3">
            <a:alphaModFix/>
          </a:blip>
          <a:srcRect b="0" l="0" r="0" t="0"/>
          <a:stretch/>
        </p:blipFill>
        <p:spPr>
          <a:xfrm>
            <a:off x="7928602" y="4822606"/>
            <a:ext cx="1001052" cy="152503"/>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4">
  <p:cSld name="Custom Layout 4">
    <p:spTree>
      <p:nvGrpSpPr>
        <p:cNvPr id="74" name="Shape 74"/>
        <p:cNvGrpSpPr/>
        <p:nvPr/>
      </p:nvGrpSpPr>
      <p:grpSpPr>
        <a:xfrm>
          <a:off x="0" y="0"/>
          <a:ext cx="0" cy="0"/>
          <a:chOff x="0" y="0"/>
          <a:chExt cx="0" cy="0"/>
        </a:xfrm>
      </p:grpSpPr>
      <p:sp>
        <p:nvSpPr>
          <p:cNvPr id="75" name="Google Shape;75;p3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pic>
        <p:nvPicPr>
          <p:cNvPr id="76" name="Google Shape;76;p36"/>
          <p:cNvPicPr preferRelativeResize="0"/>
          <p:nvPr/>
        </p:nvPicPr>
        <p:blipFill rotWithShape="1">
          <a:blip r:embed="rId2">
            <a:alphaModFix/>
          </a:blip>
          <a:srcRect b="0" l="0" r="0" t="0"/>
          <a:stretch/>
        </p:blipFill>
        <p:spPr>
          <a:xfrm>
            <a:off x="310001" y="4655604"/>
            <a:ext cx="1199421" cy="182725"/>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ndscape slide 1">
  <p:cSld name="Landscape slide 1">
    <p:bg>
      <p:bgPr>
        <a:solidFill>
          <a:schemeClr val="lt1"/>
        </a:solidFill>
      </p:bgPr>
    </p:bg>
    <p:spTree>
      <p:nvGrpSpPr>
        <p:cNvPr id="77" name="Shape 77"/>
        <p:cNvGrpSpPr/>
        <p:nvPr/>
      </p:nvGrpSpPr>
      <p:grpSpPr>
        <a:xfrm>
          <a:off x="0" y="0"/>
          <a:ext cx="0" cy="0"/>
          <a:chOff x="0" y="0"/>
          <a:chExt cx="0" cy="0"/>
        </a:xfrm>
      </p:grpSpPr>
      <p:pic>
        <p:nvPicPr>
          <p:cNvPr id="78" name="Google Shape;78;p37"/>
          <p:cNvPicPr preferRelativeResize="0"/>
          <p:nvPr/>
        </p:nvPicPr>
        <p:blipFill rotWithShape="1">
          <a:blip r:embed="rId2">
            <a:alphaModFix/>
          </a:blip>
          <a:srcRect b="8059" l="9698" r="0" t="8053"/>
          <a:stretch/>
        </p:blipFill>
        <p:spPr>
          <a:xfrm>
            <a:off x="3" y="-32900"/>
            <a:ext cx="9144003" cy="5209301"/>
          </a:xfrm>
          <a:prstGeom prst="rect">
            <a:avLst/>
          </a:prstGeom>
          <a:noFill/>
          <a:ln>
            <a:noFill/>
          </a:ln>
        </p:spPr>
      </p:pic>
      <p:sp>
        <p:nvSpPr>
          <p:cNvPr id="79" name="Google Shape;79;p37"/>
          <p:cNvSpPr/>
          <p:nvPr/>
        </p:nvSpPr>
        <p:spPr>
          <a:xfrm>
            <a:off x="0" y="0"/>
            <a:ext cx="7933800" cy="5143500"/>
          </a:xfrm>
          <a:prstGeom prst="rect">
            <a:avLst/>
          </a:pr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 name="Google Shape;80;p37"/>
          <p:cNvSpPr txBox="1"/>
          <p:nvPr>
            <p:ph type="ctrTitle"/>
          </p:nvPr>
        </p:nvSpPr>
        <p:spPr>
          <a:xfrm>
            <a:off x="197500" y="1650225"/>
            <a:ext cx="4464900" cy="20526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Clr>
                <a:schemeClr val="dk1"/>
              </a:buClr>
              <a:buSzPts val="4000"/>
              <a:buNone/>
              <a:defRPr sz="4000">
                <a:solidFill>
                  <a:schemeClr val="dk1"/>
                </a:solidFill>
              </a:defRPr>
            </a:lvl1pPr>
            <a:lvl2pPr lvl="1" algn="l">
              <a:lnSpc>
                <a:spcPct val="100000"/>
              </a:lnSpc>
              <a:spcBef>
                <a:spcPts val="0"/>
              </a:spcBef>
              <a:spcAft>
                <a:spcPts val="0"/>
              </a:spcAft>
              <a:buSzPts val="4000"/>
              <a:buNone/>
              <a:defRPr sz="4000"/>
            </a:lvl2pPr>
            <a:lvl3pPr lvl="2" algn="l">
              <a:lnSpc>
                <a:spcPct val="100000"/>
              </a:lnSpc>
              <a:spcBef>
                <a:spcPts val="0"/>
              </a:spcBef>
              <a:spcAft>
                <a:spcPts val="0"/>
              </a:spcAft>
              <a:buSzPts val="4000"/>
              <a:buNone/>
              <a:defRPr sz="4000"/>
            </a:lvl3pPr>
            <a:lvl4pPr lvl="3" algn="l">
              <a:lnSpc>
                <a:spcPct val="100000"/>
              </a:lnSpc>
              <a:spcBef>
                <a:spcPts val="0"/>
              </a:spcBef>
              <a:spcAft>
                <a:spcPts val="0"/>
              </a:spcAft>
              <a:buSzPts val="4000"/>
              <a:buNone/>
              <a:defRPr sz="4000"/>
            </a:lvl4pPr>
            <a:lvl5pPr lvl="4" algn="l">
              <a:lnSpc>
                <a:spcPct val="100000"/>
              </a:lnSpc>
              <a:spcBef>
                <a:spcPts val="0"/>
              </a:spcBef>
              <a:spcAft>
                <a:spcPts val="0"/>
              </a:spcAft>
              <a:buSzPts val="4000"/>
              <a:buNone/>
              <a:defRPr sz="4000"/>
            </a:lvl5pPr>
            <a:lvl6pPr lvl="5" algn="l">
              <a:lnSpc>
                <a:spcPct val="100000"/>
              </a:lnSpc>
              <a:spcBef>
                <a:spcPts val="0"/>
              </a:spcBef>
              <a:spcAft>
                <a:spcPts val="0"/>
              </a:spcAft>
              <a:buSzPts val="4000"/>
              <a:buNone/>
              <a:defRPr sz="4000"/>
            </a:lvl6pPr>
            <a:lvl7pPr lvl="6" algn="l">
              <a:lnSpc>
                <a:spcPct val="100000"/>
              </a:lnSpc>
              <a:spcBef>
                <a:spcPts val="0"/>
              </a:spcBef>
              <a:spcAft>
                <a:spcPts val="0"/>
              </a:spcAft>
              <a:buSzPts val="4000"/>
              <a:buNone/>
              <a:defRPr sz="4000"/>
            </a:lvl7pPr>
            <a:lvl8pPr lvl="7" algn="l">
              <a:lnSpc>
                <a:spcPct val="100000"/>
              </a:lnSpc>
              <a:spcBef>
                <a:spcPts val="0"/>
              </a:spcBef>
              <a:spcAft>
                <a:spcPts val="0"/>
              </a:spcAft>
              <a:buSzPts val="4000"/>
              <a:buNone/>
              <a:defRPr sz="4000"/>
            </a:lvl8pPr>
            <a:lvl9pPr lvl="8" algn="l">
              <a:lnSpc>
                <a:spcPct val="100000"/>
              </a:lnSpc>
              <a:spcBef>
                <a:spcPts val="0"/>
              </a:spcBef>
              <a:spcAft>
                <a:spcPts val="0"/>
              </a:spcAft>
              <a:buSzPts val="4000"/>
              <a:buNone/>
              <a:defRPr sz="4000"/>
            </a:lvl9pPr>
          </a:lstStyle>
          <a:p/>
        </p:txBody>
      </p:sp>
      <p:pic>
        <p:nvPicPr>
          <p:cNvPr id="81" name="Google Shape;81;p37"/>
          <p:cNvPicPr preferRelativeResize="0"/>
          <p:nvPr/>
        </p:nvPicPr>
        <p:blipFill rotWithShape="1">
          <a:blip r:embed="rId3">
            <a:alphaModFix/>
          </a:blip>
          <a:srcRect b="20758" l="0" r="7191" t="0"/>
          <a:stretch/>
        </p:blipFill>
        <p:spPr>
          <a:xfrm>
            <a:off x="8130300" y="4447000"/>
            <a:ext cx="1055401" cy="6965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ullet Content">
  <p:cSld name="Title and Bullet Content">
    <p:bg>
      <p:bgPr>
        <a:solidFill>
          <a:schemeClr val="accent1"/>
        </a:solidFill>
      </p:bgPr>
    </p:bg>
    <p:spTree>
      <p:nvGrpSpPr>
        <p:cNvPr id="82" name="Shape 82"/>
        <p:cNvGrpSpPr/>
        <p:nvPr/>
      </p:nvGrpSpPr>
      <p:grpSpPr>
        <a:xfrm>
          <a:off x="0" y="0"/>
          <a:ext cx="0" cy="0"/>
          <a:chOff x="0" y="0"/>
          <a:chExt cx="0" cy="0"/>
        </a:xfrm>
      </p:grpSpPr>
      <p:sp>
        <p:nvSpPr>
          <p:cNvPr id="83" name="Google Shape;83;p38"/>
          <p:cNvSpPr/>
          <p:nvPr/>
        </p:nvSpPr>
        <p:spPr>
          <a:xfrm>
            <a:off x="0" y="2278625"/>
            <a:ext cx="9158700" cy="2865000"/>
          </a:xfrm>
          <a:prstGeom prst="rect">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 name="Google Shape;84;p38"/>
          <p:cNvSpPr txBox="1"/>
          <p:nvPr>
            <p:ph idx="1" type="body"/>
          </p:nvPr>
        </p:nvSpPr>
        <p:spPr>
          <a:xfrm>
            <a:off x="1474850" y="2416925"/>
            <a:ext cx="6032100" cy="2588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solidFill>
                  <a:schemeClr val="accent1"/>
                </a:solidFill>
              </a:defRPr>
            </a:lvl1pPr>
            <a:lvl2pPr indent="-304800" lvl="1" marL="914400" algn="l">
              <a:lnSpc>
                <a:spcPct val="115000"/>
              </a:lnSpc>
              <a:spcBef>
                <a:spcPts val="0"/>
              </a:spcBef>
              <a:spcAft>
                <a:spcPts val="0"/>
              </a:spcAft>
              <a:buClr>
                <a:schemeClr val="accent1"/>
              </a:buClr>
              <a:buSzPts val="1200"/>
              <a:buChar char="○"/>
              <a:defRPr>
                <a:solidFill>
                  <a:schemeClr val="accent1"/>
                </a:solidFill>
              </a:defRPr>
            </a:lvl2pPr>
            <a:lvl3pPr indent="-304800" lvl="2" marL="1371600" algn="l">
              <a:lnSpc>
                <a:spcPct val="115000"/>
              </a:lnSpc>
              <a:spcBef>
                <a:spcPts val="0"/>
              </a:spcBef>
              <a:spcAft>
                <a:spcPts val="0"/>
              </a:spcAft>
              <a:buClr>
                <a:schemeClr val="accent1"/>
              </a:buClr>
              <a:buSzPts val="1200"/>
              <a:buChar char="■"/>
              <a:defRPr>
                <a:solidFill>
                  <a:schemeClr val="accent1"/>
                </a:solidFill>
              </a:defRPr>
            </a:lvl3pPr>
            <a:lvl4pPr indent="-304800" lvl="3" marL="1828800" algn="l">
              <a:lnSpc>
                <a:spcPct val="115000"/>
              </a:lnSpc>
              <a:spcBef>
                <a:spcPts val="0"/>
              </a:spcBef>
              <a:spcAft>
                <a:spcPts val="0"/>
              </a:spcAft>
              <a:buSzPts val="1200"/>
              <a:buChar char="●"/>
              <a:defRPr>
                <a:solidFill>
                  <a:schemeClr val="accent1"/>
                </a:solidFill>
              </a:defRPr>
            </a:lvl4pPr>
            <a:lvl5pPr indent="-304800" lvl="4" marL="2286000" algn="l">
              <a:lnSpc>
                <a:spcPct val="115000"/>
              </a:lnSpc>
              <a:spcBef>
                <a:spcPts val="0"/>
              </a:spcBef>
              <a:spcAft>
                <a:spcPts val="0"/>
              </a:spcAft>
              <a:buClr>
                <a:schemeClr val="accent1"/>
              </a:buClr>
              <a:buSzPts val="1200"/>
              <a:buChar char="○"/>
              <a:defRPr>
                <a:solidFill>
                  <a:schemeClr val="accent1"/>
                </a:solidFill>
              </a:defRPr>
            </a:lvl5pPr>
            <a:lvl6pPr indent="-298450" lvl="5" marL="2743200" algn="l">
              <a:lnSpc>
                <a:spcPct val="115000"/>
              </a:lnSpc>
              <a:spcBef>
                <a:spcPts val="0"/>
              </a:spcBef>
              <a:spcAft>
                <a:spcPts val="0"/>
              </a:spcAft>
              <a:buClr>
                <a:schemeClr val="accent1"/>
              </a:buClr>
              <a:buSzPts val="1100"/>
              <a:buChar char="■"/>
              <a:defRPr>
                <a:solidFill>
                  <a:schemeClr val="accent1"/>
                </a:solidFill>
              </a:defRPr>
            </a:lvl6pPr>
            <a:lvl7pPr indent="-292100" lvl="6" marL="3200400" algn="l">
              <a:lnSpc>
                <a:spcPct val="115000"/>
              </a:lnSpc>
              <a:spcBef>
                <a:spcPts val="0"/>
              </a:spcBef>
              <a:spcAft>
                <a:spcPts val="0"/>
              </a:spcAft>
              <a:buSzPts val="1000"/>
              <a:buChar char="●"/>
              <a:defRPr>
                <a:solidFill>
                  <a:schemeClr val="accent1"/>
                </a:solidFill>
              </a:defRPr>
            </a:lvl7pPr>
            <a:lvl8pPr indent="-292100" lvl="7" marL="3657600" algn="l">
              <a:lnSpc>
                <a:spcPct val="115000"/>
              </a:lnSpc>
              <a:spcBef>
                <a:spcPts val="0"/>
              </a:spcBef>
              <a:spcAft>
                <a:spcPts val="0"/>
              </a:spcAft>
              <a:buClr>
                <a:schemeClr val="accent1"/>
              </a:buClr>
              <a:buSzPts val="1000"/>
              <a:buChar char="○"/>
              <a:defRPr>
                <a:solidFill>
                  <a:schemeClr val="accent1"/>
                </a:solidFill>
              </a:defRPr>
            </a:lvl8pPr>
            <a:lvl9pPr indent="-292100" lvl="8" marL="4114800" algn="l">
              <a:lnSpc>
                <a:spcPct val="115000"/>
              </a:lnSpc>
              <a:spcBef>
                <a:spcPts val="0"/>
              </a:spcBef>
              <a:spcAft>
                <a:spcPts val="0"/>
              </a:spcAft>
              <a:buClr>
                <a:schemeClr val="accent1"/>
              </a:buClr>
              <a:buSzPts val="1000"/>
              <a:buChar char="■"/>
              <a:defRPr>
                <a:solidFill>
                  <a:schemeClr val="accent1"/>
                </a:solidFill>
              </a:defRPr>
            </a:lvl9pPr>
          </a:lstStyle>
          <a:p/>
        </p:txBody>
      </p:sp>
      <p:sp>
        <p:nvSpPr>
          <p:cNvPr id="85" name="Google Shape;85;p38"/>
          <p:cNvSpPr txBox="1"/>
          <p:nvPr>
            <p:ph type="title"/>
          </p:nvPr>
        </p:nvSpPr>
        <p:spPr>
          <a:xfrm>
            <a:off x="1828800" y="589950"/>
            <a:ext cx="5501100" cy="7890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3000"/>
              <a:buNone/>
              <a:defRPr b="0">
                <a:solidFill>
                  <a:schemeClr val="lt1"/>
                </a:solidFill>
              </a:defRPr>
            </a:lvl1pPr>
            <a:lvl2pPr lvl="1" algn="l">
              <a:lnSpc>
                <a:spcPct val="100000"/>
              </a:lnSpc>
              <a:spcBef>
                <a:spcPts val="0"/>
              </a:spcBef>
              <a:spcAft>
                <a:spcPts val="0"/>
              </a:spcAft>
              <a:buSzPts val="2800"/>
              <a:buNone/>
              <a:defRPr>
                <a:latin typeface="DM Sans"/>
                <a:ea typeface="DM Sans"/>
                <a:cs typeface="DM Sans"/>
                <a:sym typeface="DM Sans"/>
              </a:defRPr>
            </a:lvl2pPr>
            <a:lvl3pPr lvl="2" algn="l">
              <a:lnSpc>
                <a:spcPct val="100000"/>
              </a:lnSpc>
              <a:spcBef>
                <a:spcPts val="0"/>
              </a:spcBef>
              <a:spcAft>
                <a:spcPts val="0"/>
              </a:spcAft>
              <a:buSzPts val="2800"/>
              <a:buNone/>
              <a:defRPr>
                <a:latin typeface="DM Sans"/>
                <a:ea typeface="DM Sans"/>
                <a:cs typeface="DM Sans"/>
                <a:sym typeface="DM Sans"/>
              </a:defRPr>
            </a:lvl3pPr>
            <a:lvl4pPr lvl="3" algn="l">
              <a:lnSpc>
                <a:spcPct val="100000"/>
              </a:lnSpc>
              <a:spcBef>
                <a:spcPts val="0"/>
              </a:spcBef>
              <a:spcAft>
                <a:spcPts val="0"/>
              </a:spcAft>
              <a:buSzPts val="2800"/>
              <a:buNone/>
              <a:defRPr>
                <a:latin typeface="DM Sans"/>
                <a:ea typeface="DM Sans"/>
                <a:cs typeface="DM Sans"/>
                <a:sym typeface="DM Sans"/>
              </a:defRPr>
            </a:lvl4pPr>
            <a:lvl5pPr lvl="4" algn="l">
              <a:lnSpc>
                <a:spcPct val="100000"/>
              </a:lnSpc>
              <a:spcBef>
                <a:spcPts val="0"/>
              </a:spcBef>
              <a:spcAft>
                <a:spcPts val="0"/>
              </a:spcAft>
              <a:buSzPts val="2800"/>
              <a:buNone/>
              <a:defRPr>
                <a:latin typeface="DM Sans"/>
                <a:ea typeface="DM Sans"/>
                <a:cs typeface="DM Sans"/>
                <a:sym typeface="DM Sans"/>
              </a:defRPr>
            </a:lvl5pPr>
            <a:lvl6pPr lvl="5" algn="l">
              <a:lnSpc>
                <a:spcPct val="100000"/>
              </a:lnSpc>
              <a:spcBef>
                <a:spcPts val="0"/>
              </a:spcBef>
              <a:spcAft>
                <a:spcPts val="0"/>
              </a:spcAft>
              <a:buSzPts val="2800"/>
              <a:buNone/>
              <a:defRPr>
                <a:latin typeface="DM Sans"/>
                <a:ea typeface="DM Sans"/>
                <a:cs typeface="DM Sans"/>
                <a:sym typeface="DM Sans"/>
              </a:defRPr>
            </a:lvl6pPr>
            <a:lvl7pPr lvl="6" algn="l">
              <a:lnSpc>
                <a:spcPct val="100000"/>
              </a:lnSpc>
              <a:spcBef>
                <a:spcPts val="0"/>
              </a:spcBef>
              <a:spcAft>
                <a:spcPts val="0"/>
              </a:spcAft>
              <a:buSzPts val="2800"/>
              <a:buNone/>
              <a:defRPr>
                <a:latin typeface="DM Sans"/>
                <a:ea typeface="DM Sans"/>
                <a:cs typeface="DM Sans"/>
                <a:sym typeface="DM Sans"/>
              </a:defRPr>
            </a:lvl7pPr>
            <a:lvl8pPr lvl="7" algn="l">
              <a:lnSpc>
                <a:spcPct val="100000"/>
              </a:lnSpc>
              <a:spcBef>
                <a:spcPts val="0"/>
              </a:spcBef>
              <a:spcAft>
                <a:spcPts val="0"/>
              </a:spcAft>
              <a:buSzPts val="2800"/>
              <a:buNone/>
              <a:defRPr>
                <a:latin typeface="DM Sans"/>
                <a:ea typeface="DM Sans"/>
                <a:cs typeface="DM Sans"/>
                <a:sym typeface="DM Sans"/>
              </a:defRPr>
            </a:lvl8pPr>
            <a:lvl9pPr lvl="8" algn="l">
              <a:lnSpc>
                <a:spcPct val="100000"/>
              </a:lnSpc>
              <a:spcBef>
                <a:spcPts val="0"/>
              </a:spcBef>
              <a:spcAft>
                <a:spcPts val="0"/>
              </a:spcAft>
              <a:buSzPts val="2800"/>
              <a:buNone/>
              <a:defRPr>
                <a:latin typeface="DM Sans"/>
                <a:ea typeface="DM Sans"/>
                <a:cs typeface="DM Sans"/>
                <a:sym typeface="DM Sans"/>
              </a:defRPr>
            </a:lvl9pPr>
          </a:lstStyle>
          <a:p/>
        </p:txBody>
      </p:sp>
      <p:pic>
        <p:nvPicPr>
          <p:cNvPr id="86" name="Google Shape;86;p38"/>
          <p:cNvPicPr preferRelativeResize="0"/>
          <p:nvPr/>
        </p:nvPicPr>
        <p:blipFill rotWithShape="1">
          <a:blip r:embed="rId2">
            <a:alphaModFix/>
          </a:blip>
          <a:srcRect b="0" l="0" r="0" t="0"/>
          <a:stretch/>
        </p:blipFill>
        <p:spPr>
          <a:xfrm>
            <a:off x="302575" y="4822400"/>
            <a:ext cx="1001051" cy="152925"/>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meline">
  <p:cSld name="Timeline">
    <p:spTree>
      <p:nvGrpSpPr>
        <p:cNvPr id="87" name="Shape 87"/>
        <p:cNvGrpSpPr/>
        <p:nvPr/>
      </p:nvGrpSpPr>
      <p:grpSpPr>
        <a:xfrm>
          <a:off x="0" y="0"/>
          <a:ext cx="0" cy="0"/>
          <a:chOff x="0" y="0"/>
          <a:chExt cx="0" cy="0"/>
        </a:xfrm>
      </p:grpSpPr>
      <p:sp>
        <p:nvSpPr>
          <p:cNvPr id="88" name="Google Shape;88;p3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89" name="Google Shape;89;p39"/>
          <p:cNvSpPr txBox="1"/>
          <p:nvPr>
            <p:ph idx="1" type="body"/>
          </p:nvPr>
        </p:nvSpPr>
        <p:spPr>
          <a:xfrm>
            <a:off x="247500" y="2020725"/>
            <a:ext cx="1550400" cy="1533600"/>
          </a:xfrm>
          <a:prstGeom prst="rect">
            <a:avLst/>
          </a:prstGeom>
          <a:noFill/>
          <a:ln cap="flat" cmpd="sng" w="19050">
            <a:solidFill>
              <a:schemeClr val="accent1"/>
            </a:solidFill>
            <a:prstDash val="solid"/>
            <a:round/>
            <a:headEnd len="sm" w="sm" type="none"/>
            <a:tailEnd len="sm" w="sm" type="none"/>
          </a:ln>
        </p:spPr>
        <p:txBody>
          <a:bodyPr anchorCtr="0" anchor="t" bIns="91425" lIns="91425" spcFirstLastPara="1" rIns="91425" wrap="square" tIns="91425">
            <a:normAutofit/>
          </a:bodyPr>
          <a:lstStyle>
            <a:lvl1pPr indent="-323850" lvl="0" marL="457200" algn="l">
              <a:lnSpc>
                <a:spcPct val="115000"/>
              </a:lnSpc>
              <a:spcBef>
                <a:spcPts val="0"/>
              </a:spcBef>
              <a:spcAft>
                <a:spcPts val="0"/>
              </a:spcAft>
              <a:buSzPts val="1500"/>
              <a:buChar char="●"/>
              <a:defRPr sz="1500"/>
            </a:lvl1pPr>
            <a:lvl2pPr indent="-298450" lvl="1" marL="914400" algn="l">
              <a:lnSpc>
                <a:spcPct val="115000"/>
              </a:lnSpc>
              <a:spcBef>
                <a:spcPts val="0"/>
              </a:spcBef>
              <a:spcAft>
                <a:spcPts val="0"/>
              </a:spcAft>
              <a:buSzPts val="1100"/>
              <a:buChar char="○"/>
              <a:defRPr sz="1100"/>
            </a:lvl2pPr>
            <a:lvl3pPr indent="-298450" lvl="2" marL="1371600" algn="l">
              <a:lnSpc>
                <a:spcPct val="115000"/>
              </a:lnSpc>
              <a:spcBef>
                <a:spcPts val="0"/>
              </a:spcBef>
              <a:spcAft>
                <a:spcPts val="0"/>
              </a:spcAft>
              <a:buSzPts val="1100"/>
              <a:buChar char="■"/>
              <a:defRPr sz="1100"/>
            </a:lvl3pPr>
            <a:lvl4pPr indent="-298450" lvl="3" marL="1828800" algn="l">
              <a:lnSpc>
                <a:spcPct val="115000"/>
              </a:lnSpc>
              <a:spcBef>
                <a:spcPts val="0"/>
              </a:spcBef>
              <a:spcAft>
                <a:spcPts val="0"/>
              </a:spcAft>
              <a:buSzPts val="1100"/>
              <a:buChar char="●"/>
              <a:defRPr sz="1100"/>
            </a:lvl4pPr>
            <a:lvl5pPr indent="-298450" lvl="4" marL="2286000" algn="l">
              <a:lnSpc>
                <a:spcPct val="115000"/>
              </a:lnSpc>
              <a:spcBef>
                <a:spcPts val="0"/>
              </a:spcBef>
              <a:spcAft>
                <a:spcPts val="0"/>
              </a:spcAft>
              <a:buSzPts val="1100"/>
              <a:buChar char="○"/>
              <a:defRPr sz="1100"/>
            </a:lvl5pPr>
            <a:lvl6pPr indent="-298450" lvl="5" marL="2743200" algn="l">
              <a:lnSpc>
                <a:spcPct val="115000"/>
              </a:lnSpc>
              <a:spcBef>
                <a:spcPts val="0"/>
              </a:spcBef>
              <a:spcAft>
                <a:spcPts val="0"/>
              </a:spcAft>
              <a:buSzPts val="1100"/>
              <a:buChar char="■"/>
              <a:defRPr sz="1100"/>
            </a:lvl6pPr>
            <a:lvl7pPr indent="-298450" lvl="6" marL="3200400" algn="l">
              <a:lnSpc>
                <a:spcPct val="115000"/>
              </a:lnSpc>
              <a:spcBef>
                <a:spcPts val="0"/>
              </a:spcBef>
              <a:spcAft>
                <a:spcPts val="0"/>
              </a:spcAft>
              <a:buSzPts val="1100"/>
              <a:buChar char="●"/>
              <a:defRPr sz="1100"/>
            </a:lvl7pPr>
            <a:lvl8pPr indent="-298450" lvl="7" marL="3657600" algn="l">
              <a:lnSpc>
                <a:spcPct val="115000"/>
              </a:lnSpc>
              <a:spcBef>
                <a:spcPts val="0"/>
              </a:spcBef>
              <a:spcAft>
                <a:spcPts val="0"/>
              </a:spcAft>
              <a:buSzPts val="1100"/>
              <a:buChar char="○"/>
              <a:defRPr sz="1100"/>
            </a:lvl8pPr>
            <a:lvl9pPr indent="-298450" lvl="8" marL="4114800" algn="l">
              <a:lnSpc>
                <a:spcPct val="115000"/>
              </a:lnSpc>
              <a:spcBef>
                <a:spcPts val="0"/>
              </a:spcBef>
              <a:spcAft>
                <a:spcPts val="0"/>
              </a:spcAft>
              <a:buSzPts val="1100"/>
              <a:buChar char="■"/>
              <a:defRPr sz="1100"/>
            </a:lvl9pPr>
          </a:lstStyle>
          <a:p/>
        </p:txBody>
      </p:sp>
      <p:sp>
        <p:nvSpPr>
          <p:cNvPr id="90" name="Google Shape;90;p3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GB"/>
              <a:t>‹#›</a:t>
            </a:fld>
            <a:endParaRPr/>
          </a:p>
        </p:txBody>
      </p:sp>
      <p:cxnSp>
        <p:nvCxnSpPr>
          <p:cNvPr id="91" name="Google Shape;91;p39"/>
          <p:cNvCxnSpPr/>
          <p:nvPr/>
        </p:nvCxnSpPr>
        <p:spPr>
          <a:xfrm flipH="1" rot="10800000">
            <a:off x="10925" y="1462875"/>
            <a:ext cx="9094800" cy="3300"/>
          </a:xfrm>
          <a:prstGeom prst="straightConnector1">
            <a:avLst/>
          </a:prstGeom>
          <a:noFill/>
          <a:ln cap="flat" cmpd="sng" w="19050">
            <a:solidFill>
              <a:schemeClr val="accent1"/>
            </a:solidFill>
            <a:prstDash val="solid"/>
            <a:round/>
            <a:headEnd len="sm" w="sm" type="none"/>
            <a:tailEnd len="sm" w="sm" type="none"/>
          </a:ln>
        </p:spPr>
      </p:cxnSp>
      <p:sp>
        <p:nvSpPr>
          <p:cNvPr id="92" name="Google Shape;92;p39"/>
          <p:cNvSpPr txBox="1"/>
          <p:nvPr>
            <p:ph idx="2" type="body"/>
          </p:nvPr>
        </p:nvSpPr>
        <p:spPr>
          <a:xfrm>
            <a:off x="1980552" y="2020725"/>
            <a:ext cx="1550400" cy="1533600"/>
          </a:xfrm>
          <a:prstGeom prst="rect">
            <a:avLst/>
          </a:prstGeom>
          <a:noFill/>
          <a:ln cap="flat" cmpd="sng" w="19050">
            <a:solidFill>
              <a:schemeClr val="accent1"/>
            </a:solidFill>
            <a:prstDash val="solid"/>
            <a:round/>
            <a:headEnd len="sm" w="sm" type="none"/>
            <a:tailEnd len="sm" w="sm" type="none"/>
          </a:ln>
        </p:spPr>
        <p:txBody>
          <a:bodyPr anchorCtr="0" anchor="t" bIns="91425" lIns="91425" spcFirstLastPara="1" rIns="91425" wrap="square" tIns="91425">
            <a:normAutofit/>
          </a:bodyPr>
          <a:lstStyle>
            <a:lvl1pPr indent="-323850" lvl="0" marL="457200" algn="l">
              <a:lnSpc>
                <a:spcPct val="115000"/>
              </a:lnSpc>
              <a:spcBef>
                <a:spcPts val="0"/>
              </a:spcBef>
              <a:spcAft>
                <a:spcPts val="0"/>
              </a:spcAft>
              <a:buSzPts val="1500"/>
              <a:buChar char="●"/>
              <a:defRPr sz="1500"/>
            </a:lvl1pPr>
            <a:lvl2pPr indent="-298450" lvl="1" marL="914400" algn="l">
              <a:lnSpc>
                <a:spcPct val="115000"/>
              </a:lnSpc>
              <a:spcBef>
                <a:spcPts val="0"/>
              </a:spcBef>
              <a:spcAft>
                <a:spcPts val="0"/>
              </a:spcAft>
              <a:buSzPts val="1100"/>
              <a:buChar char="○"/>
              <a:defRPr sz="1100"/>
            </a:lvl2pPr>
            <a:lvl3pPr indent="-298450" lvl="2" marL="1371600" algn="l">
              <a:lnSpc>
                <a:spcPct val="115000"/>
              </a:lnSpc>
              <a:spcBef>
                <a:spcPts val="0"/>
              </a:spcBef>
              <a:spcAft>
                <a:spcPts val="0"/>
              </a:spcAft>
              <a:buSzPts val="1100"/>
              <a:buChar char="■"/>
              <a:defRPr sz="1100"/>
            </a:lvl3pPr>
            <a:lvl4pPr indent="-298450" lvl="3" marL="1828800" algn="l">
              <a:lnSpc>
                <a:spcPct val="115000"/>
              </a:lnSpc>
              <a:spcBef>
                <a:spcPts val="0"/>
              </a:spcBef>
              <a:spcAft>
                <a:spcPts val="0"/>
              </a:spcAft>
              <a:buSzPts val="1100"/>
              <a:buChar char="●"/>
              <a:defRPr sz="1100"/>
            </a:lvl4pPr>
            <a:lvl5pPr indent="-298450" lvl="4" marL="2286000" algn="l">
              <a:lnSpc>
                <a:spcPct val="115000"/>
              </a:lnSpc>
              <a:spcBef>
                <a:spcPts val="0"/>
              </a:spcBef>
              <a:spcAft>
                <a:spcPts val="0"/>
              </a:spcAft>
              <a:buSzPts val="1100"/>
              <a:buChar char="○"/>
              <a:defRPr sz="1100"/>
            </a:lvl5pPr>
            <a:lvl6pPr indent="-298450" lvl="5" marL="2743200" algn="l">
              <a:lnSpc>
                <a:spcPct val="115000"/>
              </a:lnSpc>
              <a:spcBef>
                <a:spcPts val="0"/>
              </a:spcBef>
              <a:spcAft>
                <a:spcPts val="0"/>
              </a:spcAft>
              <a:buSzPts val="1100"/>
              <a:buChar char="■"/>
              <a:defRPr sz="1100"/>
            </a:lvl6pPr>
            <a:lvl7pPr indent="-298450" lvl="6" marL="3200400" algn="l">
              <a:lnSpc>
                <a:spcPct val="115000"/>
              </a:lnSpc>
              <a:spcBef>
                <a:spcPts val="0"/>
              </a:spcBef>
              <a:spcAft>
                <a:spcPts val="0"/>
              </a:spcAft>
              <a:buSzPts val="1100"/>
              <a:buChar char="●"/>
              <a:defRPr sz="1100"/>
            </a:lvl7pPr>
            <a:lvl8pPr indent="-298450" lvl="7" marL="3657600" algn="l">
              <a:lnSpc>
                <a:spcPct val="115000"/>
              </a:lnSpc>
              <a:spcBef>
                <a:spcPts val="0"/>
              </a:spcBef>
              <a:spcAft>
                <a:spcPts val="0"/>
              </a:spcAft>
              <a:buSzPts val="1100"/>
              <a:buChar char="○"/>
              <a:defRPr sz="1100"/>
            </a:lvl8pPr>
            <a:lvl9pPr indent="-298450" lvl="8" marL="4114800" algn="l">
              <a:lnSpc>
                <a:spcPct val="115000"/>
              </a:lnSpc>
              <a:spcBef>
                <a:spcPts val="0"/>
              </a:spcBef>
              <a:spcAft>
                <a:spcPts val="0"/>
              </a:spcAft>
              <a:buSzPts val="1100"/>
              <a:buChar char="■"/>
              <a:defRPr sz="1100"/>
            </a:lvl9pPr>
          </a:lstStyle>
          <a:p/>
        </p:txBody>
      </p:sp>
      <p:sp>
        <p:nvSpPr>
          <p:cNvPr id="93" name="Google Shape;93;p39"/>
          <p:cNvSpPr txBox="1"/>
          <p:nvPr>
            <p:ph idx="3" type="body"/>
          </p:nvPr>
        </p:nvSpPr>
        <p:spPr>
          <a:xfrm>
            <a:off x="3796807" y="2020725"/>
            <a:ext cx="1550400" cy="1533600"/>
          </a:xfrm>
          <a:prstGeom prst="rect">
            <a:avLst/>
          </a:prstGeom>
          <a:noFill/>
          <a:ln cap="flat" cmpd="sng" w="19050">
            <a:solidFill>
              <a:schemeClr val="accent1"/>
            </a:solidFill>
            <a:prstDash val="solid"/>
            <a:round/>
            <a:headEnd len="sm" w="sm" type="none"/>
            <a:tailEnd len="sm" w="sm" type="none"/>
          </a:ln>
        </p:spPr>
        <p:txBody>
          <a:bodyPr anchorCtr="0" anchor="t" bIns="91425" lIns="91425" spcFirstLastPara="1" rIns="91425" wrap="square" tIns="91425">
            <a:normAutofit/>
          </a:bodyPr>
          <a:lstStyle>
            <a:lvl1pPr indent="-323850" lvl="0" marL="457200" algn="l">
              <a:lnSpc>
                <a:spcPct val="115000"/>
              </a:lnSpc>
              <a:spcBef>
                <a:spcPts val="0"/>
              </a:spcBef>
              <a:spcAft>
                <a:spcPts val="0"/>
              </a:spcAft>
              <a:buSzPts val="1500"/>
              <a:buChar char="●"/>
              <a:defRPr sz="1500"/>
            </a:lvl1pPr>
            <a:lvl2pPr indent="-298450" lvl="1" marL="914400" algn="l">
              <a:lnSpc>
                <a:spcPct val="115000"/>
              </a:lnSpc>
              <a:spcBef>
                <a:spcPts val="0"/>
              </a:spcBef>
              <a:spcAft>
                <a:spcPts val="0"/>
              </a:spcAft>
              <a:buSzPts val="1100"/>
              <a:buChar char="○"/>
              <a:defRPr sz="1100"/>
            </a:lvl2pPr>
            <a:lvl3pPr indent="-298450" lvl="2" marL="1371600" algn="l">
              <a:lnSpc>
                <a:spcPct val="115000"/>
              </a:lnSpc>
              <a:spcBef>
                <a:spcPts val="0"/>
              </a:spcBef>
              <a:spcAft>
                <a:spcPts val="0"/>
              </a:spcAft>
              <a:buSzPts val="1100"/>
              <a:buChar char="■"/>
              <a:defRPr sz="1100"/>
            </a:lvl3pPr>
            <a:lvl4pPr indent="-298450" lvl="3" marL="1828800" algn="l">
              <a:lnSpc>
                <a:spcPct val="115000"/>
              </a:lnSpc>
              <a:spcBef>
                <a:spcPts val="0"/>
              </a:spcBef>
              <a:spcAft>
                <a:spcPts val="0"/>
              </a:spcAft>
              <a:buSzPts val="1100"/>
              <a:buChar char="●"/>
              <a:defRPr sz="1100"/>
            </a:lvl4pPr>
            <a:lvl5pPr indent="-298450" lvl="4" marL="2286000" algn="l">
              <a:lnSpc>
                <a:spcPct val="115000"/>
              </a:lnSpc>
              <a:spcBef>
                <a:spcPts val="0"/>
              </a:spcBef>
              <a:spcAft>
                <a:spcPts val="0"/>
              </a:spcAft>
              <a:buSzPts val="1100"/>
              <a:buChar char="○"/>
              <a:defRPr sz="1100"/>
            </a:lvl5pPr>
            <a:lvl6pPr indent="-298450" lvl="5" marL="2743200" algn="l">
              <a:lnSpc>
                <a:spcPct val="115000"/>
              </a:lnSpc>
              <a:spcBef>
                <a:spcPts val="0"/>
              </a:spcBef>
              <a:spcAft>
                <a:spcPts val="0"/>
              </a:spcAft>
              <a:buSzPts val="1100"/>
              <a:buChar char="■"/>
              <a:defRPr sz="1100"/>
            </a:lvl6pPr>
            <a:lvl7pPr indent="-298450" lvl="6" marL="3200400" algn="l">
              <a:lnSpc>
                <a:spcPct val="115000"/>
              </a:lnSpc>
              <a:spcBef>
                <a:spcPts val="0"/>
              </a:spcBef>
              <a:spcAft>
                <a:spcPts val="0"/>
              </a:spcAft>
              <a:buSzPts val="1100"/>
              <a:buChar char="●"/>
              <a:defRPr sz="1100"/>
            </a:lvl7pPr>
            <a:lvl8pPr indent="-298450" lvl="7" marL="3657600" algn="l">
              <a:lnSpc>
                <a:spcPct val="115000"/>
              </a:lnSpc>
              <a:spcBef>
                <a:spcPts val="0"/>
              </a:spcBef>
              <a:spcAft>
                <a:spcPts val="0"/>
              </a:spcAft>
              <a:buSzPts val="1100"/>
              <a:buChar char="○"/>
              <a:defRPr sz="1100"/>
            </a:lvl8pPr>
            <a:lvl9pPr indent="-298450" lvl="8" marL="4114800" algn="l">
              <a:lnSpc>
                <a:spcPct val="115000"/>
              </a:lnSpc>
              <a:spcBef>
                <a:spcPts val="0"/>
              </a:spcBef>
              <a:spcAft>
                <a:spcPts val="0"/>
              </a:spcAft>
              <a:buSzPts val="1100"/>
              <a:buChar char="■"/>
              <a:defRPr sz="1100"/>
            </a:lvl9pPr>
          </a:lstStyle>
          <a:p/>
        </p:txBody>
      </p:sp>
      <p:sp>
        <p:nvSpPr>
          <p:cNvPr id="94" name="Google Shape;94;p39"/>
          <p:cNvSpPr txBox="1"/>
          <p:nvPr>
            <p:ph idx="4" type="body"/>
          </p:nvPr>
        </p:nvSpPr>
        <p:spPr>
          <a:xfrm>
            <a:off x="5613074" y="2020725"/>
            <a:ext cx="1550400" cy="1533600"/>
          </a:xfrm>
          <a:prstGeom prst="rect">
            <a:avLst/>
          </a:prstGeom>
          <a:noFill/>
          <a:ln cap="flat" cmpd="sng" w="19050">
            <a:solidFill>
              <a:schemeClr val="accent1"/>
            </a:solidFill>
            <a:prstDash val="solid"/>
            <a:round/>
            <a:headEnd len="sm" w="sm" type="none"/>
            <a:tailEnd len="sm" w="sm" type="none"/>
          </a:ln>
        </p:spPr>
        <p:txBody>
          <a:bodyPr anchorCtr="0" anchor="t" bIns="91425" lIns="91425" spcFirstLastPara="1" rIns="91425" wrap="square" tIns="91425">
            <a:normAutofit/>
          </a:bodyPr>
          <a:lstStyle>
            <a:lvl1pPr indent="-323850" lvl="0" marL="457200" algn="l">
              <a:lnSpc>
                <a:spcPct val="115000"/>
              </a:lnSpc>
              <a:spcBef>
                <a:spcPts val="0"/>
              </a:spcBef>
              <a:spcAft>
                <a:spcPts val="0"/>
              </a:spcAft>
              <a:buSzPts val="1500"/>
              <a:buChar char="●"/>
              <a:defRPr sz="1500"/>
            </a:lvl1pPr>
            <a:lvl2pPr indent="-298450" lvl="1" marL="914400" algn="l">
              <a:lnSpc>
                <a:spcPct val="115000"/>
              </a:lnSpc>
              <a:spcBef>
                <a:spcPts val="0"/>
              </a:spcBef>
              <a:spcAft>
                <a:spcPts val="0"/>
              </a:spcAft>
              <a:buSzPts val="1100"/>
              <a:buChar char="○"/>
              <a:defRPr sz="1100"/>
            </a:lvl2pPr>
            <a:lvl3pPr indent="-298450" lvl="2" marL="1371600" algn="l">
              <a:lnSpc>
                <a:spcPct val="115000"/>
              </a:lnSpc>
              <a:spcBef>
                <a:spcPts val="0"/>
              </a:spcBef>
              <a:spcAft>
                <a:spcPts val="0"/>
              </a:spcAft>
              <a:buSzPts val="1100"/>
              <a:buChar char="■"/>
              <a:defRPr sz="1100"/>
            </a:lvl3pPr>
            <a:lvl4pPr indent="-298450" lvl="3" marL="1828800" algn="l">
              <a:lnSpc>
                <a:spcPct val="115000"/>
              </a:lnSpc>
              <a:spcBef>
                <a:spcPts val="0"/>
              </a:spcBef>
              <a:spcAft>
                <a:spcPts val="0"/>
              </a:spcAft>
              <a:buSzPts val="1100"/>
              <a:buChar char="●"/>
              <a:defRPr sz="1100"/>
            </a:lvl4pPr>
            <a:lvl5pPr indent="-298450" lvl="4" marL="2286000" algn="l">
              <a:lnSpc>
                <a:spcPct val="115000"/>
              </a:lnSpc>
              <a:spcBef>
                <a:spcPts val="0"/>
              </a:spcBef>
              <a:spcAft>
                <a:spcPts val="0"/>
              </a:spcAft>
              <a:buSzPts val="1100"/>
              <a:buChar char="○"/>
              <a:defRPr sz="1100"/>
            </a:lvl5pPr>
            <a:lvl6pPr indent="-298450" lvl="5" marL="2743200" algn="l">
              <a:lnSpc>
                <a:spcPct val="115000"/>
              </a:lnSpc>
              <a:spcBef>
                <a:spcPts val="0"/>
              </a:spcBef>
              <a:spcAft>
                <a:spcPts val="0"/>
              </a:spcAft>
              <a:buSzPts val="1100"/>
              <a:buChar char="■"/>
              <a:defRPr sz="1100"/>
            </a:lvl6pPr>
            <a:lvl7pPr indent="-298450" lvl="6" marL="3200400" algn="l">
              <a:lnSpc>
                <a:spcPct val="115000"/>
              </a:lnSpc>
              <a:spcBef>
                <a:spcPts val="0"/>
              </a:spcBef>
              <a:spcAft>
                <a:spcPts val="0"/>
              </a:spcAft>
              <a:buSzPts val="1100"/>
              <a:buChar char="●"/>
              <a:defRPr sz="1100"/>
            </a:lvl7pPr>
            <a:lvl8pPr indent="-298450" lvl="7" marL="3657600" algn="l">
              <a:lnSpc>
                <a:spcPct val="115000"/>
              </a:lnSpc>
              <a:spcBef>
                <a:spcPts val="0"/>
              </a:spcBef>
              <a:spcAft>
                <a:spcPts val="0"/>
              </a:spcAft>
              <a:buSzPts val="1100"/>
              <a:buChar char="○"/>
              <a:defRPr sz="1100"/>
            </a:lvl8pPr>
            <a:lvl9pPr indent="-298450" lvl="8" marL="4114800" algn="l">
              <a:lnSpc>
                <a:spcPct val="115000"/>
              </a:lnSpc>
              <a:spcBef>
                <a:spcPts val="0"/>
              </a:spcBef>
              <a:spcAft>
                <a:spcPts val="0"/>
              </a:spcAft>
              <a:buSzPts val="1100"/>
              <a:buChar char="■"/>
              <a:defRPr sz="1100"/>
            </a:lvl9pPr>
          </a:lstStyle>
          <a:p/>
        </p:txBody>
      </p:sp>
      <p:sp>
        <p:nvSpPr>
          <p:cNvPr id="95" name="Google Shape;95;p39"/>
          <p:cNvSpPr txBox="1"/>
          <p:nvPr>
            <p:ph idx="5" type="body"/>
          </p:nvPr>
        </p:nvSpPr>
        <p:spPr>
          <a:xfrm>
            <a:off x="7346126" y="2020725"/>
            <a:ext cx="1550400" cy="1533600"/>
          </a:xfrm>
          <a:prstGeom prst="rect">
            <a:avLst/>
          </a:prstGeom>
          <a:noFill/>
          <a:ln cap="flat" cmpd="sng" w="19050">
            <a:solidFill>
              <a:schemeClr val="accent1"/>
            </a:solidFill>
            <a:prstDash val="solid"/>
            <a:round/>
            <a:headEnd len="sm" w="sm" type="none"/>
            <a:tailEnd len="sm" w="sm" type="none"/>
          </a:ln>
        </p:spPr>
        <p:txBody>
          <a:bodyPr anchorCtr="0" anchor="t" bIns="91425" lIns="91425" spcFirstLastPara="1" rIns="91425" wrap="square" tIns="91425">
            <a:normAutofit/>
          </a:bodyPr>
          <a:lstStyle>
            <a:lvl1pPr indent="-323850" lvl="0" marL="457200" algn="l">
              <a:lnSpc>
                <a:spcPct val="115000"/>
              </a:lnSpc>
              <a:spcBef>
                <a:spcPts val="0"/>
              </a:spcBef>
              <a:spcAft>
                <a:spcPts val="0"/>
              </a:spcAft>
              <a:buSzPts val="1500"/>
              <a:buChar char="●"/>
              <a:defRPr sz="1500"/>
            </a:lvl1pPr>
            <a:lvl2pPr indent="-298450" lvl="1" marL="914400" algn="l">
              <a:lnSpc>
                <a:spcPct val="115000"/>
              </a:lnSpc>
              <a:spcBef>
                <a:spcPts val="0"/>
              </a:spcBef>
              <a:spcAft>
                <a:spcPts val="0"/>
              </a:spcAft>
              <a:buSzPts val="1100"/>
              <a:buChar char="○"/>
              <a:defRPr sz="1100"/>
            </a:lvl2pPr>
            <a:lvl3pPr indent="-298450" lvl="2" marL="1371600" algn="l">
              <a:lnSpc>
                <a:spcPct val="115000"/>
              </a:lnSpc>
              <a:spcBef>
                <a:spcPts val="0"/>
              </a:spcBef>
              <a:spcAft>
                <a:spcPts val="0"/>
              </a:spcAft>
              <a:buSzPts val="1100"/>
              <a:buChar char="■"/>
              <a:defRPr sz="1100"/>
            </a:lvl3pPr>
            <a:lvl4pPr indent="-298450" lvl="3" marL="1828800" algn="l">
              <a:lnSpc>
                <a:spcPct val="115000"/>
              </a:lnSpc>
              <a:spcBef>
                <a:spcPts val="0"/>
              </a:spcBef>
              <a:spcAft>
                <a:spcPts val="0"/>
              </a:spcAft>
              <a:buSzPts val="1100"/>
              <a:buChar char="●"/>
              <a:defRPr sz="1100"/>
            </a:lvl4pPr>
            <a:lvl5pPr indent="-298450" lvl="4" marL="2286000" algn="l">
              <a:lnSpc>
                <a:spcPct val="115000"/>
              </a:lnSpc>
              <a:spcBef>
                <a:spcPts val="0"/>
              </a:spcBef>
              <a:spcAft>
                <a:spcPts val="0"/>
              </a:spcAft>
              <a:buSzPts val="1100"/>
              <a:buChar char="○"/>
              <a:defRPr sz="1100"/>
            </a:lvl5pPr>
            <a:lvl6pPr indent="-298450" lvl="5" marL="2743200" algn="l">
              <a:lnSpc>
                <a:spcPct val="115000"/>
              </a:lnSpc>
              <a:spcBef>
                <a:spcPts val="0"/>
              </a:spcBef>
              <a:spcAft>
                <a:spcPts val="0"/>
              </a:spcAft>
              <a:buSzPts val="1100"/>
              <a:buChar char="■"/>
              <a:defRPr sz="1100"/>
            </a:lvl6pPr>
            <a:lvl7pPr indent="-298450" lvl="6" marL="3200400" algn="l">
              <a:lnSpc>
                <a:spcPct val="115000"/>
              </a:lnSpc>
              <a:spcBef>
                <a:spcPts val="0"/>
              </a:spcBef>
              <a:spcAft>
                <a:spcPts val="0"/>
              </a:spcAft>
              <a:buSzPts val="1100"/>
              <a:buChar char="●"/>
              <a:defRPr sz="1100"/>
            </a:lvl7pPr>
            <a:lvl8pPr indent="-298450" lvl="7" marL="3657600" algn="l">
              <a:lnSpc>
                <a:spcPct val="115000"/>
              </a:lnSpc>
              <a:spcBef>
                <a:spcPts val="0"/>
              </a:spcBef>
              <a:spcAft>
                <a:spcPts val="0"/>
              </a:spcAft>
              <a:buSzPts val="1100"/>
              <a:buChar char="○"/>
              <a:defRPr sz="1100"/>
            </a:lvl8pPr>
            <a:lvl9pPr indent="-298450" lvl="8" marL="4114800" algn="l">
              <a:lnSpc>
                <a:spcPct val="115000"/>
              </a:lnSpc>
              <a:spcBef>
                <a:spcPts val="0"/>
              </a:spcBef>
              <a:spcAft>
                <a:spcPts val="0"/>
              </a:spcAft>
              <a:buSzPts val="1100"/>
              <a:buChar char="■"/>
              <a:defRPr sz="1100"/>
            </a:lvl9pPr>
          </a:lstStyle>
          <a:p/>
        </p:txBody>
      </p:sp>
      <p:pic>
        <p:nvPicPr>
          <p:cNvPr id="96" name="Google Shape;96;p39"/>
          <p:cNvPicPr preferRelativeResize="0"/>
          <p:nvPr/>
        </p:nvPicPr>
        <p:blipFill rotWithShape="1">
          <a:blip r:embed="rId2">
            <a:alphaModFix/>
          </a:blip>
          <a:srcRect b="0" l="0" r="0" t="0"/>
          <a:stretch/>
        </p:blipFill>
        <p:spPr>
          <a:xfrm>
            <a:off x="310001" y="4655604"/>
            <a:ext cx="1199421" cy="182725"/>
          </a:xfrm>
          <a:prstGeom prst="rect">
            <a:avLst/>
          </a:prstGeom>
          <a:noFill/>
          <a:ln>
            <a:noFill/>
          </a:ln>
        </p:spPr>
      </p:pic>
      <p:pic>
        <p:nvPicPr>
          <p:cNvPr id="97" name="Google Shape;97;p39"/>
          <p:cNvPicPr preferRelativeResize="0"/>
          <p:nvPr/>
        </p:nvPicPr>
        <p:blipFill rotWithShape="1">
          <a:blip r:embed="rId3">
            <a:alphaModFix/>
          </a:blip>
          <a:srcRect b="0" l="0" r="0" t="0"/>
          <a:stretch/>
        </p:blipFill>
        <p:spPr>
          <a:xfrm>
            <a:off x="302575" y="4822400"/>
            <a:ext cx="1001051" cy="152925"/>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p:cSld name="Title and body 1">
    <p:spTree>
      <p:nvGrpSpPr>
        <p:cNvPr id="98" name="Shape 98"/>
        <p:cNvGrpSpPr/>
        <p:nvPr/>
      </p:nvGrpSpPr>
      <p:grpSpPr>
        <a:xfrm>
          <a:off x="0" y="0"/>
          <a:ext cx="0" cy="0"/>
          <a:chOff x="0" y="0"/>
          <a:chExt cx="0" cy="0"/>
        </a:xfrm>
      </p:grpSpPr>
      <p:sp>
        <p:nvSpPr>
          <p:cNvPr id="99" name="Google Shape;99;p40"/>
          <p:cNvSpPr txBox="1"/>
          <p:nvPr>
            <p:ph idx="1" type="body"/>
          </p:nvPr>
        </p:nvSpPr>
        <p:spPr>
          <a:xfrm>
            <a:off x="311700" y="1597900"/>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04800" lvl="1" marL="914400" algn="l">
              <a:lnSpc>
                <a:spcPct val="115000"/>
              </a:lnSpc>
              <a:spcBef>
                <a:spcPts val="0"/>
              </a:spcBef>
              <a:spcAft>
                <a:spcPts val="0"/>
              </a:spcAft>
              <a:buSzPts val="1200"/>
              <a:buChar char="○"/>
              <a:defRPr/>
            </a:lvl2pPr>
            <a:lvl3pPr indent="-304800" lvl="2" marL="1371600" algn="l">
              <a:lnSpc>
                <a:spcPct val="115000"/>
              </a:lnSpc>
              <a:spcBef>
                <a:spcPts val="0"/>
              </a:spcBef>
              <a:spcAft>
                <a:spcPts val="0"/>
              </a:spcAft>
              <a:buSzPts val="1200"/>
              <a:buChar char="■"/>
              <a:defRPr/>
            </a:lvl3pPr>
            <a:lvl4pPr indent="-304800" lvl="3" marL="1828800" algn="l">
              <a:lnSpc>
                <a:spcPct val="115000"/>
              </a:lnSpc>
              <a:spcBef>
                <a:spcPts val="0"/>
              </a:spcBef>
              <a:spcAft>
                <a:spcPts val="0"/>
              </a:spcAft>
              <a:buSzPts val="1200"/>
              <a:buChar char="●"/>
              <a:defRPr/>
            </a:lvl4pPr>
            <a:lvl5pPr indent="-304800" lvl="4" marL="2286000" algn="l">
              <a:lnSpc>
                <a:spcPct val="115000"/>
              </a:lnSpc>
              <a:spcBef>
                <a:spcPts val="0"/>
              </a:spcBef>
              <a:spcAft>
                <a:spcPts val="0"/>
              </a:spcAft>
              <a:buSzPts val="1200"/>
              <a:buChar char="○"/>
              <a:defRPr/>
            </a:lvl5pPr>
            <a:lvl6pPr indent="-298450" lvl="5" marL="2743200" algn="l">
              <a:lnSpc>
                <a:spcPct val="115000"/>
              </a:lnSpc>
              <a:spcBef>
                <a:spcPts val="0"/>
              </a:spcBef>
              <a:spcAft>
                <a:spcPts val="0"/>
              </a:spcAft>
              <a:buSzPts val="1100"/>
              <a:buChar char="■"/>
              <a:defRPr/>
            </a:lvl6pPr>
            <a:lvl7pPr indent="-292100" lvl="6" marL="3200400" algn="l">
              <a:lnSpc>
                <a:spcPct val="115000"/>
              </a:lnSpc>
              <a:spcBef>
                <a:spcPts val="0"/>
              </a:spcBef>
              <a:spcAft>
                <a:spcPts val="0"/>
              </a:spcAft>
              <a:buSzPts val="1000"/>
              <a:buChar char="●"/>
              <a:defRPr/>
            </a:lvl7pPr>
            <a:lvl8pPr indent="-292100" lvl="7" marL="3657600" algn="l">
              <a:lnSpc>
                <a:spcPct val="115000"/>
              </a:lnSpc>
              <a:spcBef>
                <a:spcPts val="0"/>
              </a:spcBef>
              <a:spcAft>
                <a:spcPts val="0"/>
              </a:spcAft>
              <a:buSzPts val="1000"/>
              <a:buChar char="○"/>
              <a:defRPr/>
            </a:lvl8pPr>
            <a:lvl9pPr indent="-292100" lvl="8" marL="4114800" algn="l">
              <a:lnSpc>
                <a:spcPct val="115000"/>
              </a:lnSpc>
              <a:spcBef>
                <a:spcPts val="0"/>
              </a:spcBef>
              <a:spcAft>
                <a:spcPts val="0"/>
              </a:spcAft>
              <a:buSzPts val="1000"/>
              <a:buChar char="■"/>
              <a:defRPr/>
            </a:lvl9pPr>
          </a:lstStyle>
          <a:p/>
        </p:txBody>
      </p:sp>
      <p:sp>
        <p:nvSpPr>
          <p:cNvPr id="100" name="Google Shape;100;p4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GB"/>
              <a:t>‹#›</a:t>
            </a:fld>
            <a:endParaRPr/>
          </a:p>
        </p:txBody>
      </p:sp>
      <p:sp>
        <p:nvSpPr>
          <p:cNvPr id="101" name="Google Shape;101;p4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02" name="Google Shape;102;p40"/>
          <p:cNvSpPr txBox="1"/>
          <p:nvPr>
            <p:ph idx="2" type="title"/>
          </p:nvPr>
        </p:nvSpPr>
        <p:spPr>
          <a:xfrm>
            <a:off x="311700" y="10177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accent1"/>
              </a:buClr>
              <a:buSzPts val="1800"/>
              <a:buNone/>
              <a:defRPr sz="1800">
                <a:solidFill>
                  <a:schemeClr val="accent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pic>
        <p:nvPicPr>
          <p:cNvPr id="103" name="Google Shape;103;p40"/>
          <p:cNvPicPr preferRelativeResize="0"/>
          <p:nvPr/>
        </p:nvPicPr>
        <p:blipFill rotWithShape="1">
          <a:blip r:embed="rId2">
            <a:alphaModFix/>
          </a:blip>
          <a:srcRect b="0" l="0" r="0" t="0"/>
          <a:stretch/>
        </p:blipFill>
        <p:spPr>
          <a:xfrm>
            <a:off x="310001" y="4655604"/>
            <a:ext cx="1199421" cy="182725"/>
          </a:xfrm>
          <a:prstGeom prst="rect">
            <a:avLst/>
          </a:prstGeom>
          <a:noFill/>
          <a:ln>
            <a:noFill/>
          </a:ln>
        </p:spPr>
      </p:pic>
      <p:pic>
        <p:nvPicPr>
          <p:cNvPr id="104" name="Google Shape;104;p40"/>
          <p:cNvPicPr preferRelativeResize="0"/>
          <p:nvPr/>
        </p:nvPicPr>
        <p:blipFill rotWithShape="1">
          <a:blip r:embed="rId3">
            <a:alphaModFix/>
          </a:blip>
          <a:srcRect b="0" l="0" r="0" t="0"/>
          <a:stretch/>
        </p:blipFill>
        <p:spPr>
          <a:xfrm>
            <a:off x="302575" y="4822400"/>
            <a:ext cx="1001051" cy="152925"/>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Title only 1">
    <p:spTree>
      <p:nvGrpSpPr>
        <p:cNvPr id="105" name="Shape 105"/>
        <p:cNvGrpSpPr/>
        <p:nvPr/>
      </p:nvGrpSpPr>
      <p:grpSpPr>
        <a:xfrm>
          <a:off x="0" y="0"/>
          <a:ext cx="0" cy="0"/>
          <a:chOff x="0" y="0"/>
          <a:chExt cx="0" cy="0"/>
        </a:xfrm>
      </p:grpSpPr>
      <p:pic>
        <p:nvPicPr>
          <p:cNvPr id="106" name="Google Shape;106;p41"/>
          <p:cNvPicPr preferRelativeResize="0"/>
          <p:nvPr/>
        </p:nvPicPr>
        <p:blipFill rotWithShape="1">
          <a:blip r:embed="rId2">
            <a:alphaModFix/>
          </a:blip>
          <a:srcRect b="0" l="0" r="911" t="7062"/>
          <a:stretch/>
        </p:blipFill>
        <p:spPr>
          <a:xfrm>
            <a:off x="-51450" y="-76200"/>
            <a:ext cx="9247002" cy="5319125"/>
          </a:xfrm>
          <a:prstGeom prst="rect">
            <a:avLst/>
          </a:prstGeom>
          <a:noFill/>
          <a:ln>
            <a:noFill/>
          </a:ln>
        </p:spPr>
      </p:pic>
      <p:sp>
        <p:nvSpPr>
          <p:cNvPr id="107" name="Google Shape;107;p41"/>
          <p:cNvSpPr/>
          <p:nvPr/>
        </p:nvSpPr>
        <p:spPr>
          <a:xfrm>
            <a:off x="671100" y="437400"/>
            <a:ext cx="7801800" cy="4268700"/>
          </a:xfrm>
          <a:prstGeom prst="rect">
            <a:avLst/>
          </a:prstGeom>
          <a:solidFill>
            <a:schemeClr val="accen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 name="Google Shape;108;p41"/>
          <p:cNvSpPr txBox="1"/>
          <p:nvPr>
            <p:ph type="title"/>
          </p:nvPr>
        </p:nvSpPr>
        <p:spPr>
          <a:xfrm>
            <a:off x="311700" y="2170975"/>
            <a:ext cx="8520600" cy="5727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Clr>
                <a:schemeClr val="lt1"/>
              </a:buClr>
              <a:buSzPts val="3400"/>
              <a:buNone/>
              <a:defRPr sz="3400">
                <a:solidFill>
                  <a:schemeClr val="lt1"/>
                </a:solidFill>
              </a:defRPr>
            </a:lvl1pPr>
            <a:lvl2pPr lvl="1" algn="ctr">
              <a:lnSpc>
                <a:spcPct val="100000"/>
              </a:lnSpc>
              <a:spcBef>
                <a:spcPts val="0"/>
              </a:spcBef>
              <a:spcAft>
                <a:spcPts val="0"/>
              </a:spcAft>
              <a:buSzPts val="3400"/>
              <a:buNone/>
              <a:defRPr sz="3400"/>
            </a:lvl2pPr>
            <a:lvl3pPr lvl="2" algn="ctr">
              <a:lnSpc>
                <a:spcPct val="100000"/>
              </a:lnSpc>
              <a:spcBef>
                <a:spcPts val="0"/>
              </a:spcBef>
              <a:spcAft>
                <a:spcPts val="0"/>
              </a:spcAft>
              <a:buSzPts val="3400"/>
              <a:buNone/>
              <a:defRPr sz="3400"/>
            </a:lvl3pPr>
            <a:lvl4pPr lvl="3" algn="ctr">
              <a:lnSpc>
                <a:spcPct val="100000"/>
              </a:lnSpc>
              <a:spcBef>
                <a:spcPts val="0"/>
              </a:spcBef>
              <a:spcAft>
                <a:spcPts val="0"/>
              </a:spcAft>
              <a:buSzPts val="3400"/>
              <a:buNone/>
              <a:defRPr sz="3400"/>
            </a:lvl4pPr>
            <a:lvl5pPr lvl="4" algn="ctr">
              <a:lnSpc>
                <a:spcPct val="100000"/>
              </a:lnSpc>
              <a:spcBef>
                <a:spcPts val="0"/>
              </a:spcBef>
              <a:spcAft>
                <a:spcPts val="0"/>
              </a:spcAft>
              <a:buSzPts val="3400"/>
              <a:buNone/>
              <a:defRPr sz="3400"/>
            </a:lvl5pPr>
            <a:lvl6pPr lvl="5" algn="ctr">
              <a:lnSpc>
                <a:spcPct val="100000"/>
              </a:lnSpc>
              <a:spcBef>
                <a:spcPts val="0"/>
              </a:spcBef>
              <a:spcAft>
                <a:spcPts val="0"/>
              </a:spcAft>
              <a:buSzPts val="3400"/>
              <a:buNone/>
              <a:defRPr sz="3400"/>
            </a:lvl6pPr>
            <a:lvl7pPr lvl="6" algn="ctr">
              <a:lnSpc>
                <a:spcPct val="100000"/>
              </a:lnSpc>
              <a:spcBef>
                <a:spcPts val="0"/>
              </a:spcBef>
              <a:spcAft>
                <a:spcPts val="0"/>
              </a:spcAft>
              <a:buSzPts val="3400"/>
              <a:buNone/>
              <a:defRPr sz="3400"/>
            </a:lvl7pPr>
            <a:lvl8pPr lvl="7" algn="ctr">
              <a:lnSpc>
                <a:spcPct val="100000"/>
              </a:lnSpc>
              <a:spcBef>
                <a:spcPts val="0"/>
              </a:spcBef>
              <a:spcAft>
                <a:spcPts val="0"/>
              </a:spcAft>
              <a:buSzPts val="3400"/>
              <a:buNone/>
              <a:defRPr sz="3400"/>
            </a:lvl8pPr>
            <a:lvl9pPr lvl="8" algn="ctr">
              <a:lnSpc>
                <a:spcPct val="100000"/>
              </a:lnSpc>
              <a:spcBef>
                <a:spcPts val="0"/>
              </a:spcBef>
              <a:spcAft>
                <a:spcPts val="0"/>
              </a:spcAft>
              <a:buSzPts val="3400"/>
              <a:buNone/>
              <a:defRPr sz="3400"/>
            </a:lvl9pPr>
          </a:lstStyle>
          <a:p/>
        </p:txBody>
      </p:sp>
      <p:sp>
        <p:nvSpPr>
          <p:cNvPr id="109" name="Google Shape;109;p4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GB"/>
              <a:t>‹#›</a:t>
            </a:fld>
            <a:endParaRPr/>
          </a:p>
        </p:txBody>
      </p:sp>
      <p:pic>
        <p:nvPicPr>
          <p:cNvPr id="110" name="Google Shape;110;p41"/>
          <p:cNvPicPr preferRelativeResize="0"/>
          <p:nvPr/>
        </p:nvPicPr>
        <p:blipFill rotWithShape="1">
          <a:blip r:embed="rId3">
            <a:alphaModFix/>
          </a:blip>
          <a:srcRect b="0" l="0" r="0" t="0"/>
          <a:stretch/>
        </p:blipFill>
        <p:spPr>
          <a:xfrm>
            <a:off x="3840637" y="4295075"/>
            <a:ext cx="1462825" cy="222850"/>
          </a:xfrm>
          <a:prstGeom prst="rect">
            <a:avLst/>
          </a:prstGeom>
          <a:noFill/>
          <a:ln>
            <a:noFill/>
          </a:ln>
        </p:spPr>
      </p:pic>
      <p:pic>
        <p:nvPicPr>
          <p:cNvPr id="111" name="Google Shape;111;p41"/>
          <p:cNvPicPr preferRelativeResize="0"/>
          <p:nvPr/>
        </p:nvPicPr>
        <p:blipFill rotWithShape="1">
          <a:blip r:embed="rId4">
            <a:alphaModFix/>
          </a:blip>
          <a:srcRect b="-30191" l="0" r="-10985" t="0"/>
          <a:stretch/>
        </p:blipFill>
        <p:spPr>
          <a:xfrm>
            <a:off x="7500250" y="3983736"/>
            <a:ext cx="1574902" cy="1427937"/>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 column text">
    <p:spTree>
      <p:nvGrpSpPr>
        <p:cNvPr id="112" name="Shape 112"/>
        <p:cNvGrpSpPr/>
        <p:nvPr/>
      </p:nvGrpSpPr>
      <p:grpSpPr>
        <a:xfrm>
          <a:off x="0" y="0"/>
          <a:ext cx="0" cy="0"/>
          <a:chOff x="0" y="0"/>
          <a:chExt cx="0" cy="0"/>
        </a:xfrm>
      </p:grpSpPr>
      <p:sp>
        <p:nvSpPr>
          <p:cNvPr id="113" name="Google Shape;113;p42"/>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114" name="Google Shape;114;p42"/>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115" name="Google Shape;115;p4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GB"/>
              <a:t>‹#›</a:t>
            </a:fld>
            <a:endParaRPr/>
          </a:p>
        </p:txBody>
      </p:sp>
      <p:pic>
        <p:nvPicPr>
          <p:cNvPr id="116" name="Google Shape;116;p42"/>
          <p:cNvPicPr preferRelativeResize="0"/>
          <p:nvPr/>
        </p:nvPicPr>
        <p:blipFill rotWithShape="1">
          <a:blip r:embed="rId2">
            <a:alphaModFix/>
          </a:blip>
          <a:srcRect b="0" l="0" r="0" t="0"/>
          <a:stretch/>
        </p:blipFill>
        <p:spPr>
          <a:xfrm>
            <a:off x="302575" y="4822400"/>
            <a:ext cx="1001051" cy="15292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o Logo">
  <p:cSld name="No Logo">
    <p:bg>
      <p:bgPr>
        <a:solidFill>
          <a:schemeClr val="lt1"/>
        </a:solidFill>
      </p:bgPr>
    </p:bg>
    <p:spTree>
      <p:nvGrpSpPr>
        <p:cNvPr id="15" name="Shape 15"/>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 point">
    <p:spTree>
      <p:nvGrpSpPr>
        <p:cNvPr id="117" name="Shape 117"/>
        <p:cNvGrpSpPr/>
        <p:nvPr/>
      </p:nvGrpSpPr>
      <p:grpSpPr>
        <a:xfrm>
          <a:off x="0" y="0"/>
          <a:ext cx="0" cy="0"/>
          <a:chOff x="0" y="0"/>
          <a:chExt cx="0" cy="0"/>
        </a:xfrm>
      </p:grpSpPr>
      <p:sp>
        <p:nvSpPr>
          <p:cNvPr id="118" name="Google Shape;118;p43"/>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119" name="Google Shape;119;p4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GB"/>
              <a:t>‹#›</a:t>
            </a:fld>
            <a:endParaRPr/>
          </a:p>
        </p:txBody>
      </p:sp>
      <p:pic>
        <p:nvPicPr>
          <p:cNvPr id="120" name="Google Shape;120;p43"/>
          <p:cNvPicPr preferRelativeResize="0"/>
          <p:nvPr/>
        </p:nvPicPr>
        <p:blipFill rotWithShape="1">
          <a:blip r:embed="rId2">
            <a:alphaModFix/>
          </a:blip>
          <a:srcRect b="0" l="0" r="0" t="0"/>
          <a:stretch/>
        </p:blipFill>
        <p:spPr>
          <a:xfrm>
            <a:off x="302575" y="4822400"/>
            <a:ext cx="1001051" cy="152925"/>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xtra Wide Chart">
  <p:cSld name="Extra Wide Chart">
    <p:bg>
      <p:bgPr>
        <a:solidFill>
          <a:schemeClr val="accent1"/>
        </a:solidFill>
      </p:bgPr>
    </p:bg>
    <p:spTree>
      <p:nvGrpSpPr>
        <p:cNvPr id="121" name="Shape 121"/>
        <p:cNvGrpSpPr/>
        <p:nvPr/>
      </p:nvGrpSpPr>
      <p:grpSpPr>
        <a:xfrm>
          <a:off x="0" y="0"/>
          <a:ext cx="0" cy="0"/>
          <a:chOff x="0" y="0"/>
          <a:chExt cx="0" cy="0"/>
        </a:xfrm>
      </p:grpSpPr>
      <p:sp>
        <p:nvSpPr>
          <p:cNvPr id="122" name="Google Shape;122;p44"/>
          <p:cNvSpPr txBox="1"/>
          <p:nvPr>
            <p:ph type="title"/>
          </p:nvPr>
        </p:nvSpPr>
        <p:spPr>
          <a:xfrm>
            <a:off x="7264575" y="269975"/>
            <a:ext cx="14442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2100"/>
              <a:buNone/>
              <a:defRPr sz="2100">
                <a:solidFill>
                  <a:schemeClr val="lt1"/>
                </a:solidFill>
              </a:defRPr>
            </a:lvl1pPr>
            <a:lvl2pPr lvl="1" algn="l">
              <a:lnSpc>
                <a:spcPct val="100000"/>
              </a:lnSpc>
              <a:spcBef>
                <a:spcPts val="0"/>
              </a:spcBef>
              <a:spcAft>
                <a:spcPts val="0"/>
              </a:spcAft>
              <a:buClr>
                <a:schemeClr val="lt1"/>
              </a:buClr>
              <a:buSzPts val="2800"/>
              <a:buNone/>
              <a:defRPr>
                <a:solidFill>
                  <a:schemeClr val="lt1"/>
                </a:solidFill>
              </a:defRPr>
            </a:lvl2pPr>
            <a:lvl3pPr lvl="2" algn="l">
              <a:lnSpc>
                <a:spcPct val="100000"/>
              </a:lnSpc>
              <a:spcBef>
                <a:spcPts val="0"/>
              </a:spcBef>
              <a:spcAft>
                <a:spcPts val="0"/>
              </a:spcAft>
              <a:buClr>
                <a:schemeClr val="lt1"/>
              </a:buClr>
              <a:buSzPts val="2800"/>
              <a:buNone/>
              <a:defRPr>
                <a:solidFill>
                  <a:schemeClr val="lt1"/>
                </a:solidFill>
              </a:defRPr>
            </a:lvl3pPr>
            <a:lvl4pPr lvl="3" algn="l">
              <a:lnSpc>
                <a:spcPct val="100000"/>
              </a:lnSpc>
              <a:spcBef>
                <a:spcPts val="0"/>
              </a:spcBef>
              <a:spcAft>
                <a:spcPts val="0"/>
              </a:spcAft>
              <a:buClr>
                <a:schemeClr val="lt1"/>
              </a:buClr>
              <a:buSzPts val="2800"/>
              <a:buNone/>
              <a:defRPr>
                <a:solidFill>
                  <a:schemeClr val="lt1"/>
                </a:solidFill>
              </a:defRPr>
            </a:lvl4pPr>
            <a:lvl5pPr lvl="4" algn="l">
              <a:lnSpc>
                <a:spcPct val="100000"/>
              </a:lnSpc>
              <a:spcBef>
                <a:spcPts val="0"/>
              </a:spcBef>
              <a:spcAft>
                <a:spcPts val="0"/>
              </a:spcAft>
              <a:buClr>
                <a:schemeClr val="lt1"/>
              </a:buClr>
              <a:buSzPts val="2800"/>
              <a:buNone/>
              <a:defRPr>
                <a:solidFill>
                  <a:schemeClr val="lt1"/>
                </a:solidFill>
              </a:defRPr>
            </a:lvl5pPr>
            <a:lvl6pPr lvl="5" algn="l">
              <a:lnSpc>
                <a:spcPct val="100000"/>
              </a:lnSpc>
              <a:spcBef>
                <a:spcPts val="0"/>
              </a:spcBef>
              <a:spcAft>
                <a:spcPts val="0"/>
              </a:spcAft>
              <a:buClr>
                <a:schemeClr val="lt1"/>
              </a:buClr>
              <a:buSzPts val="2800"/>
              <a:buNone/>
              <a:defRPr>
                <a:solidFill>
                  <a:schemeClr val="lt1"/>
                </a:solidFill>
              </a:defRPr>
            </a:lvl6pPr>
            <a:lvl7pPr lvl="6" algn="l">
              <a:lnSpc>
                <a:spcPct val="100000"/>
              </a:lnSpc>
              <a:spcBef>
                <a:spcPts val="0"/>
              </a:spcBef>
              <a:spcAft>
                <a:spcPts val="0"/>
              </a:spcAft>
              <a:buClr>
                <a:schemeClr val="lt1"/>
              </a:buClr>
              <a:buSzPts val="2800"/>
              <a:buNone/>
              <a:defRPr>
                <a:solidFill>
                  <a:schemeClr val="lt1"/>
                </a:solidFill>
              </a:defRPr>
            </a:lvl7pPr>
            <a:lvl8pPr lvl="7" algn="l">
              <a:lnSpc>
                <a:spcPct val="100000"/>
              </a:lnSpc>
              <a:spcBef>
                <a:spcPts val="0"/>
              </a:spcBef>
              <a:spcAft>
                <a:spcPts val="0"/>
              </a:spcAft>
              <a:buClr>
                <a:schemeClr val="lt1"/>
              </a:buClr>
              <a:buSzPts val="2800"/>
              <a:buNone/>
              <a:defRPr>
                <a:solidFill>
                  <a:schemeClr val="lt1"/>
                </a:solidFill>
              </a:defRPr>
            </a:lvl8pPr>
            <a:lvl9pPr lvl="8" algn="l">
              <a:lnSpc>
                <a:spcPct val="100000"/>
              </a:lnSpc>
              <a:spcBef>
                <a:spcPts val="0"/>
              </a:spcBef>
              <a:spcAft>
                <a:spcPts val="0"/>
              </a:spcAft>
              <a:buClr>
                <a:schemeClr val="lt1"/>
              </a:buClr>
              <a:buSzPts val="2800"/>
              <a:buNone/>
              <a:defRPr>
                <a:solidFill>
                  <a:schemeClr val="lt1"/>
                </a:solidFill>
              </a:defRPr>
            </a:lvl9pPr>
          </a:lstStyle>
          <a:p/>
        </p:txBody>
      </p:sp>
      <p:sp>
        <p:nvSpPr>
          <p:cNvPr id="123" name="Google Shape;123;p44"/>
          <p:cNvSpPr txBox="1"/>
          <p:nvPr/>
        </p:nvSpPr>
        <p:spPr>
          <a:xfrm>
            <a:off x="1563225" y="2311225"/>
            <a:ext cx="4840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M Sans"/>
              <a:ea typeface="DM Sans"/>
              <a:cs typeface="DM Sans"/>
              <a:sym typeface="DM Sans"/>
            </a:endParaRPr>
          </a:p>
        </p:txBody>
      </p:sp>
      <p:sp>
        <p:nvSpPr>
          <p:cNvPr id="124" name="Google Shape;124;p44"/>
          <p:cNvSpPr/>
          <p:nvPr/>
        </p:nvSpPr>
        <p:spPr>
          <a:xfrm>
            <a:off x="0" y="0"/>
            <a:ext cx="7055700" cy="51435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 name="Google Shape;125;p44"/>
          <p:cNvSpPr txBox="1"/>
          <p:nvPr>
            <p:ph idx="1" type="body"/>
          </p:nvPr>
        </p:nvSpPr>
        <p:spPr>
          <a:xfrm>
            <a:off x="7319525" y="1967225"/>
            <a:ext cx="1824300" cy="13008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Clr>
                <a:schemeClr val="lt1"/>
              </a:buClr>
              <a:buSzPts val="1800"/>
              <a:buChar char="●"/>
              <a:defRPr>
                <a:solidFill>
                  <a:schemeClr val="lt1"/>
                </a:solidFill>
              </a:defRPr>
            </a:lvl1pPr>
            <a:lvl2pPr indent="-304800" lvl="1" marL="914400" algn="l">
              <a:lnSpc>
                <a:spcPct val="115000"/>
              </a:lnSpc>
              <a:spcBef>
                <a:spcPts val="0"/>
              </a:spcBef>
              <a:spcAft>
                <a:spcPts val="0"/>
              </a:spcAft>
              <a:buClr>
                <a:schemeClr val="lt1"/>
              </a:buClr>
              <a:buSzPts val="1200"/>
              <a:buChar char="○"/>
              <a:defRPr>
                <a:solidFill>
                  <a:schemeClr val="lt1"/>
                </a:solidFill>
              </a:defRPr>
            </a:lvl2pPr>
            <a:lvl3pPr indent="-304800" lvl="2" marL="1371600" algn="l">
              <a:lnSpc>
                <a:spcPct val="115000"/>
              </a:lnSpc>
              <a:spcBef>
                <a:spcPts val="0"/>
              </a:spcBef>
              <a:spcAft>
                <a:spcPts val="0"/>
              </a:spcAft>
              <a:buClr>
                <a:schemeClr val="lt1"/>
              </a:buClr>
              <a:buSzPts val="1200"/>
              <a:buChar char="■"/>
              <a:defRPr>
                <a:solidFill>
                  <a:schemeClr val="lt1"/>
                </a:solidFill>
              </a:defRPr>
            </a:lvl3pPr>
            <a:lvl4pPr indent="-304800" lvl="3" marL="1828800" algn="l">
              <a:lnSpc>
                <a:spcPct val="115000"/>
              </a:lnSpc>
              <a:spcBef>
                <a:spcPts val="0"/>
              </a:spcBef>
              <a:spcAft>
                <a:spcPts val="0"/>
              </a:spcAft>
              <a:buClr>
                <a:schemeClr val="lt1"/>
              </a:buClr>
              <a:buSzPts val="1200"/>
              <a:buChar char="●"/>
              <a:defRPr>
                <a:solidFill>
                  <a:schemeClr val="lt1"/>
                </a:solidFill>
              </a:defRPr>
            </a:lvl4pPr>
            <a:lvl5pPr indent="-304800" lvl="4" marL="2286000" algn="l">
              <a:lnSpc>
                <a:spcPct val="115000"/>
              </a:lnSpc>
              <a:spcBef>
                <a:spcPts val="0"/>
              </a:spcBef>
              <a:spcAft>
                <a:spcPts val="0"/>
              </a:spcAft>
              <a:buClr>
                <a:schemeClr val="lt1"/>
              </a:buClr>
              <a:buSzPts val="1200"/>
              <a:buChar char="○"/>
              <a:defRPr>
                <a:solidFill>
                  <a:schemeClr val="lt1"/>
                </a:solidFill>
              </a:defRPr>
            </a:lvl5pPr>
            <a:lvl6pPr indent="-298450" lvl="5" marL="2743200" algn="l">
              <a:lnSpc>
                <a:spcPct val="115000"/>
              </a:lnSpc>
              <a:spcBef>
                <a:spcPts val="0"/>
              </a:spcBef>
              <a:spcAft>
                <a:spcPts val="0"/>
              </a:spcAft>
              <a:buClr>
                <a:schemeClr val="lt1"/>
              </a:buClr>
              <a:buSzPts val="1100"/>
              <a:buChar char="■"/>
              <a:defRPr>
                <a:solidFill>
                  <a:schemeClr val="lt1"/>
                </a:solidFill>
              </a:defRPr>
            </a:lvl6pPr>
            <a:lvl7pPr indent="-292100" lvl="6" marL="3200400" algn="l">
              <a:lnSpc>
                <a:spcPct val="115000"/>
              </a:lnSpc>
              <a:spcBef>
                <a:spcPts val="0"/>
              </a:spcBef>
              <a:spcAft>
                <a:spcPts val="0"/>
              </a:spcAft>
              <a:buClr>
                <a:schemeClr val="lt1"/>
              </a:buClr>
              <a:buSzPts val="1000"/>
              <a:buChar char="●"/>
              <a:defRPr>
                <a:solidFill>
                  <a:schemeClr val="lt1"/>
                </a:solidFill>
              </a:defRPr>
            </a:lvl7pPr>
            <a:lvl8pPr indent="-292100" lvl="7" marL="3657600" algn="l">
              <a:lnSpc>
                <a:spcPct val="115000"/>
              </a:lnSpc>
              <a:spcBef>
                <a:spcPts val="0"/>
              </a:spcBef>
              <a:spcAft>
                <a:spcPts val="0"/>
              </a:spcAft>
              <a:buClr>
                <a:schemeClr val="lt1"/>
              </a:buClr>
              <a:buSzPts val="1000"/>
              <a:buChar char="○"/>
              <a:defRPr>
                <a:solidFill>
                  <a:schemeClr val="lt1"/>
                </a:solidFill>
              </a:defRPr>
            </a:lvl8pPr>
            <a:lvl9pPr indent="-292100" lvl="8" marL="4114800" algn="l">
              <a:lnSpc>
                <a:spcPct val="115000"/>
              </a:lnSpc>
              <a:spcBef>
                <a:spcPts val="0"/>
              </a:spcBef>
              <a:spcAft>
                <a:spcPts val="0"/>
              </a:spcAft>
              <a:buClr>
                <a:schemeClr val="lt1"/>
              </a:buClr>
              <a:buSzPts val="1000"/>
              <a:buChar char="■"/>
              <a:defRPr>
                <a:solidFill>
                  <a:schemeClr val="lt1"/>
                </a:solidFill>
              </a:defRPr>
            </a:lvl9pPr>
          </a:lstStyle>
          <a:p/>
        </p:txBody>
      </p:sp>
      <p:pic>
        <p:nvPicPr>
          <p:cNvPr id="126" name="Google Shape;126;p44"/>
          <p:cNvPicPr preferRelativeResize="0"/>
          <p:nvPr/>
        </p:nvPicPr>
        <p:blipFill rotWithShape="1">
          <a:blip r:embed="rId2">
            <a:alphaModFix/>
          </a:blip>
          <a:srcRect b="0" l="0" r="0" t="0"/>
          <a:stretch/>
        </p:blipFill>
        <p:spPr>
          <a:xfrm>
            <a:off x="302575" y="4822400"/>
            <a:ext cx="1001051" cy="152925"/>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2">
  <p:cSld name="Big number 2">
    <p:spTree>
      <p:nvGrpSpPr>
        <p:cNvPr id="127" name="Shape 127"/>
        <p:cNvGrpSpPr/>
        <p:nvPr/>
      </p:nvGrpSpPr>
      <p:grpSpPr>
        <a:xfrm>
          <a:off x="0" y="0"/>
          <a:ext cx="0" cy="0"/>
          <a:chOff x="0" y="0"/>
          <a:chExt cx="0" cy="0"/>
        </a:xfrm>
      </p:grpSpPr>
      <p:pic>
        <p:nvPicPr>
          <p:cNvPr id="128" name="Google Shape;128;p45"/>
          <p:cNvPicPr preferRelativeResize="0"/>
          <p:nvPr/>
        </p:nvPicPr>
        <p:blipFill rotWithShape="1">
          <a:blip r:embed="rId2">
            <a:alphaModFix/>
          </a:blip>
          <a:srcRect b="8059" l="9698" r="0" t="8053"/>
          <a:stretch/>
        </p:blipFill>
        <p:spPr>
          <a:xfrm>
            <a:off x="3" y="-32900"/>
            <a:ext cx="9144003" cy="5209301"/>
          </a:xfrm>
          <a:prstGeom prst="rect">
            <a:avLst/>
          </a:prstGeom>
          <a:noFill/>
          <a:ln>
            <a:noFill/>
          </a:ln>
        </p:spPr>
      </p:pic>
      <p:sp>
        <p:nvSpPr>
          <p:cNvPr id="129" name="Google Shape;129;p45"/>
          <p:cNvSpPr/>
          <p:nvPr/>
        </p:nvSpPr>
        <p:spPr>
          <a:xfrm>
            <a:off x="227875" y="231875"/>
            <a:ext cx="8662800" cy="4727700"/>
          </a:xfrm>
          <a:prstGeom prst="roundRect">
            <a:avLst>
              <a:gd fmla="val 4834" name="adj"/>
            </a:avLst>
          </a:pr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30" name="Google Shape;130;p45"/>
          <p:cNvPicPr preferRelativeResize="0"/>
          <p:nvPr/>
        </p:nvPicPr>
        <p:blipFill rotWithShape="1">
          <a:blip r:embed="rId3">
            <a:alphaModFix/>
          </a:blip>
          <a:srcRect b="0" l="0" r="0" t="0"/>
          <a:stretch/>
        </p:blipFill>
        <p:spPr>
          <a:xfrm>
            <a:off x="454975" y="4663225"/>
            <a:ext cx="1001051" cy="152925"/>
          </a:xfrm>
          <a:prstGeom prst="rect">
            <a:avLst/>
          </a:prstGeom>
          <a:noFill/>
          <a:ln>
            <a:noFill/>
          </a:ln>
        </p:spPr>
      </p:pic>
      <p:sp>
        <p:nvSpPr>
          <p:cNvPr id="131" name="Google Shape;131;p45"/>
          <p:cNvSpPr txBox="1"/>
          <p:nvPr>
            <p:ph type="title"/>
          </p:nvPr>
        </p:nvSpPr>
        <p:spPr>
          <a:xfrm>
            <a:off x="311700" y="1295300"/>
            <a:ext cx="2693700" cy="8952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7200"/>
              <a:buNone/>
              <a:defRPr sz="72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p:txBody>
      </p:sp>
      <p:sp>
        <p:nvSpPr>
          <p:cNvPr id="132" name="Google Shape;132;p4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GB"/>
              <a:t>‹#›</a:t>
            </a:fld>
            <a:endParaRPr/>
          </a:p>
        </p:txBody>
      </p:sp>
      <p:sp>
        <p:nvSpPr>
          <p:cNvPr id="133" name="Google Shape;133;p45"/>
          <p:cNvSpPr txBox="1"/>
          <p:nvPr>
            <p:ph idx="2" type="title"/>
          </p:nvPr>
        </p:nvSpPr>
        <p:spPr>
          <a:xfrm>
            <a:off x="3005400" y="1295300"/>
            <a:ext cx="2693700" cy="8952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Clr>
                <a:schemeClr val="accent1"/>
              </a:buClr>
              <a:buSzPts val="7200"/>
              <a:buNone/>
              <a:defRPr sz="7200">
                <a:solidFill>
                  <a:schemeClr val="accent1"/>
                </a:solidFill>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p:txBody>
      </p:sp>
      <p:sp>
        <p:nvSpPr>
          <p:cNvPr id="134" name="Google Shape;134;p45"/>
          <p:cNvSpPr txBox="1"/>
          <p:nvPr>
            <p:ph idx="3" type="title"/>
          </p:nvPr>
        </p:nvSpPr>
        <p:spPr>
          <a:xfrm>
            <a:off x="5813275" y="1295300"/>
            <a:ext cx="2693700" cy="8952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Clr>
                <a:srgbClr val="B095FF"/>
              </a:buClr>
              <a:buSzPts val="7200"/>
              <a:buNone/>
              <a:defRPr sz="7200">
                <a:solidFill>
                  <a:srgbClr val="B095FF"/>
                </a:solidFill>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p:txBody>
      </p:sp>
      <p:sp>
        <p:nvSpPr>
          <p:cNvPr id="135" name="Google Shape;135;p45"/>
          <p:cNvSpPr txBox="1"/>
          <p:nvPr>
            <p:ph idx="4" type="title"/>
          </p:nvPr>
        </p:nvSpPr>
        <p:spPr>
          <a:xfrm>
            <a:off x="311700" y="2995500"/>
            <a:ext cx="2693700" cy="8952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7200"/>
              <a:buNone/>
              <a:defRPr sz="72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p:txBody>
      </p:sp>
      <p:sp>
        <p:nvSpPr>
          <p:cNvPr id="136" name="Google Shape;136;p45"/>
          <p:cNvSpPr txBox="1"/>
          <p:nvPr>
            <p:ph idx="5" type="title"/>
          </p:nvPr>
        </p:nvSpPr>
        <p:spPr>
          <a:xfrm>
            <a:off x="3005400" y="2995500"/>
            <a:ext cx="2693700" cy="8952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Clr>
                <a:schemeClr val="accent1"/>
              </a:buClr>
              <a:buSzPts val="7200"/>
              <a:buNone/>
              <a:defRPr sz="7200">
                <a:solidFill>
                  <a:schemeClr val="accent1"/>
                </a:solidFill>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p:txBody>
      </p:sp>
      <p:sp>
        <p:nvSpPr>
          <p:cNvPr id="137" name="Google Shape;137;p45"/>
          <p:cNvSpPr txBox="1"/>
          <p:nvPr>
            <p:ph idx="6" type="title"/>
          </p:nvPr>
        </p:nvSpPr>
        <p:spPr>
          <a:xfrm>
            <a:off x="5813275" y="2995500"/>
            <a:ext cx="2693700" cy="8952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Clr>
                <a:srgbClr val="B095FF"/>
              </a:buClr>
              <a:buSzPts val="7200"/>
              <a:buNone/>
              <a:defRPr sz="7200">
                <a:solidFill>
                  <a:srgbClr val="B095FF"/>
                </a:solidFill>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p:txBody>
      </p:sp>
      <p:sp>
        <p:nvSpPr>
          <p:cNvPr id="138" name="Google Shape;138;p45"/>
          <p:cNvSpPr txBox="1"/>
          <p:nvPr>
            <p:ph idx="1" type="body"/>
          </p:nvPr>
        </p:nvSpPr>
        <p:spPr>
          <a:xfrm>
            <a:off x="311700" y="2028600"/>
            <a:ext cx="2169900" cy="8400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139" name="Google Shape;139;p45"/>
          <p:cNvSpPr txBox="1"/>
          <p:nvPr>
            <p:ph idx="7" type="body"/>
          </p:nvPr>
        </p:nvSpPr>
        <p:spPr>
          <a:xfrm>
            <a:off x="3005400" y="2028600"/>
            <a:ext cx="2169900" cy="8400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140" name="Google Shape;140;p45"/>
          <p:cNvSpPr txBox="1"/>
          <p:nvPr>
            <p:ph idx="8" type="body"/>
          </p:nvPr>
        </p:nvSpPr>
        <p:spPr>
          <a:xfrm>
            <a:off x="5699100" y="2028600"/>
            <a:ext cx="2169900" cy="8400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141" name="Google Shape;141;p45"/>
          <p:cNvSpPr txBox="1"/>
          <p:nvPr>
            <p:ph idx="9" type="body"/>
          </p:nvPr>
        </p:nvSpPr>
        <p:spPr>
          <a:xfrm>
            <a:off x="311700" y="3823225"/>
            <a:ext cx="2169900" cy="8400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142" name="Google Shape;142;p45"/>
          <p:cNvSpPr txBox="1"/>
          <p:nvPr>
            <p:ph idx="13" type="body"/>
          </p:nvPr>
        </p:nvSpPr>
        <p:spPr>
          <a:xfrm>
            <a:off x="3005400" y="3823225"/>
            <a:ext cx="2169900" cy="8400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143" name="Google Shape;143;p45"/>
          <p:cNvSpPr txBox="1"/>
          <p:nvPr>
            <p:ph idx="14" type="body"/>
          </p:nvPr>
        </p:nvSpPr>
        <p:spPr>
          <a:xfrm>
            <a:off x="5699100" y="3823225"/>
            <a:ext cx="2169900" cy="8400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144" name="Google Shape;144;p45"/>
          <p:cNvSpPr txBox="1"/>
          <p:nvPr>
            <p:ph idx="15" type="title"/>
          </p:nvPr>
        </p:nvSpPr>
        <p:spPr>
          <a:xfrm>
            <a:off x="311700" y="220975"/>
            <a:ext cx="55017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500"/>
              <a:buNone/>
              <a:defRPr sz="2500"/>
            </a:lvl1pPr>
            <a:lvl2pPr lvl="1" algn="l">
              <a:lnSpc>
                <a:spcPct val="100000"/>
              </a:lnSpc>
              <a:spcBef>
                <a:spcPts val="0"/>
              </a:spcBef>
              <a:spcAft>
                <a:spcPts val="0"/>
              </a:spcAft>
              <a:buSzPts val="2500"/>
              <a:buNone/>
              <a:defRPr sz="2500"/>
            </a:lvl2pPr>
            <a:lvl3pPr lvl="2" algn="l">
              <a:lnSpc>
                <a:spcPct val="100000"/>
              </a:lnSpc>
              <a:spcBef>
                <a:spcPts val="0"/>
              </a:spcBef>
              <a:spcAft>
                <a:spcPts val="0"/>
              </a:spcAft>
              <a:buSzPts val="2500"/>
              <a:buNone/>
              <a:defRPr sz="2500"/>
            </a:lvl3pPr>
            <a:lvl4pPr lvl="3" algn="l">
              <a:lnSpc>
                <a:spcPct val="100000"/>
              </a:lnSpc>
              <a:spcBef>
                <a:spcPts val="0"/>
              </a:spcBef>
              <a:spcAft>
                <a:spcPts val="0"/>
              </a:spcAft>
              <a:buSzPts val="2500"/>
              <a:buNone/>
              <a:defRPr sz="2500"/>
            </a:lvl4pPr>
            <a:lvl5pPr lvl="4" algn="l">
              <a:lnSpc>
                <a:spcPct val="100000"/>
              </a:lnSpc>
              <a:spcBef>
                <a:spcPts val="0"/>
              </a:spcBef>
              <a:spcAft>
                <a:spcPts val="0"/>
              </a:spcAft>
              <a:buSzPts val="2500"/>
              <a:buNone/>
              <a:defRPr sz="2500"/>
            </a:lvl5pPr>
            <a:lvl6pPr lvl="5" algn="l">
              <a:lnSpc>
                <a:spcPct val="100000"/>
              </a:lnSpc>
              <a:spcBef>
                <a:spcPts val="0"/>
              </a:spcBef>
              <a:spcAft>
                <a:spcPts val="0"/>
              </a:spcAft>
              <a:buSzPts val="2500"/>
              <a:buNone/>
              <a:defRPr sz="2500"/>
            </a:lvl6pPr>
            <a:lvl7pPr lvl="6" algn="l">
              <a:lnSpc>
                <a:spcPct val="100000"/>
              </a:lnSpc>
              <a:spcBef>
                <a:spcPts val="0"/>
              </a:spcBef>
              <a:spcAft>
                <a:spcPts val="0"/>
              </a:spcAft>
              <a:buSzPts val="2500"/>
              <a:buNone/>
              <a:defRPr sz="2500"/>
            </a:lvl7pPr>
            <a:lvl8pPr lvl="7" algn="l">
              <a:lnSpc>
                <a:spcPct val="100000"/>
              </a:lnSpc>
              <a:spcBef>
                <a:spcPts val="0"/>
              </a:spcBef>
              <a:spcAft>
                <a:spcPts val="0"/>
              </a:spcAft>
              <a:buSzPts val="2500"/>
              <a:buNone/>
              <a:defRPr sz="2500"/>
            </a:lvl8pPr>
            <a:lvl9pPr lvl="8" algn="l">
              <a:lnSpc>
                <a:spcPct val="100000"/>
              </a:lnSpc>
              <a:spcBef>
                <a:spcPts val="0"/>
              </a:spcBef>
              <a:spcAft>
                <a:spcPts val="0"/>
              </a:spcAft>
              <a:buSzPts val="2500"/>
              <a:buNone/>
              <a:defRPr sz="2500"/>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145" name="Shape 145"/>
        <p:cNvGrpSpPr/>
        <p:nvPr/>
      </p:nvGrpSpPr>
      <p:grpSpPr>
        <a:xfrm>
          <a:off x="0" y="0"/>
          <a:ext cx="0" cy="0"/>
          <a:chOff x="0" y="0"/>
          <a:chExt cx="0" cy="0"/>
        </a:xfrm>
      </p:grpSpPr>
      <p:pic>
        <p:nvPicPr>
          <p:cNvPr id="146" name="Google Shape;146;p46"/>
          <p:cNvPicPr preferRelativeResize="0"/>
          <p:nvPr/>
        </p:nvPicPr>
        <p:blipFill rotWithShape="1">
          <a:blip r:embed="rId2">
            <a:alphaModFix/>
          </a:blip>
          <a:srcRect b="0" l="0" r="0" t="0"/>
          <a:stretch/>
        </p:blipFill>
        <p:spPr>
          <a:xfrm>
            <a:off x="302575" y="4822400"/>
            <a:ext cx="1001051" cy="152925"/>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p:cSld name="Blank 1">
    <p:spTree>
      <p:nvGrpSpPr>
        <p:cNvPr id="147" name="Shape 147"/>
        <p:cNvGrpSpPr/>
        <p:nvPr/>
      </p:nvGrpSpPr>
      <p:grpSpPr>
        <a:xfrm>
          <a:off x="0" y="0"/>
          <a:ext cx="0" cy="0"/>
          <a:chOff x="0" y="0"/>
          <a:chExt cx="0" cy="0"/>
        </a:xfrm>
      </p:grpSpPr>
      <p:pic>
        <p:nvPicPr>
          <p:cNvPr id="148" name="Google Shape;148;p47"/>
          <p:cNvPicPr preferRelativeResize="0"/>
          <p:nvPr/>
        </p:nvPicPr>
        <p:blipFill rotWithShape="1">
          <a:blip r:embed="rId2">
            <a:alphaModFix/>
          </a:blip>
          <a:srcRect b="8059" l="9698" r="0" t="8053"/>
          <a:stretch/>
        </p:blipFill>
        <p:spPr>
          <a:xfrm>
            <a:off x="3" y="-32900"/>
            <a:ext cx="9144003" cy="5209301"/>
          </a:xfrm>
          <a:prstGeom prst="rect">
            <a:avLst/>
          </a:prstGeom>
          <a:noFill/>
          <a:ln>
            <a:noFill/>
          </a:ln>
        </p:spPr>
      </p:pic>
      <p:sp>
        <p:nvSpPr>
          <p:cNvPr id="149" name="Google Shape;149;p47"/>
          <p:cNvSpPr/>
          <p:nvPr/>
        </p:nvSpPr>
        <p:spPr>
          <a:xfrm>
            <a:off x="251400" y="237525"/>
            <a:ext cx="8641200" cy="1760400"/>
          </a:xfrm>
          <a:prstGeom prst="roundRect">
            <a:avLst>
              <a:gd fmla="val 10209" name="adj"/>
            </a:avLst>
          </a:pr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 name="Google Shape;150;p47"/>
          <p:cNvSpPr/>
          <p:nvPr/>
        </p:nvSpPr>
        <p:spPr>
          <a:xfrm>
            <a:off x="251475" y="2270300"/>
            <a:ext cx="2710500" cy="2598600"/>
          </a:xfrm>
          <a:prstGeom prst="roundRect">
            <a:avLst>
              <a:gd fmla="val 7527" name="adj"/>
            </a:avLst>
          </a:prstGeom>
          <a:solidFill>
            <a:schemeClr val="accent3"/>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 name="Google Shape;151;p47"/>
          <p:cNvSpPr/>
          <p:nvPr/>
        </p:nvSpPr>
        <p:spPr>
          <a:xfrm>
            <a:off x="3200288" y="2270300"/>
            <a:ext cx="2710500" cy="2598600"/>
          </a:xfrm>
          <a:prstGeom prst="roundRect">
            <a:avLst>
              <a:gd fmla="val 7527" name="adj"/>
            </a:avLst>
          </a:prstGeom>
          <a:solidFill>
            <a:schemeClr val="accen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 name="Google Shape;152;p47"/>
          <p:cNvSpPr/>
          <p:nvPr/>
        </p:nvSpPr>
        <p:spPr>
          <a:xfrm>
            <a:off x="6136675" y="2270300"/>
            <a:ext cx="2710500" cy="2598600"/>
          </a:xfrm>
          <a:prstGeom prst="roundRect">
            <a:avLst>
              <a:gd fmla="val 7527" name="adj"/>
            </a:avLst>
          </a:prstGeom>
          <a:solidFill>
            <a:schemeClr val="accent5"/>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 name="Google Shape;153;p47"/>
          <p:cNvSpPr txBox="1"/>
          <p:nvPr>
            <p:ph type="title"/>
          </p:nvPr>
        </p:nvSpPr>
        <p:spPr>
          <a:xfrm>
            <a:off x="3225638" y="2530400"/>
            <a:ext cx="2659800" cy="799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Clr>
                <a:schemeClr val="lt1"/>
              </a:buClr>
              <a:buSzPts val="3600"/>
              <a:buNone/>
              <a:defRPr b="1" sz="3600">
                <a:solidFill>
                  <a:schemeClr val="lt1"/>
                </a:solidFill>
              </a:defRPr>
            </a:lvl1pPr>
            <a:lvl2pPr lvl="1" algn="ctr">
              <a:lnSpc>
                <a:spcPct val="100000"/>
              </a:lnSpc>
              <a:spcBef>
                <a:spcPts val="0"/>
              </a:spcBef>
              <a:spcAft>
                <a:spcPts val="0"/>
              </a:spcAft>
              <a:buClr>
                <a:schemeClr val="lt1"/>
              </a:buClr>
              <a:buSzPts val="12000"/>
              <a:buNone/>
              <a:defRPr sz="12000">
                <a:solidFill>
                  <a:schemeClr val="lt1"/>
                </a:solidFill>
              </a:defRPr>
            </a:lvl2pPr>
            <a:lvl3pPr lvl="2" algn="ctr">
              <a:lnSpc>
                <a:spcPct val="100000"/>
              </a:lnSpc>
              <a:spcBef>
                <a:spcPts val="0"/>
              </a:spcBef>
              <a:spcAft>
                <a:spcPts val="0"/>
              </a:spcAft>
              <a:buClr>
                <a:schemeClr val="lt1"/>
              </a:buClr>
              <a:buSzPts val="12000"/>
              <a:buNone/>
              <a:defRPr sz="12000">
                <a:solidFill>
                  <a:schemeClr val="lt1"/>
                </a:solidFill>
              </a:defRPr>
            </a:lvl3pPr>
            <a:lvl4pPr lvl="3" algn="ctr">
              <a:lnSpc>
                <a:spcPct val="100000"/>
              </a:lnSpc>
              <a:spcBef>
                <a:spcPts val="0"/>
              </a:spcBef>
              <a:spcAft>
                <a:spcPts val="0"/>
              </a:spcAft>
              <a:buClr>
                <a:schemeClr val="lt1"/>
              </a:buClr>
              <a:buSzPts val="12000"/>
              <a:buNone/>
              <a:defRPr sz="12000">
                <a:solidFill>
                  <a:schemeClr val="lt1"/>
                </a:solidFill>
              </a:defRPr>
            </a:lvl4pPr>
            <a:lvl5pPr lvl="4" algn="ctr">
              <a:lnSpc>
                <a:spcPct val="100000"/>
              </a:lnSpc>
              <a:spcBef>
                <a:spcPts val="0"/>
              </a:spcBef>
              <a:spcAft>
                <a:spcPts val="0"/>
              </a:spcAft>
              <a:buClr>
                <a:schemeClr val="lt1"/>
              </a:buClr>
              <a:buSzPts val="12000"/>
              <a:buNone/>
              <a:defRPr sz="12000">
                <a:solidFill>
                  <a:schemeClr val="lt1"/>
                </a:solidFill>
              </a:defRPr>
            </a:lvl5pPr>
            <a:lvl6pPr lvl="5" algn="ctr">
              <a:lnSpc>
                <a:spcPct val="100000"/>
              </a:lnSpc>
              <a:spcBef>
                <a:spcPts val="0"/>
              </a:spcBef>
              <a:spcAft>
                <a:spcPts val="0"/>
              </a:spcAft>
              <a:buClr>
                <a:schemeClr val="lt1"/>
              </a:buClr>
              <a:buSzPts val="12000"/>
              <a:buNone/>
              <a:defRPr sz="12000">
                <a:solidFill>
                  <a:schemeClr val="lt1"/>
                </a:solidFill>
              </a:defRPr>
            </a:lvl6pPr>
            <a:lvl7pPr lvl="6" algn="ctr">
              <a:lnSpc>
                <a:spcPct val="100000"/>
              </a:lnSpc>
              <a:spcBef>
                <a:spcPts val="0"/>
              </a:spcBef>
              <a:spcAft>
                <a:spcPts val="0"/>
              </a:spcAft>
              <a:buClr>
                <a:schemeClr val="lt1"/>
              </a:buClr>
              <a:buSzPts val="12000"/>
              <a:buNone/>
              <a:defRPr sz="12000">
                <a:solidFill>
                  <a:schemeClr val="lt1"/>
                </a:solidFill>
              </a:defRPr>
            </a:lvl7pPr>
            <a:lvl8pPr lvl="7" algn="ctr">
              <a:lnSpc>
                <a:spcPct val="100000"/>
              </a:lnSpc>
              <a:spcBef>
                <a:spcPts val="0"/>
              </a:spcBef>
              <a:spcAft>
                <a:spcPts val="0"/>
              </a:spcAft>
              <a:buClr>
                <a:schemeClr val="lt1"/>
              </a:buClr>
              <a:buSzPts val="12000"/>
              <a:buNone/>
              <a:defRPr sz="12000">
                <a:solidFill>
                  <a:schemeClr val="lt1"/>
                </a:solidFill>
              </a:defRPr>
            </a:lvl8pPr>
            <a:lvl9pPr lvl="8" algn="ctr">
              <a:lnSpc>
                <a:spcPct val="100000"/>
              </a:lnSpc>
              <a:spcBef>
                <a:spcPts val="0"/>
              </a:spcBef>
              <a:spcAft>
                <a:spcPts val="0"/>
              </a:spcAft>
              <a:buClr>
                <a:schemeClr val="lt1"/>
              </a:buClr>
              <a:buSzPts val="12000"/>
              <a:buNone/>
              <a:defRPr sz="12000">
                <a:solidFill>
                  <a:schemeClr val="lt1"/>
                </a:solidFill>
              </a:defRPr>
            </a:lvl9pPr>
          </a:lstStyle>
          <a:p/>
        </p:txBody>
      </p:sp>
      <p:sp>
        <p:nvSpPr>
          <p:cNvPr id="154" name="Google Shape;154;p47"/>
          <p:cNvSpPr txBox="1"/>
          <p:nvPr>
            <p:ph idx="1" type="body"/>
          </p:nvPr>
        </p:nvSpPr>
        <p:spPr>
          <a:xfrm>
            <a:off x="3225638" y="3390075"/>
            <a:ext cx="2659800" cy="840000"/>
          </a:xfrm>
          <a:prstGeom prst="rect">
            <a:avLst/>
          </a:prstGeom>
          <a:noFill/>
          <a:ln>
            <a:noFill/>
          </a:ln>
        </p:spPr>
        <p:txBody>
          <a:bodyPr anchorCtr="0" anchor="t" bIns="91425" lIns="91425" spcFirstLastPara="1" rIns="91425" wrap="square" tIns="91425">
            <a:normAutofit/>
          </a:bodyPr>
          <a:lstStyle>
            <a:lvl1pPr indent="-317500" lvl="0" marL="457200" algn="ctr">
              <a:lnSpc>
                <a:spcPct val="115000"/>
              </a:lnSpc>
              <a:spcBef>
                <a:spcPts val="0"/>
              </a:spcBef>
              <a:spcAft>
                <a:spcPts val="0"/>
              </a:spcAft>
              <a:buClr>
                <a:schemeClr val="lt1"/>
              </a:buClr>
              <a:buSzPts val="1400"/>
              <a:buChar char="●"/>
              <a:defRPr sz="1400">
                <a:solidFill>
                  <a:schemeClr val="lt1"/>
                </a:solidFill>
              </a:defRPr>
            </a:lvl1pPr>
            <a:lvl2pPr indent="-304800" lvl="1" marL="914400" algn="ctr">
              <a:lnSpc>
                <a:spcPct val="115000"/>
              </a:lnSpc>
              <a:spcBef>
                <a:spcPts val="0"/>
              </a:spcBef>
              <a:spcAft>
                <a:spcPts val="0"/>
              </a:spcAft>
              <a:buClr>
                <a:schemeClr val="lt1"/>
              </a:buClr>
              <a:buSzPts val="1200"/>
              <a:buChar char="○"/>
              <a:defRPr sz="1200">
                <a:solidFill>
                  <a:schemeClr val="lt1"/>
                </a:solidFill>
              </a:defRPr>
            </a:lvl2pPr>
            <a:lvl3pPr indent="-304800" lvl="2" marL="1371600" algn="ctr">
              <a:lnSpc>
                <a:spcPct val="115000"/>
              </a:lnSpc>
              <a:spcBef>
                <a:spcPts val="0"/>
              </a:spcBef>
              <a:spcAft>
                <a:spcPts val="0"/>
              </a:spcAft>
              <a:buClr>
                <a:schemeClr val="lt1"/>
              </a:buClr>
              <a:buSzPts val="1200"/>
              <a:buChar char="■"/>
              <a:defRPr sz="1200">
                <a:solidFill>
                  <a:schemeClr val="lt1"/>
                </a:solidFill>
              </a:defRPr>
            </a:lvl3pPr>
            <a:lvl4pPr indent="-304800" lvl="3" marL="1828800" algn="ctr">
              <a:lnSpc>
                <a:spcPct val="115000"/>
              </a:lnSpc>
              <a:spcBef>
                <a:spcPts val="0"/>
              </a:spcBef>
              <a:spcAft>
                <a:spcPts val="0"/>
              </a:spcAft>
              <a:buClr>
                <a:schemeClr val="lt1"/>
              </a:buClr>
              <a:buSzPts val="1200"/>
              <a:buChar char="●"/>
              <a:defRPr sz="1200">
                <a:solidFill>
                  <a:schemeClr val="lt1"/>
                </a:solidFill>
              </a:defRPr>
            </a:lvl4pPr>
            <a:lvl5pPr indent="-304800" lvl="4" marL="2286000" algn="ctr">
              <a:lnSpc>
                <a:spcPct val="115000"/>
              </a:lnSpc>
              <a:spcBef>
                <a:spcPts val="0"/>
              </a:spcBef>
              <a:spcAft>
                <a:spcPts val="0"/>
              </a:spcAft>
              <a:buClr>
                <a:schemeClr val="lt1"/>
              </a:buClr>
              <a:buSzPts val="1200"/>
              <a:buChar char="○"/>
              <a:defRPr sz="1200">
                <a:solidFill>
                  <a:schemeClr val="lt1"/>
                </a:solidFill>
              </a:defRPr>
            </a:lvl5pPr>
            <a:lvl6pPr indent="-304800" lvl="5" marL="2743200" algn="ctr">
              <a:lnSpc>
                <a:spcPct val="115000"/>
              </a:lnSpc>
              <a:spcBef>
                <a:spcPts val="0"/>
              </a:spcBef>
              <a:spcAft>
                <a:spcPts val="0"/>
              </a:spcAft>
              <a:buClr>
                <a:schemeClr val="lt1"/>
              </a:buClr>
              <a:buSzPts val="1200"/>
              <a:buChar char="■"/>
              <a:defRPr sz="1200">
                <a:solidFill>
                  <a:schemeClr val="lt1"/>
                </a:solidFill>
              </a:defRPr>
            </a:lvl6pPr>
            <a:lvl7pPr indent="-304800" lvl="6" marL="3200400" algn="ctr">
              <a:lnSpc>
                <a:spcPct val="115000"/>
              </a:lnSpc>
              <a:spcBef>
                <a:spcPts val="0"/>
              </a:spcBef>
              <a:spcAft>
                <a:spcPts val="0"/>
              </a:spcAft>
              <a:buClr>
                <a:schemeClr val="lt1"/>
              </a:buClr>
              <a:buSzPts val="1200"/>
              <a:buChar char="●"/>
              <a:defRPr sz="1200">
                <a:solidFill>
                  <a:schemeClr val="lt1"/>
                </a:solidFill>
              </a:defRPr>
            </a:lvl7pPr>
            <a:lvl8pPr indent="-304800" lvl="7" marL="3657600" algn="ctr">
              <a:lnSpc>
                <a:spcPct val="115000"/>
              </a:lnSpc>
              <a:spcBef>
                <a:spcPts val="0"/>
              </a:spcBef>
              <a:spcAft>
                <a:spcPts val="0"/>
              </a:spcAft>
              <a:buClr>
                <a:schemeClr val="lt1"/>
              </a:buClr>
              <a:buSzPts val="1200"/>
              <a:buChar char="○"/>
              <a:defRPr sz="1200">
                <a:solidFill>
                  <a:schemeClr val="lt1"/>
                </a:solidFill>
              </a:defRPr>
            </a:lvl8pPr>
            <a:lvl9pPr indent="-304800" lvl="8" marL="4114800" algn="ctr">
              <a:lnSpc>
                <a:spcPct val="115000"/>
              </a:lnSpc>
              <a:spcBef>
                <a:spcPts val="0"/>
              </a:spcBef>
              <a:spcAft>
                <a:spcPts val="0"/>
              </a:spcAft>
              <a:buClr>
                <a:schemeClr val="lt1"/>
              </a:buClr>
              <a:buSzPts val="1200"/>
              <a:buChar char="■"/>
              <a:defRPr sz="1200">
                <a:solidFill>
                  <a:schemeClr val="lt1"/>
                </a:solidFill>
              </a:defRPr>
            </a:lvl9pPr>
          </a:lstStyle>
          <a:p/>
        </p:txBody>
      </p:sp>
      <p:sp>
        <p:nvSpPr>
          <p:cNvPr id="155" name="Google Shape;155;p47"/>
          <p:cNvSpPr txBox="1"/>
          <p:nvPr>
            <p:ph idx="2" type="title"/>
          </p:nvPr>
        </p:nvSpPr>
        <p:spPr>
          <a:xfrm>
            <a:off x="6162025" y="2530400"/>
            <a:ext cx="2659800" cy="799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3600"/>
              <a:buNone/>
              <a:defRPr b="1" sz="36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p:txBody>
      </p:sp>
      <p:sp>
        <p:nvSpPr>
          <p:cNvPr id="156" name="Google Shape;156;p47"/>
          <p:cNvSpPr txBox="1"/>
          <p:nvPr>
            <p:ph idx="3" type="body"/>
          </p:nvPr>
        </p:nvSpPr>
        <p:spPr>
          <a:xfrm>
            <a:off x="6162025" y="3390075"/>
            <a:ext cx="2659800" cy="840000"/>
          </a:xfrm>
          <a:prstGeom prst="rect">
            <a:avLst/>
          </a:prstGeom>
          <a:noFill/>
          <a:ln>
            <a:noFill/>
          </a:ln>
        </p:spPr>
        <p:txBody>
          <a:bodyPr anchorCtr="0" anchor="t" bIns="91425" lIns="91425" spcFirstLastPara="1" rIns="91425" wrap="square" tIns="91425">
            <a:normAutofit/>
          </a:bodyPr>
          <a:lstStyle>
            <a:lvl1pPr indent="-317500" lvl="0" marL="457200" algn="ctr">
              <a:lnSpc>
                <a:spcPct val="115000"/>
              </a:lnSpc>
              <a:spcBef>
                <a:spcPts val="0"/>
              </a:spcBef>
              <a:spcAft>
                <a:spcPts val="0"/>
              </a:spcAft>
              <a:buSzPts val="1400"/>
              <a:buChar char="●"/>
              <a:defRPr sz="1400"/>
            </a:lvl1pPr>
            <a:lvl2pPr indent="-304800" lvl="1" marL="914400" algn="ctr">
              <a:lnSpc>
                <a:spcPct val="115000"/>
              </a:lnSpc>
              <a:spcBef>
                <a:spcPts val="0"/>
              </a:spcBef>
              <a:spcAft>
                <a:spcPts val="0"/>
              </a:spcAft>
              <a:buSzPts val="1200"/>
              <a:buChar char="○"/>
              <a:defRPr sz="1200"/>
            </a:lvl2pPr>
            <a:lvl3pPr indent="-304800" lvl="2" marL="1371600" algn="ctr">
              <a:lnSpc>
                <a:spcPct val="115000"/>
              </a:lnSpc>
              <a:spcBef>
                <a:spcPts val="0"/>
              </a:spcBef>
              <a:spcAft>
                <a:spcPts val="0"/>
              </a:spcAft>
              <a:buSzPts val="1200"/>
              <a:buChar char="■"/>
              <a:defRPr sz="1200"/>
            </a:lvl3pPr>
            <a:lvl4pPr indent="-304800" lvl="3" marL="1828800" algn="ctr">
              <a:lnSpc>
                <a:spcPct val="115000"/>
              </a:lnSpc>
              <a:spcBef>
                <a:spcPts val="0"/>
              </a:spcBef>
              <a:spcAft>
                <a:spcPts val="0"/>
              </a:spcAft>
              <a:buSzPts val="1200"/>
              <a:buChar char="●"/>
              <a:defRPr sz="1200"/>
            </a:lvl4pPr>
            <a:lvl5pPr indent="-304800" lvl="4" marL="2286000" algn="ctr">
              <a:lnSpc>
                <a:spcPct val="115000"/>
              </a:lnSpc>
              <a:spcBef>
                <a:spcPts val="0"/>
              </a:spcBef>
              <a:spcAft>
                <a:spcPts val="0"/>
              </a:spcAft>
              <a:buSzPts val="1200"/>
              <a:buChar char="○"/>
              <a:defRPr sz="1200"/>
            </a:lvl5pPr>
            <a:lvl6pPr indent="-304800" lvl="5" marL="2743200" algn="ctr">
              <a:lnSpc>
                <a:spcPct val="115000"/>
              </a:lnSpc>
              <a:spcBef>
                <a:spcPts val="0"/>
              </a:spcBef>
              <a:spcAft>
                <a:spcPts val="0"/>
              </a:spcAft>
              <a:buSzPts val="1200"/>
              <a:buChar char="■"/>
              <a:defRPr sz="1200"/>
            </a:lvl6pPr>
            <a:lvl7pPr indent="-304800" lvl="6" marL="3200400" algn="ctr">
              <a:lnSpc>
                <a:spcPct val="115000"/>
              </a:lnSpc>
              <a:spcBef>
                <a:spcPts val="0"/>
              </a:spcBef>
              <a:spcAft>
                <a:spcPts val="0"/>
              </a:spcAft>
              <a:buSzPts val="1200"/>
              <a:buChar char="●"/>
              <a:defRPr sz="1200"/>
            </a:lvl7pPr>
            <a:lvl8pPr indent="-304800" lvl="7" marL="3657600" algn="ctr">
              <a:lnSpc>
                <a:spcPct val="115000"/>
              </a:lnSpc>
              <a:spcBef>
                <a:spcPts val="0"/>
              </a:spcBef>
              <a:spcAft>
                <a:spcPts val="0"/>
              </a:spcAft>
              <a:buSzPts val="1200"/>
              <a:buChar char="○"/>
              <a:defRPr sz="1200"/>
            </a:lvl8pPr>
            <a:lvl9pPr indent="-304800" lvl="8" marL="4114800" algn="ctr">
              <a:lnSpc>
                <a:spcPct val="115000"/>
              </a:lnSpc>
              <a:spcBef>
                <a:spcPts val="0"/>
              </a:spcBef>
              <a:spcAft>
                <a:spcPts val="0"/>
              </a:spcAft>
              <a:buSzPts val="1200"/>
              <a:buChar char="■"/>
              <a:defRPr sz="1200"/>
            </a:lvl9pPr>
          </a:lstStyle>
          <a:p/>
        </p:txBody>
      </p:sp>
      <p:sp>
        <p:nvSpPr>
          <p:cNvPr id="157" name="Google Shape;157;p47"/>
          <p:cNvSpPr txBox="1"/>
          <p:nvPr>
            <p:ph idx="4" type="title"/>
          </p:nvPr>
        </p:nvSpPr>
        <p:spPr>
          <a:xfrm>
            <a:off x="251400" y="2530400"/>
            <a:ext cx="2659800" cy="799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3600"/>
              <a:buNone/>
              <a:defRPr b="1" sz="36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p:txBody>
      </p:sp>
      <p:sp>
        <p:nvSpPr>
          <p:cNvPr id="158" name="Google Shape;158;p47"/>
          <p:cNvSpPr txBox="1"/>
          <p:nvPr>
            <p:ph idx="5" type="body"/>
          </p:nvPr>
        </p:nvSpPr>
        <p:spPr>
          <a:xfrm>
            <a:off x="251400" y="3390075"/>
            <a:ext cx="2659800" cy="840000"/>
          </a:xfrm>
          <a:prstGeom prst="rect">
            <a:avLst/>
          </a:prstGeom>
          <a:noFill/>
          <a:ln>
            <a:noFill/>
          </a:ln>
        </p:spPr>
        <p:txBody>
          <a:bodyPr anchorCtr="0" anchor="t" bIns="91425" lIns="91425" spcFirstLastPara="1" rIns="91425" wrap="square" tIns="91425">
            <a:normAutofit/>
          </a:bodyPr>
          <a:lstStyle>
            <a:lvl1pPr indent="-317500" lvl="0" marL="457200" algn="ctr">
              <a:lnSpc>
                <a:spcPct val="115000"/>
              </a:lnSpc>
              <a:spcBef>
                <a:spcPts val="0"/>
              </a:spcBef>
              <a:spcAft>
                <a:spcPts val="0"/>
              </a:spcAft>
              <a:buSzPts val="1400"/>
              <a:buChar char="●"/>
              <a:defRPr sz="1400"/>
            </a:lvl1pPr>
            <a:lvl2pPr indent="-304800" lvl="1" marL="914400" algn="ctr">
              <a:lnSpc>
                <a:spcPct val="115000"/>
              </a:lnSpc>
              <a:spcBef>
                <a:spcPts val="0"/>
              </a:spcBef>
              <a:spcAft>
                <a:spcPts val="0"/>
              </a:spcAft>
              <a:buSzPts val="1200"/>
              <a:buChar char="○"/>
              <a:defRPr sz="1200"/>
            </a:lvl2pPr>
            <a:lvl3pPr indent="-304800" lvl="2" marL="1371600" algn="ctr">
              <a:lnSpc>
                <a:spcPct val="115000"/>
              </a:lnSpc>
              <a:spcBef>
                <a:spcPts val="0"/>
              </a:spcBef>
              <a:spcAft>
                <a:spcPts val="0"/>
              </a:spcAft>
              <a:buSzPts val="1200"/>
              <a:buChar char="■"/>
              <a:defRPr sz="1200"/>
            </a:lvl3pPr>
            <a:lvl4pPr indent="-304800" lvl="3" marL="1828800" algn="ctr">
              <a:lnSpc>
                <a:spcPct val="115000"/>
              </a:lnSpc>
              <a:spcBef>
                <a:spcPts val="0"/>
              </a:spcBef>
              <a:spcAft>
                <a:spcPts val="0"/>
              </a:spcAft>
              <a:buSzPts val="1200"/>
              <a:buChar char="●"/>
              <a:defRPr sz="1200"/>
            </a:lvl4pPr>
            <a:lvl5pPr indent="-304800" lvl="4" marL="2286000" algn="ctr">
              <a:lnSpc>
                <a:spcPct val="115000"/>
              </a:lnSpc>
              <a:spcBef>
                <a:spcPts val="0"/>
              </a:spcBef>
              <a:spcAft>
                <a:spcPts val="0"/>
              </a:spcAft>
              <a:buSzPts val="1200"/>
              <a:buChar char="○"/>
              <a:defRPr sz="1200"/>
            </a:lvl5pPr>
            <a:lvl6pPr indent="-304800" lvl="5" marL="2743200" algn="ctr">
              <a:lnSpc>
                <a:spcPct val="115000"/>
              </a:lnSpc>
              <a:spcBef>
                <a:spcPts val="0"/>
              </a:spcBef>
              <a:spcAft>
                <a:spcPts val="0"/>
              </a:spcAft>
              <a:buSzPts val="1200"/>
              <a:buChar char="■"/>
              <a:defRPr sz="1200"/>
            </a:lvl6pPr>
            <a:lvl7pPr indent="-304800" lvl="6" marL="3200400" algn="ctr">
              <a:lnSpc>
                <a:spcPct val="115000"/>
              </a:lnSpc>
              <a:spcBef>
                <a:spcPts val="0"/>
              </a:spcBef>
              <a:spcAft>
                <a:spcPts val="0"/>
              </a:spcAft>
              <a:buSzPts val="1200"/>
              <a:buChar char="●"/>
              <a:defRPr sz="1200"/>
            </a:lvl7pPr>
            <a:lvl8pPr indent="-304800" lvl="7" marL="3657600" algn="ctr">
              <a:lnSpc>
                <a:spcPct val="115000"/>
              </a:lnSpc>
              <a:spcBef>
                <a:spcPts val="0"/>
              </a:spcBef>
              <a:spcAft>
                <a:spcPts val="0"/>
              </a:spcAft>
              <a:buSzPts val="1200"/>
              <a:buChar char="○"/>
              <a:defRPr sz="1200"/>
            </a:lvl8pPr>
            <a:lvl9pPr indent="-304800" lvl="8" marL="4114800" algn="ctr">
              <a:lnSpc>
                <a:spcPct val="115000"/>
              </a:lnSpc>
              <a:spcBef>
                <a:spcPts val="0"/>
              </a:spcBef>
              <a:spcAft>
                <a:spcPts val="0"/>
              </a:spcAft>
              <a:buSzPts val="1200"/>
              <a:buChar char="■"/>
              <a:defRPr sz="1200"/>
            </a:lvl9pPr>
          </a:lstStyle>
          <a:p/>
        </p:txBody>
      </p:sp>
      <p:sp>
        <p:nvSpPr>
          <p:cNvPr id="159" name="Google Shape;159;p47"/>
          <p:cNvSpPr txBox="1"/>
          <p:nvPr>
            <p:ph idx="6" type="title"/>
          </p:nvPr>
        </p:nvSpPr>
        <p:spPr>
          <a:xfrm>
            <a:off x="0" y="673025"/>
            <a:ext cx="9144000" cy="7557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3100"/>
              <a:buNone/>
              <a:defRPr sz="3100"/>
            </a:lvl1pPr>
            <a:lvl2pPr lvl="1" algn="l">
              <a:lnSpc>
                <a:spcPct val="100000"/>
              </a:lnSpc>
              <a:spcBef>
                <a:spcPts val="0"/>
              </a:spcBef>
              <a:spcAft>
                <a:spcPts val="0"/>
              </a:spcAft>
              <a:buSzPts val="2500"/>
              <a:buNone/>
              <a:defRPr sz="2500"/>
            </a:lvl2pPr>
            <a:lvl3pPr lvl="2" algn="l">
              <a:lnSpc>
                <a:spcPct val="100000"/>
              </a:lnSpc>
              <a:spcBef>
                <a:spcPts val="0"/>
              </a:spcBef>
              <a:spcAft>
                <a:spcPts val="0"/>
              </a:spcAft>
              <a:buSzPts val="2500"/>
              <a:buNone/>
              <a:defRPr sz="2500"/>
            </a:lvl3pPr>
            <a:lvl4pPr lvl="3" algn="l">
              <a:lnSpc>
                <a:spcPct val="100000"/>
              </a:lnSpc>
              <a:spcBef>
                <a:spcPts val="0"/>
              </a:spcBef>
              <a:spcAft>
                <a:spcPts val="0"/>
              </a:spcAft>
              <a:buSzPts val="2500"/>
              <a:buNone/>
              <a:defRPr sz="2500"/>
            </a:lvl4pPr>
            <a:lvl5pPr lvl="4" algn="l">
              <a:lnSpc>
                <a:spcPct val="100000"/>
              </a:lnSpc>
              <a:spcBef>
                <a:spcPts val="0"/>
              </a:spcBef>
              <a:spcAft>
                <a:spcPts val="0"/>
              </a:spcAft>
              <a:buSzPts val="2500"/>
              <a:buNone/>
              <a:defRPr sz="2500"/>
            </a:lvl5pPr>
            <a:lvl6pPr lvl="5" algn="l">
              <a:lnSpc>
                <a:spcPct val="100000"/>
              </a:lnSpc>
              <a:spcBef>
                <a:spcPts val="0"/>
              </a:spcBef>
              <a:spcAft>
                <a:spcPts val="0"/>
              </a:spcAft>
              <a:buSzPts val="2500"/>
              <a:buNone/>
              <a:defRPr sz="2500"/>
            </a:lvl6pPr>
            <a:lvl7pPr lvl="6" algn="l">
              <a:lnSpc>
                <a:spcPct val="100000"/>
              </a:lnSpc>
              <a:spcBef>
                <a:spcPts val="0"/>
              </a:spcBef>
              <a:spcAft>
                <a:spcPts val="0"/>
              </a:spcAft>
              <a:buSzPts val="2500"/>
              <a:buNone/>
              <a:defRPr sz="2500"/>
            </a:lvl7pPr>
            <a:lvl8pPr lvl="7" algn="l">
              <a:lnSpc>
                <a:spcPct val="100000"/>
              </a:lnSpc>
              <a:spcBef>
                <a:spcPts val="0"/>
              </a:spcBef>
              <a:spcAft>
                <a:spcPts val="0"/>
              </a:spcAft>
              <a:buSzPts val="2500"/>
              <a:buNone/>
              <a:defRPr sz="2500"/>
            </a:lvl8pPr>
            <a:lvl9pPr lvl="8" algn="l">
              <a:lnSpc>
                <a:spcPct val="100000"/>
              </a:lnSpc>
              <a:spcBef>
                <a:spcPts val="0"/>
              </a:spcBef>
              <a:spcAft>
                <a:spcPts val="0"/>
              </a:spcAft>
              <a:buSzPts val="2500"/>
              <a:buNone/>
              <a:defRPr sz="2500"/>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ite-Blank">
  <p:cSld name="White-Blank">
    <p:bg>
      <p:bgPr>
        <a:solidFill>
          <a:schemeClr val="lt1"/>
        </a:solidFill>
      </p:bgPr>
    </p:bg>
    <p:spTree>
      <p:nvGrpSpPr>
        <p:cNvPr id="160" name="Shape 160"/>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p:cSld name="Custom Layout 2">
    <p:spTree>
      <p:nvGrpSpPr>
        <p:cNvPr id="161" name="Shape 161"/>
        <p:cNvGrpSpPr/>
        <p:nvPr/>
      </p:nvGrpSpPr>
      <p:grpSpPr>
        <a:xfrm>
          <a:off x="0" y="0"/>
          <a:ext cx="0" cy="0"/>
          <a:chOff x="0" y="0"/>
          <a:chExt cx="0" cy="0"/>
        </a:xfrm>
      </p:grpSpPr>
      <p:sp>
        <p:nvSpPr>
          <p:cNvPr id="162" name="Google Shape;162;p4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GB"/>
              <a:t>‹#›</a:t>
            </a:fld>
            <a:endParaRPr/>
          </a:p>
        </p:txBody>
      </p:sp>
      <p:sp>
        <p:nvSpPr>
          <p:cNvPr id="163" name="Google Shape;163;p49"/>
          <p:cNvSpPr/>
          <p:nvPr/>
        </p:nvSpPr>
        <p:spPr>
          <a:xfrm>
            <a:off x="480763" y="1417293"/>
            <a:ext cx="2614200" cy="1218600"/>
          </a:xfrm>
          <a:prstGeom prst="roundRect">
            <a:avLst>
              <a:gd fmla="val 13383" name="adj"/>
            </a:avLst>
          </a:prstGeom>
          <a:solidFill>
            <a:srgbClr val="E2DBFF"/>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 name="Google Shape;164;p49"/>
          <p:cNvSpPr/>
          <p:nvPr/>
        </p:nvSpPr>
        <p:spPr>
          <a:xfrm>
            <a:off x="3214663" y="1417293"/>
            <a:ext cx="2614200" cy="1218600"/>
          </a:xfrm>
          <a:prstGeom prst="roundRect">
            <a:avLst>
              <a:gd fmla="val 12247" name="adj"/>
            </a:avLst>
          </a:prstGeom>
          <a:solidFill>
            <a:srgbClr val="FCCB6C"/>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 name="Google Shape;165;p49"/>
          <p:cNvSpPr/>
          <p:nvPr/>
        </p:nvSpPr>
        <p:spPr>
          <a:xfrm>
            <a:off x="5948563" y="1417293"/>
            <a:ext cx="2614200" cy="1218600"/>
          </a:xfrm>
          <a:prstGeom prst="roundRect">
            <a:avLst>
              <a:gd fmla="val 11110" name="adj"/>
            </a:avLst>
          </a:prstGeom>
          <a:solidFill>
            <a:schemeClr val="accent5"/>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66" name="Google Shape;166;p49"/>
          <p:cNvCxnSpPr/>
          <p:nvPr/>
        </p:nvCxnSpPr>
        <p:spPr>
          <a:xfrm rot="10800000">
            <a:off x="495438" y="2902032"/>
            <a:ext cx="8167800" cy="0"/>
          </a:xfrm>
          <a:prstGeom prst="straightConnector1">
            <a:avLst/>
          </a:prstGeom>
          <a:noFill/>
          <a:ln cap="flat" cmpd="sng" w="9525">
            <a:solidFill>
              <a:srgbClr val="C5CED6"/>
            </a:solidFill>
            <a:prstDash val="dot"/>
            <a:round/>
            <a:headEnd len="sm" w="sm" type="none"/>
            <a:tailEnd len="sm" w="sm" type="none"/>
          </a:ln>
        </p:spPr>
      </p:cxnSp>
      <p:sp>
        <p:nvSpPr>
          <p:cNvPr id="167" name="Google Shape;167;p49"/>
          <p:cNvSpPr txBox="1"/>
          <p:nvPr>
            <p:ph type="title"/>
          </p:nvPr>
        </p:nvSpPr>
        <p:spPr>
          <a:xfrm>
            <a:off x="548600" y="1837163"/>
            <a:ext cx="1374900" cy="799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Clr>
                <a:schemeClr val="accent1"/>
              </a:buClr>
              <a:buSzPts val="4700"/>
              <a:buNone/>
              <a:defRPr b="1" sz="4700">
                <a:solidFill>
                  <a:schemeClr val="accent1"/>
                </a:solidFill>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p:txBody>
      </p:sp>
      <p:sp>
        <p:nvSpPr>
          <p:cNvPr id="168" name="Google Shape;168;p49"/>
          <p:cNvSpPr txBox="1"/>
          <p:nvPr>
            <p:ph idx="2" type="title"/>
          </p:nvPr>
        </p:nvSpPr>
        <p:spPr>
          <a:xfrm>
            <a:off x="3315650" y="1837163"/>
            <a:ext cx="1374900" cy="799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700"/>
              <a:buNone/>
              <a:defRPr b="1" sz="47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p:txBody>
      </p:sp>
      <p:sp>
        <p:nvSpPr>
          <p:cNvPr id="169" name="Google Shape;169;p49"/>
          <p:cNvSpPr txBox="1"/>
          <p:nvPr>
            <p:ph idx="3" type="title"/>
          </p:nvPr>
        </p:nvSpPr>
        <p:spPr>
          <a:xfrm>
            <a:off x="0" y="21900"/>
            <a:ext cx="9144000" cy="7557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3100"/>
              <a:buNone/>
              <a:defRPr sz="3100"/>
            </a:lvl1pPr>
            <a:lvl2pPr lvl="1" algn="l">
              <a:lnSpc>
                <a:spcPct val="100000"/>
              </a:lnSpc>
              <a:spcBef>
                <a:spcPts val="0"/>
              </a:spcBef>
              <a:spcAft>
                <a:spcPts val="0"/>
              </a:spcAft>
              <a:buSzPts val="2500"/>
              <a:buNone/>
              <a:defRPr sz="2500"/>
            </a:lvl2pPr>
            <a:lvl3pPr lvl="2" algn="l">
              <a:lnSpc>
                <a:spcPct val="100000"/>
              </a:lnSpc>
              <a:spcBef>
                <a:spcPts val="0"/>
              </a:spcBef>
              <a:spcAft>
                <a:spcPts val="0"/>
              </a:spcAft>
              <a:buSzPts val="2500"/>
              <a:buNone/>
              <a:defRPr sz="2500"/>
            </a:lvl3pPr>
            <a:lvl4pPr lvl="3" algn="l">
              <a:lnSpc>
                <a:spcPct val="100000"/>
              </a:lnSpc>
              <a:spcBef>
                <a:spcPts val="0"/>
              </a:spcBef>
              <a:spcAft>
                <a:spcPts val="0"/>
              </a:spcAft>
              <a:buSzPts val="2500"/>
              <a:buNone/>
              <a:defRPr sz="2500"/>
            </a:lvl4pPr>
            <a:lvl5pPr lvl="4" algn="l">
              <a:lnSpc>
                <a:spcPct val="100000"/>
              </a:lnSpc>
              <a:spcBef>
                <a:spcPts val="0"/>
              </a:spcBef>
              <a:spcAft>
                <a:spcPts val="0"/>
              </a:spcAft>
              <a:buSzPts val="2500"/>
              <a:buNone/>
              <a:defRPr sz="2500"/>
            </a:lvl5pPr>
            <a:lvl6pPr lvl="5" algn="l">
              <a:lnSpc>
                <a:spcPct val="100000"/>
              </a:lnSpc>
              <a:spcBef>
                <a:spcPts val="0"/>
              </a:spcBef>
              <a:spcAft>
                <a:spcPts val="0"/>
              </a:spcAft>
              <a:buSzPts val="2500"/>
              <a:buNone/>
              <a:defRPr sz="2500"/>
            </a:lvl6pPr>
            <a:lvl7pPr lvl="6" algn="l">
              <a:lnSpc>
                <a:spcPct val="100000"/>
              </a:lnSpc>
              <a:spcBef>
                <a:spcPts val="0"/>
              </a:spcBef>
              <a:spcAft>
                <a:spcPts val="0"/>
              </a:spcAft>
              <a:buSzPts val="2500"/>
              <a:buNone/>
              <a:defRPr sz="2500"/>
            </a:lvl7pPr>
            <a:lvl8pPr lvl="7" algn="l">
              <a:lnSpc>
                <a:spcPct val="100000"/>
              </a:lnSpc>
              <a:spcBef>
                <a:spcPts val="0"/>
              </a:spcBef>
              <a:spcAft>
                <a:spcPts val="0"/>
              </a:spcAft>
              <a:buSzPts val="2500"/>
              <a:buNone/>
              <a:defRPr sz="2500"/>
            </a:lvl8pPr>
            <a:lvl9pPr lvl="8" algn="l">
              <a:lnSpc>
                <a:spcPct val="100000"/>
              </a:lnSpc>
              <a:spcBef>
                <a:spcPts val="0"/>
              </a:spcBef>
              <a:spcAft>
                <a:spcPts val="0"/>
              </a:spcAft>
              <a:buSzPts val="2500"/>
              <a:buNone/>
              <a:defRPr sz="2500"/>
            </a:lvl9pPr>
          </a:lstStyle>
          <a:p/>
        </p:txBody>
      </p:sp>
      <p:sp>
        <p:nvSpPr>
          <p:cNvPr id="170" name="Google Shape;170;p49"/>
          <p:cNvSpPr txBox="1"/>
          <p:nvPr>
            <p:ph idx="4" type="title"/>
          </p:nvPr>
        </p:nvSpPr>
        <p:spPr>
          <a:xfrm>
            <a:off x="6082700" y="1837163"/>
            <a:ext cx="1374900" cy="799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Clr>
                <a:schemeClr val="dk2"/>
              </a:buClr>
              <a:buSzPts val="4700"/>
              <a:buNone/>
              <a:defRPr b="1" sz="4700">
                <a:solidFill>
                  <a:schemeClr val="dk2"/>
                </a:solidFill>
              </a:defRPr>
            </a:lvl1pPr>
            <a:lvl2pPr lvl="1" algn="ctr">
              <a:lnSpc>
                <a:spcPct val="100000"/>
              </a:lnSpc>
              <a:spcBef>
                <a:spcPts val="0"/>
              </a:spcBef>
              <a:spcAft>
                <a:spcPts val="0"/>
              </a:spcAft>
              <a:buClr>
                <a:schemeClr val="dk2"/>
              </a:buClr>
              <a:buSzPts val="12000"/>
              <a:buNone/>
              <a:defRPr sz="12000">
                <a:solidFill>
                  <a:schemeClr val="dk2"/>
                </a:solidFill>
              </a:defRPr>
            </a:lvl2pPr>
            <a:lvl3pPr lvl="2" algn="ctr">
              <a:lnSpc>
                <a:spcPct val="100000"/>
              </a:lnSpc>
              <a:spcBef>
                <a:spcPts val="0"/>
              </a:spcBef>
              <a:spcAft>
                <a:spcPts val="0"/>
              </a:spcAft>
              <a:buClr>
                <a:schemeClr val="dk2"/>
              </a:buClr>
              <a:buSzPts val="12000"/>
              <a:buNone/>
              <a:defRPr sz="12000">
                <a:solidFill>
                  <a:schemeClr val="dk2"/>
                </a:solidFill>
              </a:defRPr>
            </a:lvl3pPr>
            <a:lvl4pPr lvl="3" algn="ctr">
              <a:lnSpc>
                <a:spcPct val="100000"/>
              </a:lnSpc>
              <a:spcBef>
                <a:spcPts val="0"/>
              </a:spcBef>
              <a:spcAft>
                <a:spcPts val="0"/>
              </a:spcAft>
              <a:buClr>
                <a:schemeClr val="dk2"/>
              </a:buClr>
              <a:buSzPts val="12000"/>
              <a:buNone/>
              <a:defRPr sz="12000">
                <a:solidFill>
                  <a:schemeClr val="dk2"/>
                </a:solidFill>
              </a:defRPr>
            </a:lvl4pPr>
            <a:lvl5pPr lvl="4" algn="ctr">
              <a:lnSpc>
                <a:spcPct val="100000"/>
              </a:lnSpc>
              <a:spcBef>
                <a:spcPts val="0"/>
              </a:spcBef>
              <a:spcAft>
                <a:spcPts val="0"/>
              </a:spcAft>
              <a:buClr>
                <a:schemeClr val="dk2"/>
              </a:buClr>
              <a:buSzPts val="12000"/>
              <a:buNone/>
              <a:defRPr sz="12000">
                <a:solidFill>
                  <a:schemeClr val="dk2"/>
                </a:solidFill>
              </a:defRPr>
            </a:lvl5pPr>
            <a:lvl6pPr lvl="5" algn="ctr">
              <a:lnSpc>
                <a:spcPct val="100000"/>
              </a:lnSpc>
              <a:spcBef>
                <a:spcPts val="0"/>
              </a:spcBef>
              <a:spcAft>
                <a:spcPts val="0"/>
              </a:spcAft>
              <a:buClr>
                <a:schemeClr val="dk2"/>
              </a:buClr>
              <a:buSzPts val="12000"/>
              <a:buNone/>
              <a:defRPr sz="12000">
                <a:solidFill>
                  <a:schemeClr val="dk2"/>
                </a:solidFill>
              </a:defRPr>
            </a:lvl6pPr>
            <a:lvl7pPr lvl="6" algn="ctr">
              <a:lnSpc>
                <a:spcPct val="100000"/>
              </a:lnSpc>
              <a:spcBef>
                <a:spcPts val="0"/>
              </a:spcBef>
              <a:spcAft>
                <a:spcPts val="0"/>
              </a:spcAft>
              <a:buClr>
                <a:schemeClr val="dk2"/>
              </a:buClr>
              <a:buSzPts val="12000"/>
              <a:buNone/>
              <a:defRPr sz="12000">
                <a:solidFill>
                  <a:schemeClr val="dk2"/>
                </a:solidFill>
              </a:defRPr>
            </a:lvl7pPr>
            <a:lvl8pPr lvl="7" algn="ctr">
              <a:lnSpc>
                <a:spcPct val="100000"/>
              </a:lnSpc>
              <a:spcBef>
                <a:spcPts val="0"/>
              </a:spcBef>
              <a:spcAft>
                <a:spcPts val="0"/>
              </a:spcAft>
              <a:buClr>
                <a:schemeClr val="dk2"/>
              </a:buClr>
              <a:buSzPts val="12000"/>
              <a:buNone/>
              <a:defRPr sz="12000">
                <a:solidFill>
                  <a:schemeClr val="dk2"/>
                </a:solidFill>
              </a:defRPr>
            </a:lvl8pPr>
            <a:lvl9pPr lvl="8" algn="ctr">
              <a:lnSpc>
                <a:spcPct val="100000"/>
              </a:lnSpc>
              <a:spcBef>
                <a:spcPts val="0"/>
              </a:spcBef>
              <a:spcAft>
                <a:spcPts val="0"/>
              </a:spcAft>
              <a:buClr>
                <a:schemeClr val="dk2"/>
              </a:buClr>
              <a:buSzPts val="12000"/>
              <a:buNone/>
              <a:defRPr sz="12000">
                <a:solidFill>
                  <a:schemeClr val="dk2"/>
                </a:solidFill>
              </a:defRPr>
            </a:lvl9pPr>
          </a:lstStyle>
          <a:p/>
        </p:txBody>
      </p:sp>
      <p:sp>
        <p:nvSpPr>
          <p:cNvPr id="171" name="Google Shape;171;p49"/>
          <p:cNvSpPr txBox="1"/>
          <p:nvPr>
            <p:ph idx="1" type="subTitle"/>
          </p:nvPr>
        </p:nvSpPr>
        <p:spPr>
          <a:xfrm>
            <a:off x="623400" y="1552975"/>
            <a:ext cx="2394600" cy="7926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900"/>
              <a:buNone/>
              <a:defRPr b="1" sz="900">
                <a:solidFill>
                  <a:schemeClr val="accent1"/>
                </a:solidFill>
              </a:defRPr>
            </a:lvl1pPr>
            <a:lvl2pPr lvl="1" algn="l">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2pPr>
            <a:lvl3pPr lvl="2" algn="l">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3pPr>
            <a:lvl4pPr lvl="3" algn="l">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4pPr>
            <a:lvl5pPr lvl="4" algn="l">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5pPr>
            <a:lvl6pPr lvl="5" algn="l">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6pPr>
            <a:lvl7pPr lvl="6" algn="l">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7pPr>
            <a:lvl8pPr lvl="7" algn="l">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8pPr>
            <a:lvl9pPr lvl="8" algn="l">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9pPr>
          </a:lstStyle>
          <a:p/>
        </p:txBody>
      </p:sp>
      <p:sp>
        <p:nvSpPr>
          <p:cNvPr id="172" name="Google Shape;172;p49"/>
          <p:cNvSpPr txBox="1"/>
          <p:nvPr>
            <p:ph idx="5" type="subTitle"/>
          </p:nvPr>
        </p:nvSpPr>
        <p:spPr>
          <a:xfrm>
            <a:off x="3285988" y="1552975"/>
            <a:ext cx="2394600" cy="7926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900"/>
              <a:buNone/>
              <a:defRPr b="1" sz="900"/>
            </a:lvl1pPr>
            <a:lvl2pPr lvl="1" algn="l">
              <a:lnSpc>
                <a:spcPct val="100000"/>
              </a:lnSpc>
              <a:spcBef>
                <a:spcPts val="0"/>
              </a:spcBef>
              <a:spcAft>
                <a:spcPts val="0"/>
              </a:spcAft>
              <a:buSzPts val="1800"/>
              <a:buFont typeface="DM Sans"/>
              <a:buNone/>
              <a:defRPr sz="1800">
                <a:latin typeface="DM Sans"/>
                <a:ea typeface="DM Sans"/>
                <a:cs typeface="DM Sans"/>
                <a:sym typeface="DM Sans"/>
              </a:defRPr>
            </a:lvl2pPr>
            <a:lvl3pPr lvl="2" algn="l">
              <a:lnSpc>
                <a:spcPct val="100000"/>
              </a:lnSpc>
              <a:spcBef>
                <a:spcPts val="0"/>
              </a:spcBef>
              <a:spcAft>
                <a:spcPts val="0"/>
              </a:spcAft>
              <a:buSzPts val="1800"/>
              <a:buFont typeface="DM Sans"/>
              <a:buNone/>
              <a:defRPr sz="1800">
                <a:latin typeface="DM Sans"/>
                <a:ea typeface="DM Sans"/>
                <a:cs typeface="DM Sans"/>
                <a:sym typeface="DM Sans"/>
              </a:defRPr>
            </a:lvl3pPr>
            <a:lvl4pPr lvl="3" algn="l">
              <a:lnSpc>
                <a:spcPct val="100000"/>
              </a:lnSpc>
              <a:spcBef>
                <a:spcPts val="0"/>
              </a:spcBef>
              <a:spcAft>
                <a:spcPts val="0"/>
              </a:spcAft>
              <a:buSzPts val="1800"/>
              <a:buFont typeface="DM Sans"/>
              <a:buNone/>
              <a:defRPr sz="1800">
                <a:latin typeface="DM Sans"/>
                <a:ea typeface="DM Sans"/>
                <a:cs typeface="DM Sans"/>
                <a:sym typeface="DM Sans"/>
              </a:defRPr>
            </a:lvl4pPr>
            <a:lvl5pPr lvl="4" algn="l">
              <a:lnSpc>
                <a:spcPct val="100000"/>
              </a:lnSpc>
              <a:spcBef>
                <a:spcPts val="0"/>
              </a:spcBef>
              <a:spcAft>
                <a:spcPts val="0"/>
              </a:spcAft>
              <a:buSzPts val="1800"/>
              <a:buFont typeface="DM Sans"/>
              <a:buNone/>
              <a:defRPr sz="1800">
                <a:latin typeface="DM Sans"/>
                <a:ea typeface="DM Sans"/>
                <a:cs typeface="DM Sans"/>
                <a:sym typeface="DM Sans"/>
              </a:defRPr>
            </a:lvl5pPr>
            <a:lvl6pPr lvl="5" algn="l">
              <a:lnSpc>
                <a:spcPct val="100000"/>
              </a:lnSpc>
              <a:spcBef>
                <a:spcPts val="0"/>
              </a:spcBef>
              <a:spcAft>
                <a:spcPts val="0"/>
              </a:spcAft>
              <a:buSzPts val="1800"/>
              <a:buFont typeface="DM Sans"/>
              <a:buNone/>
              <a:defRPr sz="1800">
                <a:latin typeface="DM Sans"/>
                <a:ea typeface="DM Sans"/>
                <a:cs typeface="DM Sans"/>
                <a:sym typeface="DM Sans"/>
              </a:defRPr>
            </a:lvl6pPr>
            <a:lvl7pPr lvl="6" algn="l">
              <a:lnSpc>
                <a:spcPct val="100000"/>
              </a:lnSpc>
              <a:spcBef>
                <a:spcPts val="0"/>
              </a:spcBef>
              <a:spcAft>
                <a:spcPts val="0"/>
              </a:spcAft>
              <a:buSzPts val="1800"/>
              <a:buFont typeface="DM Sans"/>
              <a:buNone/>
              <a:defRPr sz="1800">
                <a:latin typeface="DM Sans"/>
                <a:ea typeface="DM Sans"/>
                <a:cs typeface="DM Sans"/>
                <a:sym typeface="DM Sans"/>
              </a:defRPr>
            </a:lvl7pPr>
            <a:lvl8pPr lvl="7" algn="l">
              <a:lnSpc>
                <a:spcPct val="100000"/>
              </a:lnSpc>
              <a:spcBef>
                <a:spcPts val="0"/>
              </a:spcBef>
              <a:spcAft>
                <a:spcPts val="0"/>
              </a:spcAft>
              <a:buSzPts val="1800"/>
              <a:buFont typeface="DM Sans"/>
              <a:buNone/>
              <a:defRPr sz="1800">
                <a:latin typeface="DM Sans"/>
                <a:ea typeface="DM Sans"/>
                <a:cs typeface="DM Sans"/>
                <a:sym typeface="DM Sans"/>
              </a:defRPr>
            </a:lvl8pPr>
            <a:lvl9pPr lvl="8" algn="l">
              <a:lnSpc>
                <a:spcPct val="100000"/>
              </a:lnSpc>
              <a:spcBef>
                <a:spcPts val="0"/>
              </a:spcBef>
              <a:spcAft>
                <a:spcPts val="0"/>
              </a:spcAft>
              <a:buSzPts val="1800"/>
              <a:buFont typeface="DM Sans"/>
              <a:buNone/>
              <a:defRPr sz="1800">
                <a:latin typeface="DM Sans"/>
                <a:ea typeface="DM Sans"/>
                <a:cs typeface="DM Sans"/>
                <a:sym typeface="DM Sans"/>
              </a:defRPr>
            </a:lvl9pPr>
          </a:lstStyle>
          <a:p/>
        </p:txBody>
      </p:sp>
      <p:sp>
        <p:nvSpPr>
          <p:cNvPr id="173" name="Google Shape;173;p49"/>
          <p:cNvSpPr txBox="1"/>
          <p:nvPr>
            <p:ph idx="6" type="subTitle"/>
          </p:nvPr>
        </p:nvSpPr>
        <p:spPr>
          <a:xfrm>
            <a:off x="6025538" y="1552975"/>
            <a:ext cx="2394600" cy="7926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dk2"/>
              </a:buClr>
              <a:buSzPts val="900"/>
              <a:buNone/>
              <a:defRPr b="1" sz="900"/>
            </a:lvl1pPr>
            <a:lvl2pPr lvl="1" algn="l">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2pPr>
            <a:lvl3pPr lvl="2" algn="l">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3pPr>
            <a:lvl4pPr lvl="3" algn="l">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4pPr>
            <a:lvl5pPr lvl="4" algn="l">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5pPr>
            <a:lvl6pPr lvl="5" algn="l">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6pPr>
            <a:lvl7pPr lvl="6" algn="l">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7pPr>
            <a:lvl8pPr lvl="7" algn="l">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8pPr>
            <a:lvl9pPr lvl="8" algn="l">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9pPr>
          </a:lstStyle>
          <a:p/>
        </p:txBody>
      </p:sp>
      <p:sp>
        <p:nvSpPr>
          <p:cNvPr id="174" name="Google Shape;174;p49"/>
          <p:cNvSpPr txBox="1"/>
          <p:nvPr>
            <p:ph idx="7" type="body"/>
          </p:nvPr>
        </p:nvSpPr>
        <p:spPr>
          <a:xfrm>
            <a:off x="495450" y="3167375"/>
            <a:ext cx="8067300" cy="8400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pic>
        <p:nvPicPr>
          <p:cNvPr id="175" name="Google Shape;175;p49"/>
          <p:cNvPicPr preferRelativeResize="0"/>
          <p:nvPr/>
        </p:nvPicPr>
        <p:blipFill rotWithShape="1">
          <a:blip r:embed="rId2">
            <a:alphaModFix/>
          </a:blip>
          <a:srcRect b="0" l="0" r="0" t="0"/>
          <a:stretch/>
        </p:blipFill>
        <p:spPr>
          <a:xfrm>
            <a:off x="302575" y="4822400"/>
            <a:ext cx="1001051" cy="152925"/>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y the numbers (titled)">
  <p:cSld name="By the numbers (titled)">
    <p:bg>
      <p:bgPr>
        <a:solidFill>
          <a:schemeClr val="lt1"/>
        </a:solidFill>
      </p:bgPr>
    </p:bg>
    <p:spTree>
      <p:nvGrpSpPr>
        <p:cNvPr id="176" name="Shape 176"/>
        <p:cNvGrpSpPr/>
        <p:nvPr/>
      </p:nvGrpSpPr>
      <p:grpSpPr>
        <a:xfrm>
          <a:off x="0" y="0"/>
          <a:ext cx="0" cy="0"/>
          <a:chOff x="0" y="0"/>
          <a:chExt cx="0" cy="0"/>
        </a:xfrm>
      </p:grpSpPr>
      <p:sp>
        <p:nvSpPr>
          <p:cNvPr id="177" name="Google Shape;177;p5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GB"/>
              <a:t>‹#›</a:t>
            </a:fld>
            <a:endParaRPr/>
          </a:p>
        </p:txBody>
      </p:sp>
      <p:sp>
        <p:nvSpPr>
          <p:cNvPr id="178" name="Google Shape;178;p50"/>
          <p:cNvSpPr/>
          <p:nvPr/>
        </p:nvSpPr>
        <p:spPr>
          <a:xfrm>
            <a:off x="1082350" y="1143225"/>
            <a:ext cx="3280800" cy="1529400"/>
          </a:xfrm>
          <a:prstGeom prst="roundRect">
            <a:avLst>
              <a:gd fmla="val 6062" name="adj"/>
            </a:avLst>
          </a:prstGeom>
          <a:solidFill>
            <a:schemeClr val="accent4"/>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7C4FFF"/>
              </a:solidFill>
              <a:latin typeface="Arial"/>
              <a:ea typeface="Arial"/>
              <a:cs typeface="Arial"/>
              <a:sym typeface="Arial"/>
            </a:endParaRPr>
          </a:p>
        </p:txBody>
      </p:sp>
      <p:sp>
        <p:nvSpPr>
          <p:cNvPr id="179" name="Google Shape;179;p50"/>
          <p:cNvSpPr/>
          <p:nvPr/>
        </p:nvSpPr>
        <p:spPr>
          <a:xfrm>
            <a:off x="4780887" y="1143225"/>
            <a:ext cx="3280800" cy="1529400"/>
          </a:xfrm>
          <a:prstGeom prst="roundRect">
            <a:avLst>
              <a:gd fmla="val 7393" name="adj"/>
            </a:avLst>
          </a:prstGeom>
          <a:solidFill>
            <a:schemeClr val="dk1"/>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EF9F0"/>
              </a:solidFill>
              <a:latin typeface="Arial"/>
              <a:ea typeface="Arial"/>
              <a:cs typeface="Arial"/>
              <a:sym typeface="Arial"/>
            </a:endParaRPr>
          </a:p>
        </p:txBody>
      </p:sp>
      <p:sp>
        <p:nvSpPr>
          <p:cNvPr id="180" name="Google Shape;180;p50"/>
          <p:cNvSpPr/>
          <p:nvPr/>
        </p:nvSpPr>
        <p:spPr>
          <a:xfrm>
            <a:off x="1082350" y="2903075"/>
            <a:ext cx="3280800" cy="1529400"/>
          </a:xfrm>
          <a:prstGeom prst="roundRect">
            <a:avLst>
              <a:gd fmla="val 7063" name="adj"/>
            </a:avLst>
          </a:prstGeom>
          <a:solidFill>
            <a:schemeClr val="accent5"/>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 name="Google Shape;181;p50"/>
          <p:cNvSpPr/>
          <p:nvPr/>
        </p:nvSpPr>
        <p:spPr>
          <a:xfrm>
            <a:off x="4780887" y="2903075"/>
            <a:ext cx="3280800" cy="1529400"/>
          </a:xfrm>
          <a:prstGeom prst="roundRect">
            <a:avLst>
              <a:gd fmla="val 6797" name="adj"/>
            </a:avLst>
          </a:prstGeom>
          <a:solidFill>
            <a:srgbClr val="F7C565"/>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 name="Google Shape;182;p50"/>
          <p:cNvSpPr txBox="1"/>
          <p:nvPr>
            <p:ph type="title"/>
          </p:nvPr>
        </p:nvSpPr>
        <p:spPr>
          <a:xfrm>
            <a:off x="1082350" y="2903075"/>
            <a:ext cx="3280800" cy="799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3600"/>
              <a:buNone/>
              <a:defRPr b="1" sz="36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p:txBody>
      </p:sp>
      <p:sp>
        <p:nvSpPr>
          <p:cNvPr id="183" name="Google Shape;183;p50"/>
          <p:cNvSpPr txBox="1"/>
          <p:nvPr>
            <p:ph idx="2" type="title"/>
          </p:nvPr>
        </p:nvSpPr>
        <p:spPr>
          <a:xfrm>
            <a:off x="4780887" y="1143225"/>
            <a:ext cx="3280800" cy="799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Clr>
                <a:schemeClr val="lt1"/>
              </a:buClr>
              <a:buSzPts val="3600"/>
              <a:buNone/>
              <a:defRPr b="1" sz="3600">
                <a:solidFill>
                  <a:schemeClr val="lt1"/>
                </a:solidFill>
              </a:defRPr>
            </a:lvl1pPr>
            <a:lvl2pPr lvl="1" algn="ctr">
              <a:lnSpc>
                <a:spcPct val="100000"/>
              </a:lnSpc>
              <a:spcBef>
                <a:spcPts val="0"/>
              </a:spcBef>
              <a:spcAft>
                <a:spcPts val="0"/>
              </a:spcAft>
              <a:buClr>
                <a:schemeClr val="lt1"/>
              </a:buClr>
              <a:buSzPts val="12000"/>
              <a:buNone/>
              <a:defRPr sz="12000">
                <a:solidFill>
                  <a:schemeClr val="lt1"/>
                </a:solidFill>
              </a:defRPr>
            </a:lvl2pPr>
            <a:lvl3pPr lvl="2" algn="ctr">
              <a:lnSpc>
                <a:spcPct val="100000"/>
              </a:lnSpc>
              <a:spcBef>
                <a:spcPts val="0"/>
              </a:spcBef>
              <a:spcAft>
                <a:spcPts val="0"/>
              </a:spcAft>
              <a:buClr>
                <a:schemeClr val="lt1"/>
              </a:buClr>
              <a:buSzPts val="12000"/>
              <a:buNone/>
              <a:defRPr sz="12000">
                <a:solidFill>
                  <a:schemeClr val="lt1"/>
                </a:solidFill>
              </a:defRPr>
            </a:lvl3pPr>
            <a:lvl4pPr lvl="3" algn="ctr">
              <a:lnSpc>
                <a:spcPct val="100000"/>
              </a:lnSpc>
              <a:spcBef>
                <a:spcPts val="0"/>
              </a:spcBef>
              <a:spcAft>
                <a:spcPts val="0"/>
              </a:spcAft>
              <a:buClr>
                <a:schemeClr val="lt1"/>
              </a:buClr>
              <a:buSzPts val="12000"/>
              <a:buNone/>
              <a:defRPr sz="12000">
                <a:solidFill>
                  <a:schemeClr val="lt1"/>
                </a:solidFill>
              </a:defRPr>
            </a:lvl4pPr>
            <a:lvl5pPr lvl="4" algn="ctr">
              <a:lnSpc>
                <a:spcPct val="100000"/>
              </a:lnSpc>
              <a:spcBef>
                <a:spcPts val="0"/>
              </a:spcBef>
              <a:spcAft>
                <a:spcPts val="0"/>
              </a:spcAft>
              <a:buClr>
                <a:schemeClr val="lt1"/>
              </a:buClr>
              <a:buSzPts val="12000"/>
              <a:buNone/>
              <a:defRPr sz="12000">
                <a:solidFill>
                  <a:schemeClr val="lt1"/>
                </a:solidFill>
              </a:defRPr>
            </a:lvl5pPr>
            <a:lvl6pPr lvl="5" algn="ctr">
              <a:lnSpc>
                <a:spcPct val="100000"/>
              </a:lnSpc>
              <a:spcBef>
                <a:spcPts val="0"/>
              </a:spcBef>
              <a:spcAft>
                <a:spcPts val="0"/>
              </a:spcAft>
              <a:buClr>
                <a:schemeClr val="lt1"/>
              </a:buClr>
              <a:buSzPts val="12000"/>
              <a:buNone/>
              <a:defRPr sz="12000">
                <a:solidFill>
                  <a:schemeClr val="lt1"/>
                </a:solidFill>
              </a:defRPr>
            </a:lvl6pPr>
            <a:lvl7pPr lvl="6" algn="ctr">
              <a:lnSpc>
                <a:spcPct val="100000"/>
              </a:lnSpc>
              <a:spcBef>
                <a:spcPts val="0"/>
              </a:spcBef>
              <a:spcAft>
                <a:spcPts val="0"/>
              </a:spcAft>
              <a:buClr>
                <a:schemeClr val="lt1"/>
              </a:buClr>
              <a:buSzPts val="12000"/>
              <a:buNone/>
              <a:defRPr sz="12000">
                <a:solidFill>
                  <a:schemeClr val="lt1"/>
                </a:solidFill>
              </a:defRPr>
            </a:lvl7pPr>
            <a:lvl8pPr lvl="7" algn="ctr">
              <a:lnSpc>
                <a:spcPct val="100000"/>
              </a:lnSpc>
              <a:spcBef>
                <a:spcPts val="0"/>
              </a:spcBef>
              <a:spcAft>
                <a:spcPts val="0"/>
              </a:spcAft>
              <a:buClr>
                <a:schemeClr val="lt1"/>
              </a:buClr>
              <a:buSzPts val="12000"/>
              <a:buNone/>
              <a:defRPr sz="12000">
                <a:solidFill>
                  <a:schemeClr val="lt1"/>
                </a:solidFill>
              </a:defRPr>
            </a:lvl8pPr>
            <a:lvl9pPr lvl="8" algn="ctr">
              <a:lnSpc>
                <a:spcPct val="100000"/>
              </a:lnSpc>
              <a:spcBef>
                <a:spcPts val="0"/>
              </a:spcBef>
              <a:spcAft>
                <a:spcPts val="0"/>
              </a:spcAft>
              <a:buClr>
                <a:schemeClr val="lt1"/>
              </a:buClr>
              <a:buSzPts val="12000"/>
              <a:buNone/>
              <a:defRPr sz="12000">
                <a:solidFill>
                  <a:schemeClr val="lt1"/>
                </a:solidFill>
              </a:defRPr>
            </a:lvl9pPr>
          </a:lstStyle>
          <a:p/>
        </p:txBody>
      </p:sp>
      <p:sp>
        <p:nvSpPr>
          <p:cNvPr id="184" name="Google Shape;184;p50"/>
          <p:cNvSpPr txBox="1"/>
          <p:nvPr>
            <p:ph idx="3" type="title"/>
          </p:nvPr>
        </p:nvSpPr>
        <p:spPr>
          <a:xfrm>
            <a:off x="4938987" y="3060150"/>
            <a:ext cx="2964600" cy="64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3600"/>
              <a:buNone/>
              <a:defRPr b="1" sz="36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p:txBody>
      </p:sp>
      <p:sp>
        <p:nvSpPr>
          <p:cNvPr id="185" name="Google Shape;185;p50"/>
          <p:cNvSpPr txBox="1"/>
          <p:nvPr>
            <p:ph idx="1" type="body"/>
          </p:nvPr>
        </p:nvSpPr>
        <p:spPr>
          <a:xfrm>
            <a:off x="4780887" y="2002900"/>
            <a:ext cx="3280800" cy="509131"/>
          </a:xfrm>
          <a:prstGeom prst="rect">
            <a:avLst/>
          </a:prstGeom>
          <a:noFill/>
          <a:ln>
            <a:noFill/>
          </a:ln>
        </p:spPr>
        <p:txBody>
          <a:bodyPr anchorCtr="0" anchor="t" bIns="91425" lIns="91425" spcFirstLastPara="1" rIns="91425" wrap="square" tIns="91425">
            <a:normAutofit/>
          </a:bodyPr>
          <a:lstStyle>
            <a:lvl1pPr indent="-317500" lvl="0" marL="457200" algn="ctr">
              <a:lnSpc>
                <a:spcPct val="115000"/>
              </a:lnSpc>
              <a:spcBef>
                <a:spcPts val="0"/>
              </a:spcBef>
              <a:spcAft>
                <a:spcPts val="0"/>
              </a:spcAft>
              <a:buClr>
                <a:schemeClr val="lt1"/>
              </a:buClr>
              <a:buSzPts val="1400"/>
              <a:buChar char="●"/>
              <a:defRPr sz="1400">
                <a:solidFill>
                  <a:schemeClr val="lt1"/>
                </a:solidFill>
              </a:defRPr>
            </a:lvl1pPr>
            <a:lvl2pPr indent="-304800" lvl="1" marL="914400" algn="ctr">
              <a:lnSpc>
                <a:spcPct val="115000"/>
              </a:lnSpc>
              <a:spcBef>
                <a:spcPts val="0"/>
              </a:spcBef>
              <a:spcAft>
                <a:spcPts val="0"/>
              </a:spcAft>
              <a:buClr>
                <a:schemeClr val="lt1"/>
              </a:buClr>
              <a:buSzPts val="1200"/>
              <a:buChar char="○"/>
              <a:defRPr sz="1200">
                <a:solidFill>
                  <a:schemeClr val="lt1"/>
                </a:solidFill>
              </a:defRPr>
            </a:lvl2pPr>
            <a:lvl3pPr indent="-304800" lvl="2" marL="1371600" algn="ctr">
              <a:lnSpc>
                <a:spcPct val="115000"/>
              </a:lnSpc>
              <a:spcBef>
                <a:spcPts val="0"/>
              </a:spcBef>
              <a:spcAft>
                <a:spcPts val="0"/>
              </a:spcAft>
              <a:buClr>
                <a:schemeClr val="lt1"/>
              </a:buClr>
              <a:buSzPts val="1200"/>
              <a:buChar char="■"/>
              <a:defRPr sz="1200">
                <a:solidFill>
                  <a:schemeClr val="lt1"/>
                </a:solidFill>
              </a:defRPr>
            </a:lvl3pPr>
            <a:lvl4pPr indent="-304800" lvl="3" marL="1828800" algn="ctr">
              <a:lnSpc>
                <a:spcPct val="115000"/>
              </a:lnSpc>
              <a:spcBef>
                <a:spcPts val="0"/>
              </a:spcBef>
              <a:spcAft>
                <a:spcPts val="0"/>
              </a:spcAft>
              <a:buClr>
                <a:schemeClr val="lt1"/>
              </a:buClr>
              <a:buSzPts val="1200"/>
              <a:buChar char="●"/>
              <a:defRPr sz="1200">
                <a:solidFill>
                  <a:schemeClr val="lt1"/>
                </a:solidFill>
              </a:defRPr>
            </a:lvl4pPr>
            <a:lvl5pPr indent="-304800" lvl="4" marL="2286000" algn="ctr">
              <a:lnSpc>
                <a:spcPct val="115000"/>
              </a:lnSpc>
              <a:spcBef>
                <a:spcPts val="0"/>
              </a:spcBef>
              <a:spcAft>
                <a:spcPts val="0"/>
              </a:spcAft>
              <a:buClr>
                <a:schemeClr val="lt1"/>
              </a:buClr>
              <a:buSzPts val="1200"/>
              <a:buChar char="○"/>
              <a:defRPr sz="1200">
                <a:solidFill>
                  <a:schemeClr val="lt1"/>
                </a:solidFill>
              </a:defRPr>
            </a:lvl5pPr>
            <a:lvl6pPr indent="-304800" lvl="5" marL="2743200" algn="ctr">
              <a:lnSpc>
                <a:spcPct val="115000"/>
              </a:lnSpc>
              <a:spcBef>
                <a:spcPts val="0"/>
              </a:spcBef>
              <a:spcAft>
                <a:spcPts val="0"/>
              </a:spcAft>
              <a:buClr>
                <a:schemeClr val="lt1"/>
              </a:buClr>
              <a:buSzPts val="1200"/>
              <a:buChar char="■"/>
              <a:defRPr sz="1200">
                <a:solidFill>
                  <a:schemeClr val="lt1"/>
                </a:solidFill>
              </a:defRPr>
            </a:lvl6pPr>
            <a:lvl7pPr indent="-304800" lvl="6" marL="3200400" algn="ctr">
              <a:lnSpc>
                <a:spcPct val="115000"/>
              </a:lnSpc>
              <a:spcBef>
                <a:spcPts val="0"/>
              </a:spcBef>
              <a:spcAft>
                <a:spcPts val="0"/>
              </a:spcAft>
              <a:buClr>
                <a:schemeClr val="lt1"/>
              </a:buClr>
              <a:buSzPts val="1200"/>
              <a:buChar char="●"/>
              <a:defRPr sz="1200">
                <a:solidFill>
                  <a:schemeClr val="lt1"/>
                </a:solidFill>
              </a:defRPr>
            </a:lvl7pPr>
            <a:lvl8pPr indent="-304800" lvl="7" marL="3657600" algn="ctr">
              <a:lnSpc>
                <a:spcPct val="115000"/>
              </a:lnSpc>
              <a:spcBef>
                <a:spcPts val="0"/>
              </a:spcBef>
              <a:spcAft>
                <a:spcPts val="0"/>
              </a:spcAft>
              <a:buClr>
                <a:schemeClr val="lt1"/>
              </a:buClr>
              <a:buSzPts val="1200"/>
              <a:buChar char="○"/>
              <a:defRPr sz="1200">
                <a:solidFill>
                  <a:schemeClr val="lt1"/>
                </a:solidFill>
              </a:defRPr>
            </a:lvl8pPr>
            <a:lvl9pPr indent="-304800" lvl="8" marL="4114800" algn="ctr">
              <a:lnSpc>
                <a:spcPct val="115000"/>
              </a:lnSpc>
              <a:spcBef>
                <a:spcPts val="0"/>
              </a:spcBef>
              <a:spcAft>
                <a:spcPts val="0"/>
              </a:spcAft>
              <a:buClr>
                <a:schemeClr val="lt1"/>
              </a:buClr>
              <a:buSzPts val="1200"/>
              <a:buChar char="■"/>
              <a:defRPr sz="1200">
                <a:solidFill>
                  <a:schemeClr val="lt1"/>
                </a:solidFill>
              </a:defRPr>
            </a:lvl9pPr>
          </a:lstStyle>
          <a:p/>
        </p:txBody>
      </p:sp>
      <p:sp>
        <p:nvSpPr>
          <p:cNvPr id="186" name="Google Shape;186;p50"/>
          <p:cNvSpPr txBox="1"/>
          <p:nvPr>
            <p:ph idx="4" type="body"/>
          </p:nvPr>
        </p:nvSpPr>
        <p:spPr>
          <a:xfrm>
            <a:off x="1082350" y="3762750"/>
            <a:ext cx="3280800" cy="552396"/>
          </a:xfrm>
          <a:prstGeom prst="rect">
            <a:avLst/>
          </a:prstGeom>
          <a:noFill/>
          <a:ln>
            <a:noFill/>
          </a:ln>
        </p:spPr>
        <p:txBody>
          <a:bodyPr anchorCtr="0" anchor="t" bIns="91425" lIns="91425" spcFirstLastPara="1" rIns="91425" wrap="square" tIns="91425">
            <a:normAutofit/>
          </a:bodyPr>
          <a:lstStyle>
            <a:lvl1pPr indent="-317500" lvl="0" marL="457200" algn="ctr">
              <a:lnSpc>
                <a:spcPct val="115000"/>
              </a:lnSpc>
              <a:spcBef>
                <a:spcPts val="0"/>
              </a:spcBef>
              <a:spcAft>
                <a:spcPts val="0"/>
              </a:spcAft>
              <a:buSzPts val="1400"/>
              <a:buChar char="●"/>
              <a:defRPr sz="1400"/>
            </a:lvl1pPr>
            <a:lvl2pPr indent="-304800" lvl="1" marL="914400" algn="ctr">
              <a:lnSpc>
                <a:spcPct val="115000"/>
              </a:lnSpc>
              <a:spcBef>
                <a:spcPts val="0"/>
              </a:spcBef>
              <a:spcAft>
                <a:spcPts val="0"/>
              </a:spcAft>
              <a:buSzPts val="1200"/>
              <a:buChar char="○"/>
              <a:defRPr sz="1200"/>
            </a:lvl2pPr>
            <a:lvl3pPr indent="-304800" lvl="2" marL="1371600" algn="ctr">
              <a:lnSpc>
                <a:spcPct val="115000"/>
              </a:lnSpc>
              <a:spcBef>
                <a:spcPts val="0"/>
              </a:spcBef>
              <a:spcAft>
                <a:spcPts val="0"/>
              </a:spcAft>
              <a:buSzPts val="1200"/>
              <a:buChar char="■"/>
              <a:defRPr sz="1200"/>
            </a:lvl3pPr>
            <a:lvl4pPr indent="-304800" lvl="3" marL="1828800" algn="ctr">
              <a:lnSpc>
                <a:spcPct val="115000"/>
              </a:lnSpc>
              <a:spcBef>
                <a:spcPts val="0"/>
              </a:spcBef>
              <a:spcAft>
                <a:spcPts val="0"/>
              </a:spcAft>
              <a:buSzPts val="1200"/>
              <a:buChar char="●"/>
              <a:defRPr sz="1200"/>
            </a:lvl4pPr>
            <a:lvl5pPr indent="-304800" lvl="4" marL="2286000" algn="ctr">
              <a:lnSpc>
                <a:spcPct val="115000"/>
              </a:lnSpc>
              <a:spcBef>
                <a:spcPts val="0"/>
              </a:spcBef>
              <a:spcAft>
                <a:spcPts val="0"/>
              </a:spcAft>
              <a:buSzPts val="1200"/>
              <a:buChar char="○"/>
              <a:defRPr sz="1200"/>
            </a:lvl5pPr>
            <a:lvl6pPr indent="-304800" lvl="5" marL="2743200" algn="ctr">
              <a:lnSpc>
                <a:spcPct val="115000"/>
              </a:lnSpc>
              <a:spcBef>
                <a:spcPts val="0"/>
              </a:spcBef>
              <a:spcAft>
                <a:spcPts val="0"/>
              </a:spcAft>
              <a:buSzPts val="1200"/>
              <a:buChar char="■"/>
              <a:defRPr sz="1200"/>
            </a:lvl6pPr>
            <a:lvl7pPr indent="-304800" lvl="6" marL="3200400" algn="ctr">
              <a:lnSpc>
                <a:spcPct val="115000"/>
              </a:lnSpc>
              <a:spcBef>
                <a:spcPts val="0"/>
              </a:spcBef>
              <a:spcAft>
                <a:spcPts val="0"/>
              </a:spcAft>
              <a:buSzPts val="1200"/>
              <a:buChar char="●"/>
              <a:defRPr sz="1200"/>
            </a:lvl7pPr>
            <a:lvl8pPr indent="-304800" lvl="7" marL="3657600" algn="ctr">
              <a:lnSpc>
                <a:spcPct val="115000"/>
              </a:lnSpc>
              <a:spcBef>
                <a:spcPts val="0"/>
              </a:spcBef>
              <a:spcAft>
                <a:spcPts val="0"/>
              </a:spcAft>
              <a:buSzPts val="1200"/>
              <a:buChar char="○"/>
              <a:defRPr sz="1200"/>
            </a:lvl8pPr>
            <a:lvl9pPr indent="-304800" lvl="8" marL="4114800" algn="ctr">
              <a:lnSpc>
                <a:spcPct val="115000"/>
              </a:lnSpc>
              <a:spcBef>
                <a:spcPts val="0"/>
              </a:spcBef>
              <a:spcAft>
                <a:spcPts val="0"/>
              </a:spcAft>
              <a:buSzPts val="1200"/>
              <a:buChar char="■"/>
              <a:defRPr sz="1200"/>
            </a:lvl9pPr>
          </a:lstStyle>
          <a:p/>
        </p:txBody>
      </p:sp>
      <p:sp>
        <p:nvSpPr>
          <p:cNvPr id="187" name="Google Shape;187;p50"/>
          <p:cNvSpPr txBox="1"/>
          <p:nvPr>
            <p:ph idx="5" type="body"/>
          </p:nvPr>
        </p:nvSpPr>
        <p:spPr>
          <a:xfrm>
            <a:off x="4780887" y="3762750"/>
            <a:ext cx="3280800" cy="840000"/>
          </a:xfrm>
          <a:prstGeom prst="rect">
            <a:avLst/>
          </a:prstGeom>
          <a:noFill/>
          <a:ln>
            <a:noFill/>
          </a:ln>
        </p:spPr>
        <p:txBody>
          <a:bodyPr anchorCtr="0" anchor="t" bIns="91425" lIns="91425" spcFirstLastPara="1" rIns="91425" wrap="square" tIns="91425">
            <a:normAutofit/>
          </a:bodyPr>
          <a:lstStyle>
            <a:lvl1pPr indent="-317500" lvl="0" marL="457200" algn="ctr">
              <a:lnSpc>
                <a:spcPct val="115000"/>
              </a:lnSpc>
              <a:spcBef>
                <a:spcPts val="0"/>
              </a:spcBef>
              <a:spcAft>
                <a:spcPts val="0"/>
              </a:spcAft>
              <a:buSzPts val="1400"/>
              <a:buChar char="●"/>
              <a:defRPr sz="1400"/>
            </a:lvl1pPr>
            <a:lvl2pPr indent="-304800" lvl="1" marL="914400" algn="ctr">
              <a:lnSpc>
                <a:spcPct val="115000"/>
              </a:lnSpc>
              <a:spcBef>
                <a:spcPts val="0"/>
              </a:spcBef>
              <a:spcAft>
                <a:spcPts val="0"/>
              </a:spcAft>
              <a:buSzPts val="1200"/>
              <a:buChar char="○"/>
              <a:defRPr sz="1200"/>
            </a:lvl2pPr>
            <a:lvl3pPr indent="-304800" lvl="2" marL="1371600" algn="ctr">
              <a:lnSpc>
                <a:spcPct val="115000"/>
              </a:lnSpc>
              <a:spcBef>
                <a:spcPts val="0"/>
              </a:spcBef>
              <a:spcAft>
                <a:spcPts val="0"/>
              </a:spcAft>
              <a:buSzPts val="1200"/>
              <a:buChar char="■"/>
              <a:defRPr sz="1200"/>
            </a:lvl3pPr>
            <a:lvl4pPr indent="-304800" lvl="3" marL="1828800" algn="ctr">
              <a:lnSpc>
                <a:spcPct val="115000"/>
              </a:lnSpc>
              <a:spcBef>
                <a:spcPts val="0"/>
              </a:spcBef>
              <a:spcAft>
                <a:spcPts val="0"/>
              </a:spcAft>
              <a:buSzPts val="1200"/>
              <a:buChar char="●"/>
              <a:defRPr sz="1200"/>
            </a:lvl4pPr>
            <a:lvl5pPr indent="-304800" lvl="4" marL="2286000" algn="ctr">
              <a:lnSpc>
                <a:spcPct val="115000"/>
              </a:lnSpc>
              <a:spcBef>
                <a:spcPts val="0"/>
              </a:spcBef>
              <a:spcAft>
                <a:spcPts val="0"/>
              </a:spcAft>
              <a:buSzPts val="1200"/>
              <a:buChar char="○"/>
              <a:defRPr sz="1200"/>
            </a:lvl5pPr>
            <a:lvl6pPr indent="-304800" lvl="5" marL="2743200" algn="ctr">
              <a:lnSpc>
                <a:spcPct val="115000"/>
              </a:lnSpc>
              <a:spcBef>
                <a:spcPts val="0"/>
              </a:spcBef>
              <a:spcAft>
                <a:spcPts val="0"/>
              </a:spcAft>
              <a:buSzPts val="1200"/>
              <a:buChar char="■"/>
              <a:defRPr sz="1200"/>
            </a:lvl6pPr>
            <a:lvl7pPr indent="-304800" lvl="6" marL="3200400" algn="ctr">
              <a:lnSpc>
                <a:spcPct val="115000"/>
              </a:lnSpc>
              <a:spcBef>
                <a:spcPts val="0"/>
              </a:spcBef>
              <a:spcAft>
                <a:spcPts val="0"/>
              </a:spcAft>
              <a:buSzPts val="1200"/>
              <a:buChar char="●"/>
              <a:defRPr sz="1200"/>
            </a:lvl7pPr>
            <a:lvl8pPr indent="-304800" lvl="7" marL="3657600" algn="ctr">
              <a:lnSpc>
                <a:spcPct val="115000"/>
              </a:lnSpc>
              <a:spcBef>
                <a:spcPts val="0"/>
              </a:spcBef>
              <a:spcAft>
                <a:spcPts val="0"/>
              </a:spcAft>
              <a:buSzPts val="1200"/>
              <a:buChar char="○"/>
              <a:defRPr sz="1200"/>
            </a:lvl8pPr>
            <a:lvl9pPr indent="-304800" lvl="8" marL="4114800" algn="ctr">
              <a:lnSpc>
                <a:spcPct val="115000"/>
              </a:lnSpc>
              <a:spcBef>
                <a:spcPts val="0"/>
              </a:spcBef>
              <a:spcAft>
                <a:spcPts val="0"/>
              </a:spcAft>
              <a:buSzPts val="1200"/>
              <a:buChar char="■"/>
              <a:defRPr sz="1200"/>
            </a:lvl9pPr>
          </a:lstStyle>
          <a:p/>
        </p:txBody>
      </p:sp>
      <p:sp>
        <p:nvSpPr>
          <p:cNvPr id="188" name="Google Shape;188;p50"/>
          <p:cNvSpPr txBox="1"/>
          <p:nvPr>
            <p:ph idx="6" type="title"/>
          </p:nvPr>
        </p:nvSpPr>
        <p:spPr>
          <a:xfrm>
            <a:off x="1420150" y="1143225"/>
            <a:ext cx="2605200" cy="799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3600"/>
              <a:buNone/>
              <a:defRPr b="1" sz="36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p:txBody>
      </p:sp>
      <p:sp>
        <p:nvSpPr>
          <p:cNvPr id="189" name="Google Shape;189;p50"/>
          <p:cNvSpPr txBox="1"/>
          <p:nvPr>
            <p:ph idx="7" type="body"/>
          </p:nvPr>
        </p:nvSpPr>
        <p:spPr>
          <a:xfrm>
            <a:off x="1082350" y="2002900"/>
            <a:ext cx="3280800" cy="840000"/>
          </a:xfrm>
          <a:prstGeom prst="rect">
            <a:avLst/>
          </a:prstGeom>
          <a:noFill/>
          <a:ln>
            <a:noFill/>
          </a:ln>
        </p:spPr>
        <p:txBody>
          <a:bodyPr anchorCtr="0" anchor="t" bIns="91425" lIns="91425" spcFirstLastPara="1" rIns="91425" wrap="square" tIns="91425">
            <a:normAutofit/>
          </a:bodyPr>
          <a:lstStyle>
            <a:lvl1pPr indent="-317500" lvl="0" marL="457200" algn="ctr">
              <a:lnSpc>
                <a:spcPct val="115000"/>
              </a:lnSpc>
              <a:spcBef>
                <a:spcPts val="0"/>
              </a:spcBef>
              <a:spcAft>
                <a:spcPts val="0"/>
              </a:spcAft>
              <a:buSzPts val="1400"/>
              <a:buChar char="●"/>
              <a:defRPr sz="1400"/>
            </a:lvl1pPr>
            <a:lvl2pPr indent="-304800" lvl="1" marL="914400" algn="ctr">
              <a:lnSpc>
                <a:spcPct val="115000"/>
              </a:lnSpc>
              <a:spcBef>
                <a:spcPts val="0"/>
              </a:spcBef>
              <a:spcAft>
                <a:spcPts val="0"/>
              </a:spcAft>
              <a:buSzPts val="1200"/>
              <a:buChar char="○"/>
              <a:defRPr sz="1200"/>
            </a:lvl2pPr>
            <a:lvl3pPr indent="-304800" lvl="2" marL="1371600" algn="ctr">
              <a:lnSpc>
                <a:spcPct val="115000"/>
              </a:lnSpc>
              <a:spcBef>
                <a:spcPts val="0"/>
              </a:spcBef>
              <a:spcAft>
                <a:spcPts val="0"/>
              </a:spcAft>
              <a:buSzPts val="1200"/>
              <a:buChar char="■"/>
              <a:defRPr sz="1200"/>
            </a:lvl3pPr>
            <a:lvl4pPr indent="-304800" lvl="3" marL="1828800" algn="ctr">
              <a:lnSpc>
                <a:spcPct val="115000"/>
              </a:lnSpc>
              <a:spcBef>
                <a:spcPts val="0"/>
              </a:spcBef>
              <a:spcAft>
                <a:spcPts val="0"/>
              </a:spcAft>
              <a:buSzPts val="1200"/>
              <a:buChar char="●"/>
              <a:defRPr sz="1200"/>
            </a:lvl4pPr>
            <a:lvl5pPr indent="-304800" lvl="4" marL="2286000" algn="ctr">
              <a:lnSpc>
                <a:spcPct val="115000"/>
              </a:lnSpc>
              <a:spcBef>
                <a:spcPts val="0"/>
              </a:spcBef>
              <a:spcAft>
                <a:spcPts val="0"/>
              </a:spcAft>
              <a:buSzPts val="1200"/>
              <a:buChar char="○"/>
              <a:defRPr sz="1200"/>
            </a:lvl5pPr>
            <a:lvl6pPr indent="-304800" lvl="5" marL="2743200" algn="ctr">
              <a:lnSpc>
                <a:spcPct val="115000"/>
              </a:lnSpc>
              <a:spcBef>
                <a:spcPts val="0"/>
              </a:spcBef>
              <a:spcAft>
                <a:spcPts val="0"/>
              </a:spcAft>
              <a:buSzPts val="1200"/>
              <a:buChar char="■"/>
              <a:defRPr sz="1200"/>
            </a:lvl6pPr>
            <a:lvl7pPr indent="-304800" lvl="6" marL="3200400" algn="ctr">
              <a:lnSpc>
                <a:spcPct val="115000"/>
              </a:lnSpc>
              <a:spcBef>
                <a:spcPts val="0"/>
              </a:spcBef>
              <a:spcAft>
                <a:spcPts val="0"/>
              </a:spcAft>
              <a:buSzPts val="1200"/>
              <a:buChar char="●"/>
              <a:defRPr sz="1200"/>
            </a:lvl7pPr>
            <a:lvl8pPr indent="-304800" lvl="7" marL="3657600" algn="ctr">
              <a:lnSpc>
                <a:spcPct val="115000"/>
              </a:lnSpc>
              <a:spcBef>
                <a:spcPts val="0"/>
              </a:spcBef>
              <a:spcAft>
                <a:spcPts val="0"/>
              </a:spcAft>
              <a:buSzPts val="1200"/>
              <a:buChar char="○"/>
              <a:defRPr sz="1200"/>
            </a:lvl8pPr>
            <a:lvl9pPr indent="-304800" lvl="8" marL="4114800" algn="ctr">
              <a:lnSpc>
                <a:spcPct val="115000"/>
              </a:lnSpc>
              <a:spcBef>
                <a:spcPts val="0"/>
              </a:spcBef>
              <a:spcAft>
                <a:spcPts val="0"/>
              </a:spcAft>
              <a:buSzPts val="1200"/>
              <a:buChar char="■"/>
              <a:defRPr sz="1200"/>
            </a:lvl9pPr>
          </a:lstStyle>
          <a:p/>
        </p:txBody>
      </p:sp>
      <p:sp>
        <p:nvSpPr>
          <p:cNvPr id="190" name="Google Shape;190;p50"/>
          <p:cNvSpPr/>
          <p:nvPr/>
        </p:nvSpPr>
        <p:spPr>
          <a:xfrm>
            <a:off x="1082375" y="237525"/>
            <a:ext cx="6979200" cy="642300"/>
          </a:xfrm>
          <a:prstGeom prst="roundRect">
            <a:avLst>
              <a:gd fmla="val 10209" name="adj"/>
            </a:avLst>
          </a:pr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 name="Google Shape;191;p50"/>
          <p:cNvSpPr txBox="1"/>
          <p:nvPr>
            <p:ph idx="8" type="title"/>
          </p:nvPr>
        </p:nvSpPr>
        <p:spPr>
          <a:xfrm>
            <a:off x="0" y="420825"/>
            <a:ext cx="9144000" cy="2757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100"/>
              <a:buNone/>
              <a:defRPr sz="3100"/>
            </a:lvl1pPr>
            <a:lvl2pPr lvl="1" algn="l">
              <a:lnSpc>
                <a:spcPct val="100000"/>
              </a:lnSpc>
              <a:spcBef>
                <a:spcPts val="0"/>
              </a:spcBef>
              <a:spcAft>
                <a:spcPts val="0"/>
              </a:spcAft>
              <a:buSzPts val="2500"/>
              <a:buNone/>
              <a:defRPr sz="2500"/>
            </a:lvl2pPr>
            <a:lvl3pPr lvl="2" algn="l">
              <a:lnSpc>
                <a:spcPct val="100000"/>
              </a:lnSpc>
              <a:spcBef>
                <a:spcPts val="0"/>
              </a:spcBef>
              <a:spcAft>
                <a:spcPts val="0"/>
              </a:spcAft>
              <a:buSzPts val="2500"/>
              <a:buNone/>
              <a:defRPr sz="2500"/>
            </a:lvl3pPr>
            <a:lvl4pPr lvl="3" algn="l">
              <a:lnSpc>
                <a:spcPct val="100000"/>
              </a:lnSpc>
              <a:spcBef>
                <a:spcPts val="0"/>
              </a:spcBef>
              <a:spcAft>
                <a:spcPts val="0"/>
              </a:spcAft>
              <a:buSzPts val="2500"/>
              <a:buNone/>
              <a:defRPr sz="2500"/>
            </a:lvl4pPr>
            <a:lvl5pPr lvl="4" algn="l">
              <a:lnSpc>
                <a:spcPct val="100000"/>
              </a:lnSpc>
              <a:spcBef>
                <a:spcPts val="0"/>
              </a:spcBef>
              <a:spcAft>
                <a:spcPts val="0"/>
              </a:spcAft>
              <a:buSzPts val="2500"/>
              <a:buNone/>
              <a:defRPr sz="2500"/>
            </a:lvl5pPr>
            <a:lvl6pPr lvl="5" algn="l">
              <a:lnSpc>
                <a:spcPct val="100000"/>
              </a:lnSpc>
              <a:spcBef>
                <a:spcPts val="0"/>
              </a:spcBef>
              <a:spcAft>
                <a:spcPts val="0"/>
              </a:spcAft>
              <a:buSzPts val="2500"/>
              <a:buNone/>
              <a:defRPr sz="2500"/>
            </a:lvl6pPr>
            <a:lvl7pPr lvl="6" algn="l">
              <a:lnSpc>
                <a:spcPct val="100000"/>
              </a:lnSpc>
              <a:spcBef>
                <a:spcPts val="0"/>
              </a:spcBef>
              <a:spcAft>
                <a:spcPts val="0"/>
              </a:spcAft>
              <a:buSzPts val="2500"/>
              <a:buNone/>
              <a:defRPr sz="2500"/>
            </a:lvl7pPr>
            <a:lvl8pPr lvl="7" algn="l">
              <a:lnSpc>
                <a:spcPct val="100000"/>
              </a:lnSpc>
              <a:spcBef>
                <a:spcPts val="0"/>
              </a:spcBef>
              <a:spcAft>
                <a:spcPts val="0"/>
              </a:spcAft>
              <a:buSzPts val="2500"/>
              <a:buNone/>
              <a:defRPr sz="2500"/>
            </a:lvl8pPr>
            <a:lvl9pPr lvl="8" algn="l">
              <a:lnSpc>
                <a:spcPct val="100000"/>
              </a:lnSpc>
              <a:spcBef>
                <a:spcPts val="0"/>
              </a:spcBef>
              <a:spcAft>
                <a:spcPts val="0"/>
              </a:spcAft>
              <a:buSzPts val="2500"/>
              <a:buNone/>
              <a:defRPr sz="2500"/>
            </a:lvl9pPr>
          </a:lstStyle>
          <a:p/>
        </p:txBody>
      </p:sp>
      <p:pic>
        <p:nvPicPr>
          <p:cNvPr id="192" name="Google Shape;192;p50"/>
          <p:cNvPicPr preferRelativeResize="0"/>
          <p:nvPr/>
        </p:nvPicPr>
        <p:blipFill rotWithShape="1">
          <a:blip r:embed="rId2">
            <a:alphaModFix/>
          </a:blip>
          <a:srcRect b="0" l="0" r="0" t="0"/>
          <a:stretch/>
        </p:blipFill>
        <p:spPr>
          <a:xfrm>
            <a:off x="302575" y="4822400"/>
            <a:ext cx="1001051" cy="152925"/>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ood to great">
  <p:cSld name="Good to great">
    <p:spTree>
      <p:nvGrpSpPr>
        <p:cNvPr id="193" name="Shape 193"/>
        <p:cNvGrpSpPr/>
        <p:nvPr/>
      </p:nvGrpSpPr>
      <p:grpSpPr>
        <a:xfrm>
          <a:off x="0" y="0"/>
          <a:ext cx="0" cy="0"/>
          <a:chOff x="0" y="0"/>
          <a:chExt cx="0" cy="0"/>
        </a:xfrm>
      </p:grpSpPr>
      <p:sp>
        <p:nvSpPr>
          <p:cNvPr id="194" name="Google Shape;194;p51"/>
          <p:cNvSpPr/>
          <p:nvPr/>
        </p:nvSpPr>
        <p:spPr>
          <a:xfrm>
            <a:off x="173850" y="1208550"/>
            <a:ext cx="2028000" cy="3130800"/>
          </a:xfrm>
          <a:prstGeom prst="roundRect">
            <a:avLst>
              <a:gd fmla="val 6359" name="adj"/>
            </a:avLst>
          </a:prstGeom>
          <a:solidFill>
            <a:schemeClr val="accent5"/>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7C4FFF"/>
              </a:solidFill>
              <a:latin typeface="Arial"/>
              <a:ea typeface="Arial"/>
              <a:cs typeface="Arial"/>
              <a:sym typeface="Arial"/>
            </a:endParaRPr>
          </a:p>
        </p:txBody>
      </p:sp>
      <p:sp>
        <p:nvSpPr>
          <p:cNvPr id="195" name="Google Shape;195;p51"/>
          <p:cNvSpPr txBox="1"/>
          <p:nvPr>
            <p:ph type="title"/>
          </p:nvPr>
        </p:nvSpPr>
        <p:spPr>
          <a:xfrm>
            <a:off x="204675" y="201125"/>
            <a:ext cx="86277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96" name="Google Shape;196;p51"/>
          <p:cNvSpPr/>
          <p:nvPr/>
        </p:nvSpPr>
        <p:spPr>
          <a:xfrm>
            <a:off x="2420942" y="1208550"/>
            <a:ext cx="2028000" cy="3130800"/>
          </a:xfrm>
          <a:prstGeom prst="roundRect">
            <a:avLst>
              <a:gd fmla="val 6359" name="adj"/>
            </a:avLst>
          </a:prstGeom>
          <a:solidFill>
            <a:schemeClr val="accent3"/>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7C4FFF"/>
              </a:solidFill>
              <a:latin typeface="Arial"/>
              <a:ea typeface="Arial"/>
              <a:cs typeface="Arial"/>
              <a:sym typeface="Arial"/>
            </a:endParaRPr>
          </a:p>
        </p:txBody>
      </p:sp>
      <p:sp>
        <p:nvSpPr>
          <p:cNvPr id="197" name="Google Shape;197;p51"/>
          <p:cNvSpPr txBox="1"/>
          <p:nvPr>
            <p:ph idx="2" type="title"/>
          </p:nvPr>
        </p:nvSpPr>
        <p:spPr>
          <a:xfrm>
            <a:off x="204675" y="1320500"/>
            <a:ext cx="1997100" cy="7938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Clr>
                <a:schemeClr val="lt1"/>
              </a:buClr>
              <a:buSzPts val="2400"/>
              <a:buNone/>
              <a:defRPr sz="2400">
                <a:solidFill>
                  <a:schemeClr val="lt1"/>
                </a:solidFill>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p:txBody>
      </p:sp>
      <p:sp>
        <p:nvSpPr>
          <p:cNvPr id="198" name="Google Shape;198;p51"/>
          <p:cNvSpPr/>
          <p:nvPr/>
        </p:nvSpPr>
        <p:spPr>
          <a:xfrm>
            <a:off x="4668034" y="1208550"/>
            <a:ext cx="2028000" cy="3130800"/>
          </a:xfrm>
          <a:prstGeom prst="roundRect">
            <a:avLst>
              <a:gd fmla="val 6359" name="adj"/>
            </a:avLst>
          </a:prstGeom>
          <a:solidFill>
            <a:schemeClr val="accent2"/>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7C4FFF"/>
              </a:solidFill>
              <a:latin typeface="Arial"/>
              <a:ea typeface="Arial"/>
              <a:cs typeface="Arial"/>
              <a:sym typeface="Arial"/>
            </a:endParaRPr>
          </a:p>
        </p:txBody>
      </p:sp>
      <p:sp>
        <p:nvSpPr>
          <p:cNvPr id="199" name="Google Shape;199;p51"/>
          <p:cNvSpPr txBox="1"/>
          <p:nvPr>
            <p:ph idx="3" type="title"/>
          </p:nvPr>
        </p:nvSpPr>
        <p:spPr>
          <a:xfrm>
            <a:off x="2418375" y="1320500"/>
            <a:ext cx="2028000" cy="7938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p:txBody>
      </p:sp>
      <p:sp>
        <p:nvSpPr>
          <p:cNvPr id="200" name="Google Shape;200;p51"/>
          <p:cNvSpPr/>
          <p:nvPr/>
        </p:nvSpPr>
        <p:spPr>
          <a:xfrm>
            <a:off x="6915125" y="1208550"/>
            <a:ext cx="2028000" cy="3130800"/>
          </a:xfrm>
          <a:prstGeom prst="roundRect">
            <a:avLst>
              <a:gd fmla="val 6359" name="adj"/>
            </a:avLst>
          </a:prstGeom>
          <a:solidFill>
            <a:schemeClr val="accent1"/>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7C4FFF"/>
              </a:solidFill>
              <a:latin typeface="Arial"/>
              <a:ea typeface="Arial"/>
              <a:cs typeface="Arial"/>
              <a:sym typeface="Arial"/>
            </a:endParaRPr>
          </a:p>
        </p:txBody>
      </p:sp>
      <p:sp>
        <p:nvSpPr>
          <p:cNvPr id="201" name="Google Shape;201;p51"/>
          <p:cNvSpPr txBox="1"/>
          <p:nvPr>
            <p:ph idx="4" type="title"/>
          </p:nvPr>
        </p:nvSpPr>
        <p:spPr>
          <a:xfrm>
            <a:off x="4670275" y="1320500"/>
            <a:ext cx="2028000" cy="7938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p:txBody>
      </p:sp>
      <p:sp>
        <p:nvSpPr>
          <p:cNvPr id="202" name="Google Shape;202;p51"/>
          <p:cNvSpPr txBox="1"/>
          <p:nvPr>
            <p:ph idx="5" type="title"/>
          </p:nvPr>
        </p:nvSpPr>
        <p:spPr>
          <a:xfrm>
            <a:off x="6915125" y="1320500"/>
            <a:ext cx="2028000" cy="7938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Clr>
                <a:schemeClr val="lt1"/>
              </a:buClr>
              <a:buSzPts val="2400"/>
              <a:buNone/>
              <a:defRPr sz="2400">
                <a:solidFill>
                  <a:schemeClr val="lt1"/>
                </a:solidFill>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p:txBody>
      </p:sp>
      <p:pic>
        <p:nvPicPr>
          <p:cNvPr id="203" name="Google Shape;203;p51"/>
          <p:cNvPicPr preferRelativeResize="0"/>
          <p:nvPr/>
        </p:nvPicPr>
        <p:blipFill rotWithShape="1">
          <a:blip r:embed="rId2">
            <a:alphaModFix/>
          </a:blip>
          <a:srcRect b="0" l="0" r="0" t="0"/>
          <a:stretch/>
        </p:blipFill>
        <p:spPr>
          <a:xfrm>
            <a:off x="302575" y="4822400"/>
            <a:ext cx="1001051" cy="152925"/>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ing Logo">
  <p:cSld name="Ending Logo">
    <p:bg>
      <p:bgPr>
        <a:solidFill>
          <a:schemeClr val="accent1"/>
        </a:solidFill>
      </p:bgPr>
    </p:bg>
    <p:spTree>
      <p:nvGrpSpPr>
        <p:cNvPr id="204" name="Shape 204"/>
        <p:cNvGrpSpPr/>
        <p:nvPr/>
      </p:nvGrpSpPr>
      <p:grpSpPr>
        <a:xfrm>
          <a:off x="0" y="0"/>
          <a:ext cx="0" cy="0"/>
          <a:chOff x="0" y="0"/>
          <a:chExt cx="0" cy="0"/>
        </a:xfrm>
      </p:grpSpPr>
      <p:pic>
        <p:nvPicPr>
          <p:cNvPr id="205" name="Google Shape;205;p52"/>
          <p:cNvPicPr preferRelativeResize="0"/>
          <p:nvPr/>
        </p:nvPicPr>
        <p:blipFill rotWithShape="1">
          <a:blip r:embed="rId2">
            <a:alphaModFix/>
          </a:blip>
          <a:srcRect b="0" l="0" r="0" t="0"/>
          <a:stretch/>
        </p:blipFill>
        <p:spPr>
          <a:xfrm>
            <a:off x="1427725" y="3967975"/>
            <a:ext cx="7716275" cy="117552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 number">
    <p:bg>
      <p:bgPr>
        <a:solidFill>
          <a:schemeClr val="lt1"/>
        </a:solidFill>
      </p:bgPr>
    </p:bg>
    <p:spTree>
      <p:nvGrpSpPr>
        <p:cNvPr id="16" name="Shape 16"/>
        <p:cNvGrpSpPr/>
        <p:nvPr/>
      </p:nvGrpSpPr>
      <p:grpSpPr>
        <a:xfrm>
          <a:off x="0" y="0"/>
          <a:ext cx="0" cy="0"/>
          <a:chOff x="0" y="0"/>
          <a:chExt cx="0" cy="0"/>
        </a:xfrm>
      </p:grpSpPr>
      <p:pic>
        <p:nvPicPr>
          <p:cNvPr id="17" name="Google Shape;17;p26"/>
          <p:cNvPicPr preferRelativeResize="0"/>
          <p:nvPr/>
        </p:nvPicPr>
        <p:blipFill rotWithShape="1">
          <a:blip r:embed="rId2">
            <a:alphaModFix/>
          </a:blip>
          <a:srcRect b="8059" l="9698" r="0" t="8053"/>
          <a:stretch/>
        </p:blipFill>
        <p:spPr>
          <a:xfrm>
            <a:off x="3" y="-32900"/>
            <a:ext cx="9144003" cy="5209301"/>
          </a:xfrm>
          <a:prstGeom prst="rect">
            <a:avLst/>
          </a:prstGeom>
          <a:noFill/>
          <a:ln>
            <a:noFill/>
          </a:ln>
        </p:spPr>
      </p:pic>
      <p:sp>
        <p:nvSpPr>
          <p:cNvPr id="18" name="Google Shape;18;p26"/>
          <p:cNvSpPr/>
          <p:nvPr/>
        </p:nvSpPr>
        <p:spPr>
          <a:xfrm>
            <a:off x="227875" y="231875"/>
            <a:ext cx="8662800" cy="4727700"/>
          </a:xfrm>
          <a:prstGeom prst="roundRect">
            <a:avLst>
              <a:gd fmla="val 4834" name="adj"/>
            </a:avLst>
          </a:pr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 name="Google Shape;19;p26"/>
          <p:cNvSpPr txBox="1"/>
          <p:nvPr>
            <p:ph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Clr>
                <a:schemeClr val="accent1"/>
              </a:buClr>
              <a:buSzPts val="12000"/>
              <a:buNone/>
              <a:defRPr sz="12000">
                <a:solidFill>
                  <a:schemeClr val="accent1"/>
                </a:solidFill>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p:txBody>
      </p:sp>
      <p:sp>
        <p:nvSpPr>
          <p:cNvPr id="20" name="Google Shape;20;p26"/>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04800" lvl="1" marL="914400" algn="ctr">
              <a:lnSpc>
                <a:spcPct val="115000"/>
              </a:lnSpc>
              <a:spcBef>
                <a:spcPts val="0"/>
              </a:spcBef>
              <a:spcAft>
                <a:spcPts val="0"/>
              </a:spcAft>
              <a:buSzPts val="1200"/>
              <a:buChar char="○"/>
              <a:defRPr/>
            </a:lvl2pPr>
            <a:lvl3pPr indent="-304800" lvl="2" marL="1371600" algn="ctr">
              <a:lnSpc>
                <a:spcPct val="115000"/>
              </a:lnSpc>
              <a:spcBef>
                <a:spcPts val="0"/>
              </a:spcBef>
              <a:spcAft>
                <a:spcPts val="0"/>
              </a:spcAft>
              <a:buSzPts val="1200"/>
              <a:buChar char="■"/>
              <a:defRPr/>
            </a:lvl3pPr>
            <a:lvl4pPr indent="-304800" lvl="3" marL="1828800" algn="ctr">
              <a:lnSpc>
                <a:spcPct val="115000"/>
              </a:lnSpc>
              <a:spcBef>
                <a:spcPts val="0"/>
              </a:spcBef>
              <a:spcAft>
                <a:spcPts val="0"/>
              </a:spcAft>
              <a:buSzPts val="1200"/>
              <a:buChar char="●"/>
              <a:defRPr/>
            </a:lvl4pPr>
            <a:lvl5pPr indent="-304800" lvl="4" marL="2286000" algn="ctr">
              <a:lnSpc>
                <a:spcPct val="115000"/>
              </a:lnSpc>
              <a:spcBef>
                <a:spcPts val="0"/>
              </a:spcBef>
              <a:spcAft>
                <a:spcPts val="0"/>
              </a:spcAft>
              <a:buSzPts val="1200"/>
              <a:buChar char="○"/>
              <a:defRPr/>
            </a:lvl5pPr>
            <a:lvl6pPr indent="-298450" lvl="5" marL="2743200" algn="ctr">
              <a:lnSpc>
                <a:spcPct val="115000"/>
              </a:lnSpc>
              <a:spcBef>
                <a:spcPts val="0"/>
              </a:spcBef>
              <a:spcAft>
                <a:spcPts val="0"/>
              </a:spcAft>
              <a:buSzPts val="1100"/>
              <a:buChar char="■"/>
              <a:defRPr/>
            </a:lvl6pPr>
            <a:lvl7pPr indent="-292100" lvl="6" marL="3200400" algn="ctr">
              <a:lnSpc>
                <a:spcPct val="115000"/>
              </a:lnSpc>
              <a:spcBef>
                <a:spcPts val="0"/>
              </a:spcBef>
              <a:spcAft>
                <a:spcPts val="0"/>
              </a:spcAft>
              <a:buSzPts val="1000"/>
              <a:buChar char="●"/>
              <a:defRPr/>
            </a:lvl7pPr>
            <a:lvl8pPr indent="-292100" lvl="7" marL="3657600" algn="ctr">
              <a:lnSpc>
                <a:spcPct val="115000"/>
              </a:lnSpc>
              <a:spcBef>
                <a:spcPts val="0"/>
              </a:spcBef>
              <a:spcAft>
                <a:spcPts val="0"/>
              </a:spcAft>
              <a:buSzPts val="1000"/>
              <a:buChar char="○"/>
              <a:defRPr/>
            </a:lvl8pPr>
            <a:lvl9pPr indent="-292100" lvl="8" marL="4114800" algn="ctr">
              <a:lnSpc>
                <a:spcPct val="115000"/>
              </a:lnSpc>
              <a:spcBef>
                <a:spcPts val="0"/>
              </a:spcBef>
              <a:spcAft>
                <a:spcPts val="0"/>
              </a:spcAft>
              <a:buSzPts val="1000"/>
              <a:buChar char="■"/>
              <a:defRPr/>
            </a:lvl9pPr>
          </a:lstStyle>
          <a:p/>
        </p:txBody>
      </p:sp>
      <p:sp>
        <p:nvSpPr>
          <p:cNvPr id="21" name="Google Shape;21;p2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GB"/>
              <a:t>‹#›</a:t>
            </a:fld>
            <a:endParaRPr/>
          </a:p>
        </p:txBody>
      </p:sp>
      <p:pic>
        <p:nvPicPr>
          <p:cNvPr id="22" name="Google Shape;22;p26"/>
          <p:cNvPicPr preferRelativeResize="0"/>
          <p:nvPr/>
        </p:nvPicPr>
        <p:blipFill rotWithShape="1">
          <a:blip r:embed="rId3">
            <a:alphaModFix/>
          </a:blip>
          <a:srcRect b="20758" l="0" r="7191" t="0"/>
          <a:stretch/>
        </p:blipFill>
        <p:spPr>
          <a:xfrm>
            <a:off x="8130300" y="4447000"/>
            <a:ext cx="1055401" cy="696500"/>
          </a:xfrm>
          <a:prstGeom prst="rect">
            <a:avLst/>
          </a:prstGeom>
          <a:noFill/>
          <a:ln>
            <a:noFill/>
          </a:ln>
        </p:spPr>
      </p:pic>
      <p:pic>
        <p:nvPicPr>
          <p:cNvPr id="23" name="Google Shape;23;p26"/>
          <p:cNvPicPr preferRelativeResize="0"/>
          <p:nvPr/>
        </p:nvPicPr>
        <p:blipFill rotWithShape="1">
          <a:blip r:embed="rId4">
            <a:alphaModFix/>
          </a:blip>
          <a:srcRect b="0" l="0" r="0" t="0"/>
          <a:stretch/>
        </p:blipFill>
        <p:spPr>
          <a:xfrm>
            <a:off x="454975" y="4663225"/>
            <a:ext cx="1001051" cy="15292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2 1">
  <p:cSld name="One Column 2 1">
    <p:spTree>
      <p:nvGrpSpPr>
        <p:cNvPr id="24" name="Shape 24"/>
        <p:cNvGrpSpPr/>
        <p:nvPr/>
      </p:nvGrpSpPr>
      <p:grpSpPr>
        <a:xfrm>
          <a:off x="0" y="0"/>
          <a:ext cx="0" cy="0"/>
          <a:chOff x="0" y="0"/>
          <a:chExt cx="0" cy="0"/>
        </a:xfrm>
      </p:grpSpPr>
      <p:pic>
        <p:nvPicPr>
          <p:cNvPr id="25" name="Google Shape;25;p27"/>
          <p:cNvPicPr preferRelativeResize="0"/>
          <p:nvPr/>
        </p:nvPicPr>
        <p:blipFill rotWithShape="1">
          <a:blip r:embed="rId2">
            <a:alphaModFix/>
          </a:blip>
          <a:srcRect b="8059" l="9698" r="0" t="8053"/>
          <a:stretch/>
        </p:blipFill>
        <p:spPr>
          <a:xfrm>
            <a:off x="3" y="-32900"/>
            <a:ext cx="9144003" cy="5209301"/>
          </a:xfrm>
          <a:prstGeom prst="rect">
            <a:avLst/>
          </a:prstGeom>
          <a:noFill/>
          <a:ln>
            <a:noFill/>
          </a:ln>
        </p:spPr>
      </p:pic>
      <p:sp>
        <p:nvSpPr>
          <p:cNvPr id="26" name="Google Shape;26;p27"/>
          <p:cNvSpPr/>
          <p:nvPr/>
        </p:nvSpPr>
        <p:spPr>
          <a:xfrm>
            <a:off x="227875" y="231875"/>
            <a:ext cx="8662800" cy="4727700"/>
          </a:xfrm>
          <a:prstGeom prst="roundRect">
            <a:avLst>
              <a:gd fmla="val 4834" name="adj"/>
            </a:avLst>
          </a:pr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 name="Google Shape;27;p27"/>
          <p:cNvSpPr txBox="1"/>
          <p:nvPr>
            <p:ph idx="12" type="sldNum"/>
          </p:nvPr>
        </p:nvSpPr>
        <p:spPr>
          <a:xfrm>
            <a:off x="8424309" y="4653336"/>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GB"/>
              <a:t>‹#›</a:t>
            </a:fld>
            <a:endParaRPr/>
          </a:p>
        </p:txBody>
      </p:sp>
      <p:pic>
        <p:nvPicPr>
          <p:cNvPr id="28" name="Google Shape;28;p27"/>
          <p:cNvPicPr preferRelativeResize="0"/>
          <p:nvPr/>
        </p:nvPicPr>
        <p:blipFill rotWithShape="1">
          <a:blip r:embed="rId3">
            <a:alphaModFix/>
          </a:blip>
          <a:srcRect b="0" l="0" r="0" t="0"/>
          <a:stretch/>
        </p:blipFill>
        <p:spPr>
          <a:xfrm>
            <a:off x="4" y="0"/>
            <a:ext cx="2591725" cy="3161975"/>
          </a:xfrm>
          <a:prstGeom prst="rect">
            <a:avLst/>
          </a:prstGeom>
          <a:noFill/>
          <a:ln>
            <a:noFill/>
          </a:ln>
        </p:spPr>
      </p:pic>
      <p:pic>
        <p:nvPicPr>
          <p:cNvPr id="29" name="Google Shape;29;p27"/>
          <p:cNvPicPr preferRelativeResize="0"/>
          <p:nvPr/>
        </p:nvPicPr>
        <p:blipFill rotWithShape="1">
          <a:blip r:embed="rId4">
            <a:alphaModFix/>
          </a:blip>
          <a:srcRect b="0" l="0" r="0" t="0"/>
          <a:stretch/>
        </p:blipFill>
        <p:spPr>
          <a:xfrm>
            <a:off x="454975" y="4663225"/>
            <a:ext cx="1001051" cy="152925"/>
          </a:xfrm>
          <a:prstGeom prst="rect">
            <a:avLst/>
          </a:prstGeom>
          <a:noFill/>
          <a:ln>
            <a:noFill/>
          </a:ln>
        </p:spPr>
      </p:pic>
    </p:spTree>
  </p:cSld>
  <p:clrMapOvr>
    <a:masterClrMapping/>
  </p:clrMapOvr>
  <p:extLst>
    <p:ext uri="{DCECCB84-F9BA-43D5-87BE-67443E8EF086}">
      <p15:sldGuideLst>
        <p15:guide id="1" pos="3708">
          <p15:clr>
            <a:srgbClr val="FA7B17"/>
          </p15:clr>
        </p15:guide>
        <p15:guide id="2" pos="5151">
          <p15:clr>
            <a:srgbClr val="FA7B17"/>
          </p15:clr>
        </p15:guide>
      </p15:sldGuideLst>
    </p:ext>
  </p:extLs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Title and two columns 1">
    <p:spTree>
      <p:nvGrpSpPr>
        <p:cNvPr id="30" name="Shape 30"/>
        <p:cNvGrpSpPr/>
        <p:nvPr/>
      </p:nvGrpSpPr>
      <p:grpSpPr>
        <a:xfrm>
          <a:off x="0" y="0"/>
          <a:ext cx="0" cy="0"/>
          <a:chOff x="0" y="0"/>
          <a:chExt cx="0" cy="0"/>
        </a:xfrm>
      </p:grpSpPr>
      <p:sp>
        <p:nvSpPr>
          <p:cNvPr id="31" name="Google Shape;31;p2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2" name="Google Shape;32;p28"/>
          <p:cNvSpPr txBox="1"/>
          <p:nvPr>
            <p:ph idx="1" type="body"/>
          </p:nvPr>
        </p:nvSpPr>
        <p:spPr>
          <a:xfrm>
            <a:off x="311700" y="183942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3" name="Google Shape;33;p28"/>
          <p:cNvSpPr txBox="1"/>
          <p:nvPr>
            <p:ph idx="2" type="body"/>
          </p:nvPr>
        </p:nvSpPr>
        <p:spPr>
          <a:xfrm>
            <a:off x="4832400" y="183942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4" name="Google Shape;34;p2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GB"/>
              <a:t>‹#›</a:t>
            </a:fld>
            <a:endParaRPr/>
          </a:p>
        </p:txBody>
      </p:sp>
      <p:sp>
        <p:nvSpPr>
          <p:cNvPr id="35" name="Google Shape;35;p28"/>
          <p:cNvSpPr txBox="1"/>
          <p:nvPr>
            <p:ph idx="3" type="title"/>
          </p:nvPr>
        </p:nvSpPr>
        <p:spPr>
          <a:xfrm>
            <a:off x="311700" y="10177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accent1"/>
              </a:buClr>
              <a:buSzPts val="1800"/>
              <a:buNone/>
              <a:defRPr sz="1800">
                <a:solidFill>
                  <a:schemeClr val="accent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pic>
        <p:nvPicPr>
          <p:cNvPr id="36" name="Google Shape;36;p28"/>
          <p:cNvPicPr preferRelativeResize="0"/>
          <p:nvPr/>
        </p:nvPicPr>
        <p:blipFill rotWithShape="1">
          <a:blip r:embed="rId2">
            <a:alphaModFix/>
          </a:blip>
          <a:srcRect b="0" l="0" r="0" t="0"/>
          <a:stretch/>
        </p:blipFill>
        <p:spPr>
          <a:xfrm>
            <a:off x="302575" y="4822400"/>
            <a:ext cx="1001051" cy="15292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 title and description">
    <p:spTree>
      <p:nvGrpSpPr>
        <p:cNvPr id="37" name="Shape 37"/>
        <p:cNvGrpSpPr/>
        <p:nvPr/>
      </p:nvGrpSpPr>
      <p:grpSpPr>
        <a:xfrm>
          <a:off x="0" y="0"/>
          <a:ext cx="0" cy="0"/>
          <a:chOff x="0" y="0"/>
          <a:chExt cx="0" cy="0"/>
        </a:xfrm>
      </p:grpSpPr>
      <p:sp>
        <p:nvSpPr>
          <p:cNvPr id="38" name="Google Shape;38;p29"/>
          <p:cNvSpPr/>
          <p:nvPr/>
        </p:nvSpPr>
        <p:spPr>
          <a:xfrm>
            <a:off x="4572000" y="-125"/>
            <a:ext cx="4572000" cy="5143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 name="Google Shape;39;p29"/>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40" name="Google Shape;40;p29"/>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1" name="Google Shape;41;p29"/>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Clr>
                <a:schemeClr val="lt1"/>
              </a:buClr>
              <a:buSzPts val="1800"/>
              <a:buChar char="●"/>
              <a:defRPr>
                <a:solidFill>
                  <a:schemeClr val="lt1"/>
                </a:solidFill>
              </a:defRPr>
            </a:lvl1pPr>
            <a:lvl2pPr indent="-304800" lvl="1" marL="914400" algn="l">
              <a:lnSpc>
                <a:spcPct val="115000"/>
              </a:lnSpc>
              <a:spcBef>
                <a:spcPts val="0"/>
              </a:spcBef>
              <a:spcAft>
                <a:spcPts val="0"/>
              </a:spcAft>
              <a:buClr>
                <a:schemeClr val="lt1"/>
              </a:buClr>
              <a:buSzPts val="1200"/>
              <a:buChar char="○"/>
              <a:defRPr>
                <a:solidFill>
                  <a:schemeClr val="lt1"/>
                </a:solidFill>
              </a:defRPr>
            </a:lvl2pPr>
            <a:lvl3pPr indent="-304800" lvl="2" marL="1371600" algn="l">
              <a:lnSpc>
                <a:spcPct val="115000"/>
              </a:lnSpc>
              <a:spcBef>
                <a:spcPts val="0"/>
              </a:spcBef>
              <a:spcAft>
                <a:spcPts val="0"/>
              </a:spcAft>
              <a:buClr>
                <a:schemeClr val="lt1"/>
              </a:buClr>
              <a:buSzPts val="1200"/>
              <a:buChar char="■"/>
              <a:defRPr>
                <a:solidFill>
                  <a:schemeClr val="lt1"/>
                </a:solidFill>
              </a:defRPr>
            </a:lvl3pPr>
            <a:lvl4pPr indent="-304800" lvl="3" marL="1828800" algn="l">
              <a:lnSpc>
                <a:spcPct val="115000"/>
              </a:lnSpc>
              <a:spcBef>
                <a:spcPts val="0"/>
              </a:spcBef>
              <a:spcAft>
                <a:spcPts val="0"/>
              </a:spcAft>
              <a:buClr>
                <a:schemeClr val="lt1"/>
              </a:buClr>
              <a:buSzPts val="1200"/>
              <a:buChar char="●"/>
              <a:defRPr>
                <a:solidFill>
                  <a:schemeClr val="lt1"/>
                </a:solidFill>
              </a:defRPr>
            </a:lvl4pPr>
            <a:lvl5pPr indent="-304800" lvl="4" marL="2286000" algn="l">
              <a:lnSpc>
                <a:spcPct val="115000"/>
              </a:lnSpc>
              <a:spcBef>
                <a:spcPts val="0"/>
              </a:spcBef>
              <a:spcAft>
                <a:spcPts val="0"/>
              </a:spcAft>
              <a:buClr>
                <a:schemeClr val="lt1"/>
              </a:buClr>
              <a:buSzPts val="1200"/>
              <a:buChar char="○"/>
              <a:defRPr>
                <a:solidFill>
                  <a:schemeClr val="lt1"/>
                </a:solidFill>
              </a:defRPr>
            </a:lvl5pPr>
            <a:lvl6pPr indent="-298450" lvl="5" marL="2743200" algn="l">
              <a:lnSpc>
                <a:spcPct val="115000"/>
              </a:lnSpc>
              <a:spcBef>
                <a:spcPts val="0"/>
              </a:spcBef>
              <a:spcAft>
                <a:spcPts val="0"/>
              </a:spcAft>
              <a:buClr>
                <a:schemeClr val="lt1"/>
              </a:buClr>
              <a:buSzPts val="1100"/>
              <a:buChar char="■"/>
              <a:defRPr>
                <a:solidFill>
                  <a:schemeClr val="lt1"/>
                </a:solidFill>
              </a:defRPr>
            </a:lvl6pPr>
            <a:lvl7pPr indent="-292100" lvl="6" marL="3200400" algn="l">
              <a:lnSpc>
                <a:spcPct val="115000"/>
              </a:lnSpc>
              <a:spcBef>
                <a:spcPts val="0"/>
              </a:spcBef>
              <a:spcAft>
                <a:spcPts val="0"/>
              </a:spcAft>
              <a:buClr>
                <a:schemeClr val="lt1"/>
              </a:buClr>
              <a:buSzPts val="1000"/>
              <a:buChar char="●"/>
              <a:defRPr>
                <a:solidFill>
                  <a:schemeClr val="lt1"/>
                </a:solidFill>
              </a:defRPr>
            </a:lvl7pPr>
            <a:lvl8pPr indent="-292100" lvl="7" marL="3657600" algn="l">
              <a:lnSpc>
                <a:spcPct val="115000"/>
              </a:lnSpc>
              <a:spcBef>
                <a:spcPts val="0"/>
              </a:spcBef>
              <a:spcAft>
                <a:spcPts val="0"/>
              </a:spcAft>
              <a:buClr>
                <a:schemeClr val="lt1"/>
              </a:buClr>
              <a:buSzPts val="1000"/>
              <a:buChar char="○"/>
              <a:defRPr>
                <a:solidFill>
                  <a:schemeClr val="lt1"/>
                </a:solidFill>
              </a:defRPr>
            </a:lvl8pPr>
            <a:lvl9pPr indent="-292100" lvl="8" marL="4114800" algn="l">
              <a:lnSpc>
                <a:spcPct val="115000"/>
              </a:lnSpc>
              <a:spcBef>
                <a:spcPts val="0"/>
              </a:spcBef>
              <a:spcAft>
                <a:spcPts val="0"/>
              </a:spcAft>
              <a:buClr>
                <a:schemeClr val="lt1"/>
              </a:buClr>
              <a:buSzPts val="1000"/>
              <a:buChar char="■"/>
              <a:defRPr>
                <a:solidFill>
                  <a:schemeClr val="lt1"/>
                </a:solidFill>
              </a:defRPr>
            </a:lvl9pPr>
          </a:lstStyle>
          <a:p/>
        </p:txBody>
      </p:sp>
      <p:sp>
        <p:nvSpPr>
          <p:cNvPr id="42" name="Google Shape;42;p2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GB"/>
              <a:t>‹#›</a:t>
            </a:fld>
            <a:endParaRPr/>
          </a:p>
        </p:txBody>
      </p:sp>
      <p:pic>
        <p:nvPicPr>
          <p:cNvPr id="43" name="Google Shape;43;p29"/>
          <p:cNvPicPr preferRelativeResize="0"/>
          <p:nvPr/>
        </p:nvPicPr>
        <p:blipFill rotWithShape="1">
          <a:blip r:embed="rId2">
            <a:alphaModFix/>
          </a:blip>
          <a:srcRect b="0" l="0" r="0" t="0"/>
          <a:stretch/>
        </p:blipFill>
        <p:spPr>
          <a:xfrm>
            <a:off x="302575" y="4822400"/>
            <a:ext cx="1001051" cy="15292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rt">
  <p:cSld name="Chart">
    <p:bg>
      <p:bgPr>
        <a:solidFill>
          <a:schemeClr val="accent1"/>
        </a:solidFill>
      </p:bgPr>
    </p:bg>
    <p:spTree>
      <p:nvGrpSpPr>
        <p:cNvPr id="44" name="Shape 44"/>
        <p:cNvGrpSpPr/>
        <p:nvPr/>
      </p:nvGrpSpPr>
      <p:grpSpPr>
        <a:xfrm>
          <a:off x="0" y="0"/>
          <a:ext cx="0" cy="0"/>
          <a:chOff x="0" y="0"/>
          <a:chExt cx="0" cy="0"/>
        </a:xfrm>
      </p:grpSpPr>
      <p:sp>
        <p:nvSpPr>
          <p:cNvPr id="45" name="Google Shape;45;p30"/>
          <p:cNvSpPr txBox="1"/>
          <p:nvPr>
            <p:ph type="title"/>
          </p:nvPr>
        </p:nvSpPr>
        <p:spPr>
          <a:xfrm>
            <a:off x="5674000" y="269975"/>
            <a:ext cx="30348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3000"/>
              <a:buNone/>
              <a:defRPr>
                <a:solidFill>
                  <a:schemeClr val="lt1"/>
                </a:solidFill>
              </a:defRPr>
            </a:lvl1pPr>
            <a:lvl2pPr lvl="1" algn="l">
              <a:lnSpc>
                <a:spcPct val="100000"/>
              </a:lnSpc>
              <a:spcBef>
                <a:spcPts val="0"/>
              </a:spcBef>
              <a:spcAft>
                <a:spcPts val="0"/>
              </a:spcAft>
              <a:buClr>
                <a:schemeClr val="lt1"/>
              </a:buClr>
              <a:buSzPts val="2800"/>
              <a:buNone/>
              <a:defRPr>
                <a:solidFill>
                  <a:schemeClr val="lt1"/>
                </a:solidFill>
              </a:defRPr>
            </a:lvl2pPr>
            <a:lvl3pPr lvl="2" algn="l">
              <a:lnSpc>
                <a:spcPct val="100000"/>
              </a:lnSpc>
              <a:spcBef>
                <a:spcPts val="0"/>
              </a:spcBef>
              <a:spcAft>
                <a:spcPts val="0"/>
              </a:spcAft>
              <a:buClr>
                <a:schemeClr val="lt1"/>
              </a:buClr>
              <a:buSzPts val="2800"/>
              <a:buNone/>
              <a:defRPr>
                <a:solidFill>
                  <a:schemeClr val="lt1"/>
                </a:solidFill>
              </a:defRPr>
            </a:lvl3pPr>
            <a:lvl4pPr lvl="3" algn="l">
              <a:lnSpc>
                <a:spcPct val="100000"/>
              </a:lnSpc>
              <a:spcBef>
                <a:spcPts val="0"/>
              </a:spcBef>
              <a:spcAft>
                <a:spcPts val="0"/>
              </a:spcAft>
              <a:buClr>
                <a:schemeClr val="lt1"/>
              </a:buClr>
              <a:buSzPts val="2800"/>
              <a:buNone/>
              <a:defRPr>
                <a:solidFill>
                  <a:schemeClr val="lt1"/>
                </a:solidFill>
              </a:defRPr>
            </a:lvl4pPr>
            <a:lvl5pPr lvl="4" algn="l">
              <a:lnSpc>
                <a:spcPct val="100000"/>
              </a:lnSpc>
              <a:spcBef>
                <a:spcPts val="0"/>
              </a:spcBef>
              <a:spcAft>
                <a:spcPts val="0"/>
              </a:spcAft>
              <a:buClr>
                <a:schemeClr val="lt1"/>
              </a:buClr>
              <a:buSzPts val="2800"/>
              <a:buNone/>
              <a:defRPr>
                <a:solidFill>
                  <a:schemeClr val="lt1"/>
                </a:solidFill>
              </a:defRPr>
            </a:lvl5pPr>
            <a:lvl6pPr lvl="5" algn="l">
              <a:lnSpc>
                <a:spcPct val="100000"/>
              </a:lnSpc>
              <a:spcBef>
                <a:spcPts val="0"/>
              </a:spcBef>
              <a:spcAft>
                <a:spcPts val="0"/>
              </a:spcAft>
              <a:buClr>
                <a:schemeClr val="lt1"/>
              </a:buClr>
              <a:buSzPts val="2800"/>
              <a:buNone/>
              <a:defRPr>
                <a:solidFill>
                  <a:schemeClr val="lt1"/>
                </a:solidFill>
              </a:defRPr>
            </a:lvl6pPr>
            <a:lvl7pPr lvl="6" algn="l">
              <a:lnSpc>
                <a:spcPct val="100000"/>
              </a:lnSpc>
              <a:spcBef>
                <a:spcPts val="0"/>
              </a:spcBef>
              <a:spcAft>
                <a:spcPts val="0"/>
              </a:spcAft>
              <a:buClr>
                <a:schemeClr val="lt1"/>
              </a:buClr>
              <a:buSzPts val="2800"/>
              <a:buNone/>
              <a:defRPr>
                <a:solidFill>
                  <a:schemeClr val="lt1"/>
                </a:solidFill>
              </a:defRPr>
            </a:lvl7pPr>
            <a:lvl8pPr lvl="7" algn="l">
              <a:lnSpc>
                <a:spcPct val="100000"/>
              </a:lnSpc>
              <a:spcBef>
                <a:spcPts val="0"/>
              </a:spcBef>
              <a:spcAft>
                <a:spcPts val="0"/>
              </a:spcAft>
              <a:buClr>
                <a:schemeClr val="lt1"/>
              </a:buClr>
              <a:buSzPts val="2800"/>
              <a:buNone/>
              <a:defRPr>
                <a:solidFill>
                  <a:schemeClr val="lt1"/>
                </a:solidFill>
              </a:defRPr>
            </a:lvl8pPr>
            <a:lvl9pPr lvl="8" algn="l">
              <a:lnSpc>
                <a:spcPct val="100000"/>
              </a:lnSpc>
              <a:spcBef>
                <a:spcPts val="0"/>
              </a:spcBef>
              <a:spcAft>
                <a:spcPts val="0"/>
              </a:spcAft>
              <a:buClr>
                <a:schemeClr val="lt1"/>
              </a:buClr>
              <a:buSzPts val="2800"/>
              <a:buNone/>
              <a:defRPr>
                <a:solidFill>
                  <a:schemeClr val="lt1"/>
                </a:solidFill>
              </a:defRPr>
            </a:lvl9pPr>
          </a:lstStyle>
          <a:p/>
        </p:txBody>
      </p:sp>
      <p:sp>
        <p:nvSpPr>
          <p:cNvPr id="46" name="Google Shape;46;p30"/>
          <p:cNvSpPr txBox="1"/>
          <p:nvPr/>
        </p:nvSpPr>
        <p:spPr>
          <a:xfrm>
            <a:off x="1563225" y="2311225"/>
            <a:ext cx="4840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M Sans"/>
              <a:ea typeface="DM Sans"/>
              <a:cs typeface="DM Sans"/>
              <a:sym typeface="DM Sans"/>
            </a:endParaRPr>
          </a:p>
        </p:txBody>
      </p:sp>
      <p:sp>
        <p:nvSpPr>
          <p:cNvPr id="47" name="Google Shape;47;p30"/>
          <p:cNvSpPr/>
          <p:nvPr/>
        </p:nvSpPr>
        <p:spPr>
          <a:xfrm>
            <a:off x="0" y="0"/>
            <a:ext cx="5478300" cy="51435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 name="Google Shape;48;p30"/>
          <p:cNvSpPr txBox="1"/>
          <p:nvPr>
            <p:ph idx="1" type="body"/>
          </p:nvPr>
        </p:nvSpPr>
        <p:spPr>
          <a:xfrm>
            <a:off x="5832875" y="1967225"/>
            <a:ext cx="3311100" cy="13008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Clr>
                <a:schemeClr val="lt1"/>
              </a:buClr>
              <a:buSzPts val="1800"/>
              <a:buChar char="●"/>
              <a:defRPr>
                <a:solidFill>
                  <a:schemeClr val="lt1"/>
                </a:solidFill>
              </a:defRPr>
            </a:lvl1pPr>
            <a:lvl2pPr indent="-304800" lvl="1" marL="914400" algn="l">
              <a:lnSpc>
                <a:spcPct val="115000"/>
              </a:lnSpc>
              <a:spcBef>
                <a:spcPts val="0"/>
              </a:spcBef>
              <a:spcAft>
                <a:spcPts val="0"/>
              </a:spcAft>
              <a:buClr>
                <a:schemeClr val="lt1"/>
              </a:buClr>
              <a:buSzPts val="1200"/>
              <a:buChar char="○"/>
              <a:defRPr>
                <a:solidFill>
                  <a:schemeClr val="lt1"/>
                </a:solidFill>
              </a:defRPr>
            </a:lvl2pPr>
            <a:lvl3pPr indent="-304800" lvl="2" marL="1371600" algn="l">
              <a:lnSpc>
                <a:spcPct val="115000"/>
              </a:lnSpc>
              <a:spcBef>
                <a:spcPts val="0"/>
              </a:spcBef>
              <a:spcAft>
                <a:spcPts val="0"/>
              </a:spcAft>
              <a:buClr>
                <a:schemeClr val="lt1"/>
              </a:buClr>
              <a:buSzPts val="1200"/>
              <a:buChar char="■"/>
              <a:defRPr>
                <a:solidFill>
                  <a:schemeClr val="lt1"/>
                </a:solidFill>
              </a:defRPr>
            </a:lvl3pPr>
            <a:lvl4pPr indent="-304800" lvl="3" marL="1828800" algn="l">
              <a:lnSpc>
                <a:spcPct val="115000"/>
              </a:lnSpc>
              <a:spcBef>
                <a:spcPts val="0"/>
              </a:spcBef>
              <a:spcAft>
                <a:spcPts val="0"/>
              </a:spcAft>
              <a:buClr>
                <a:schemeClr val="lt1"/>
              </a:buClr>
              <a:buSzPts val="1200"/>
              <a:buChar char="●"/>
              <a:defRPr>
                <a:solidFill>
                  <a:schemeClr val="lt1"/>
                </a:solidFill>
              </a:defRPr>
            </a:lvl4pPr>
            <a:lvl5pPr indent="-304800" lvl="4" marL="2286000" algn="l">
              <a:lnSpc>
                <a:spcPct val="115000"/>
              </a:lnSpc>
              <a:spcBef>
                <a:spcPts val="0"/>
              </a:spcBef>
              <a:spcAft>
                <a:spcPts val="0"/>
              </a:spcAft>
              <a:buClr>
                <a:schemeClr val="lt1"/>
              </a:buClr>
              <a:buSzPts val="1200"/>
              <a:buChar char="○"/>
              <a:defRPr>
                <a:solidFill>
                  <a:schemeClr val="lt1"/>
                </a:solidFill>
              </a:defRPr>
            </a:lvl5pPr>
            <a:lvl6pPr indent="-298450" lvl="5" marL="2743200" algn="l">
              <a:lnSpc>
                <a:spcPct val="115000"/>
              </a:lnSpc>
              <a:spcBef>
                <a:spcPts val="0"/>
              </a:spcBef>
              <a:spcAft>
                <a:spcPts val="0"/>
              </a:spcAft>
              <a:buClr>
                <a:schemeClr val="lt1"/>
              </a:buClr>
              <a:buSzPts val="1100"/>
              <a:buChar char="■"/>
              <a:defRPr>
                <a:solidFill>
                  <a:schemeClr val="lt1"/>
                </a:solidFill>
              </a:defRPr>
            </a:lvl6pPr>
            <a:lvl7pPr indent="-292100" lvl="6" marL="3200400" algn="l">
              <a:lnSpc>
                <a:spcPct val="115000"/>
              </a:lnSpc>
              <a:spcBef>
                <a:spcPts val="0"/>
              </a:spcBef>
              <a:spcAft>
                <a:spcPts val="0"/>
              </a:spcAft>
              <a:buClr>
                <a:schemeClr val="lt1"/>
              </a:buClr>
              <a:buSzPts val="1000"/>
              <a:buChar char="●"/>
              <a:defRPr>
                <a:solidFill>
                  <a:schemeClr val="lt1"/>
                </a:solidFill>
              </a:defRPr>
            </a:lvl7pPr>
            <a:lvl8pPr indent="-292100" lvl="7" marL="3657600" algn="l">
              <a:lnSpc>
                <a:spcPct val="115000"/>
              </a:lnSpc>
              <a:spcBef>
                <a:spcPts val="0"/>
              </a:spcBef>
              <a:spcAft>
                <a:spcPts val="0"/>
              </a:spcAft>
              <a:buClr>
                <a:schemeClr val="lt1"/>
              </a:buClr>
              <a:buSzPts val="1000"/>
              <a:buChar char="○"/>
              <a:defRPr>
                <a:solidFill>
                  <a:schemeClr val="lt1"/>
                </a:solidFill>
              </a:defRPr>
            </a:lvl8pPr>
            <a:lvl9pPr indent="-292100" lvl="8" marL="4114800" algn="l">
              <a:lnSpc>
                <a:spcPct val="115000"/>
              </a:lnSpc>
              <a:spcBef>
                <a:spcPts val="0"/>
              </a:spcBef>
              <a:spcAft>
                <a:spcPts val="0"/>
              </a:spcAft>
              <a:buClr>
                <a:schemeClr val="lt1"/>
              </a:buClr>
              <a:buSzPts val="1000"/>
              <a:buChar char="■"/>
              <a:defRPr>
                <a:solidFill>
                  <a:schemeClr val="lt1"/>
                </a:solidFill>
              </a:defRPr>
            </a:lvl9pPr>
          </a:lstStyle>
          <a:p/>
        </p:txBody>
      </p:sp>
      <p:pic>
        <p:nvPicPr>
          <p:cNvPr id="49" name="Google Shape;49;p30"/>
          <p:cNvPicPr preferRelativeResize="0"/>
          <p:nvPr/>
        </p:nvPicPr>
        <p:blipFill rotWithShape="1">
          <a:blip r:embed="rId2">
            <a:alphaModFix/>
          </a:blip>
          <a:srcRect b="0" l="0" r="0" t="0"/>
          <a:stretch/>
        </p:blipFill>
        <p:spPr>
          <a:xfrm>
            <a:off x="302575" y="4822400"/>
            <a:ext cx="1001051" cy="152925"/>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0" name="Shape 50"/>
        <p:cNvGrpSpPr/>
        <p:nvPr/>
      </p:nvGrpSpPr>
      <p:grpSpPr>
        <a:xfrm>
          <a:off x="0" y="0"/>
          <a:ext cx="0" cy="0"/>
          <a:chOff x="0" y="0"/>
          <a:chExt cx="0" cy="0"/>
        </a:xfrm>
      </p:grpSpPr>
      <p:sp>
        <p:nvSpPr>
          <p:cNvPr id="51" name="Google Shape;51;p3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GB"/>
              <a:t>‹#›</a:t>
            </a:fld>
            <a:endParaRPr/>
          </a:p>
        </p:txBody>
      </p:sp>
      <p:sp>
        <p:nvSpPr>
          <p:cNvPr id="52" name="Google Shape;52;p3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3" name="Google Shape;53;p31"/>
          <p:cNvSpPr txBox="1"/>
          <p:nvPr>
            <p:ph idx="2" type="title"/>
          </p:nvPr>
        </p:nvSpPr>
        <p:spPr>
          <a:xfrm>
            <a:off x="311700" y="10177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accent1"/>
              </a:buClr>
              <a:buSzPts val="1800"/>
              <a:buNone/>
              <a:defRPr sz="1800">
                <a:solidFill>
                  <a:schemeClr val="accent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pic>
        <p:nvPicPr>
          <p:cNvPr id="54" name="Google Shape;54;p31"/>
          <p:cNvPicPr preferRelativeResize="0"/>
          <p:nvPr/>
        </p:nvPicPr>
        <p:blipFill rotWithShape="1">
          <a:blip r:embed="rId2">
            <a:alphaModFix/>
          </a:blip>
          <a:srcRect b="0" l="0" r="0" t="0"/>
          <a:stretch/>
        </p:blipFill>
        <p:spPr>
          <a:xfrm>
            <a:off x="302575" y="4822400"/>
            <a:ext cx="1001051" cy="152925"/>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ean">
  <p:cSld name="Clean">
    <p:spTree>
      <p:nvGrpSpPr>
        <p:cNvPr id="55" name="Shape 55"/>
        <p:cNvGrpSpPr/>
        <p:nvPr/>
      </p:nvGrpSpPr>
      <p:grpSpPr>
        <a:xfrm>
          <a:off x="0" y="0"/>
          <a:ext cx="0" cy="0"/>
          <a:chOff x="0" y="0"/>
          <a:chExt cx="0" cy="0"/>
        </a:xfrm>
      </p:grpSpPr>
      <p:sp>
        <p:nvSpPr>
          <p:cNvPr id="56" name="Google Shape;56;p32"/>
          <p:cNvSpPr txBox="1"/>
          <p:nvPr>
            <p:ph idx="12" type="sldNum"/>
          </p:nvPr>
        </p:nvSpPr>
        <p:spPr>
          <a:xfrm>
            <a:off x="8424309" y="4653336"/>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0" Type="http://schemas.openxmlformats.org/officeDocument/2006/relationships/theme" Target="../theme/theme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3000"/>
              <a:buFont typeface="DM Sans"/>
              <a:buNone/>
              <a:defRPr b="0" i="0" sz="3000" u="none" cap="none" strike="noStrike">
                <a:solidFill>
                  <a:schemeClr val="dk1"/>
                </a:solidFill>
                <a:latin typeface="DM Sans"/>
                <a:ea typeface="DM Sans"/>
                <a:cs typeface="DM Sans"/>
                <a:sym typeface="DM Sans"/>
              </a:defRPr>
            </a:lvl1pPr>
            <a:lvl2pPr lvl="1" marR="0" rtl="0" algn="l">
              <a:lnSpc>
                <a:spcPct val="100000"/>
              </a:lnSpc>
              <a:spcBef>
                <a:spcPts val="0"/>
              </a:spcBef>
              <a:spcAft>
                <a:spcPts val="0"/>
              </a:spcAft>
              <a:buClr>
                <a:schemeClr val="dk1"/>
              </a:buClr>
              <a:buSzPts val="2800"/>
              <a:buFont typeface="Arial"/>
              <a:buNone/>
              <a:defRPr b="1"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1"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1"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1"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1"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1"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1"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1" i="0" sz="2800" u="none" cap="none" strike="noStrike">
                <a:solidFill>
                  <a:schemeClr val="dk1"/>
                </a:solidFill>
                <a:latin typeface="Arial"/>
                <a:ea typeface="Arial"/>
                <a:cs typeface="Arial"/>
                <a:sym typeface="Arial"/>
              </a:defRPr>
            </a:lvl9pPr>
          </a:lstStyle>
          <a:p/>
        </p:txBody>
      </p:sp>
      <p:sp>
        <p:nvSpPr>
          <p:cNvPr id="7" name="Google Shape;7;p2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1"/>
              </a:buClr>
              <a:buSzPts val="1800"/>
              <a:buFont typeface="DM Sans"/>
              <a:buChar char="●"/>
              <a:defRPr b="0" i="0" sz="1800" u="none" cap="none" strike="noStrike">
                <a:solidFill>
                  <a:schemeClr val="dk1"/>
                </a:solidFill>
                <a:latin typeface="DM Sans"/>
                <a:ea typeface="DM Sans"/>
                <a:cs typeface="DM Sans"/>
                <a:sym typeface="DM Sans"/>
              </a:defRPr>
            </a:lvl1pPr>
            <a:lvl2pPr indent="-304800" lvl="1" marL="914400" marR="0" rtl="0" algn="l">
              <a:lnSpc>
                <a:spcPct val="115000"/>
              </a:lnSpc>
              <a:spcBef>
                <a:spcPts val="0"/>
              </a:spcBef>
              <a:spcAft>
                <a:spcPts val="0"/>
              </a:spcAft>
              <a:buClr>
                <a:schemeClr val="dk1"/>
              </a:buClr>
              <a:buSzPts val="1200"/>
              <a:buFont typeface="DM Sans"/>
              <a:buChar char="○"/>
              <a:defRPr b="0" i="0" sz="1200" u="none" cap="none" strike="noStrike">
                <a:solidFill>
                  <a:schemeClr val="dk1"/>
                </a:solidFill>
                <a:latin typeface="DM Sans"/>
                <a:ea typeface="DM Sans"/>
                <a:cs typeface="DM Sans"/>
                <a:sym typeface="DM Sans"/>
              </a:defRPr>
            </a:lvl2pPr>
            <a:lvl3pPr indent="-304800" lvl="2" marL="1371600" marR="0" rtl="0" algn="l">
              <a:lnSpc>
                <a:spcPct val="115000"/>
              </a:lnSpc>
              <a:spcBef>
                <a:spcPts val="0"/>
              </a:spcBef>
              <a:spcAft>
                <a:spcPts val="0"/>
              </a:spcAft>
              <a:buClr>
                <a:schemeClr val="dk1"/>
              </a:buClr>
              <a:buSzPts val="1200"/>
              <a:buFont typeface="DM Sans"/>
              <a:buChar char="■"/>
              <a:defRPr b="0" i="0" sz="1200" u="none" cap="none" strike="noStrike">
                <a:solidFill>
                  <a:schemeClr val="dk1"/>
                </a:solidFill>
                <a:latin typeface="DM Sans"/>
                <a:ea typeface="DM Sans"/>
                <a:cs typeface="DM Sans"/>
                <a:sym typeface="DM Sans"/>
              </a:defRPr>
            </a:lvl3pPr>
            <a:lvl4pPr indent="-304800" lvl="3" marL="1828800" marR="0" rtl="0" algn="l">
              <a:lnSpc>
                <a:spcPct val="115000"/>
              </a:lnSpc>
              <a:spcBef>
                <a:spcPts val="0"/>
              </a:spcBef>
              <a:spcAft>
                <a:spcPts val="0"/>
              </a:spcAft>
              <a:buClr>
                <a:schemeClr val="dk1"/>
              </a:buClr>
              <a:buSzPts val="1200"/>
              <a:buFont typeface="DM Sans"/>
              <a:buChar char="●"/>
              <a:defRPr b="0" i="0" sz="1200" u="none" cap="none" strike="noStrike">
                <a:solidFill>
                  <a:schemeClr val="dk1"/>
                </a:solidFill>
                <a:latin typeface="DM Sans"/>
                <a:ea typeface="DM Sans"/>
                <a:cs typeface="DM Sans"/>
                <a:sym typeface="DM Sans"/>
              </a:defRPr>
            </a:lvl4pPr>
            <a:lvl5pPr indent="-304800" lvl="4" marL="2286000" marR="0" rtl="0" algn="l">
              <a:lnSpc>
                <a:spcPct val="115000"/>
              </a:lnSpc>
              <a:spcBef>
                <a:spcPts val="0"/>
              </a:spcBef>
              <a:spcAft>
                <a:spcPts val="0"/>
              </a:spcAft>
              <a:buClr>
                <a:schemeClr val="dk1"/>
              </a:buClr>
              <a:buSzPts val="1200"/>
              <a:buFont typeface="DM Sans"/>
              <a:buChar char="○"/>
              <a:defRPr b="0" i="0" sz="1200" u="none" cap="none" strike="noStrike">
                <a:solidFill>
                  <a:schemeClr val="dk1"/>
                </a:solidFill>
                <a:latin typeface="DM Sans"/>
                <a:ea typeface="DM Sans"/>
                <a:cs typeface="DM Sans"/>
                <a:sym typeface="DM Sans"/>
              </a:defRPr>
            </a:lvl5pPr>
            <a:lvl6pPr indent="-298450" lvl="5" marL="2743200" marR="0" rtl="0" algn="l">
              <a:lnSpc>
                <a:spcPct val="115000"/>
              </a:lnSpc>
              <a:spcBef>
                <a:spcPts val="0"/>
              </a:spcBef>
              <a:spcAft>
                <a:spcPts val="0"/>
              </a:spcAft>
              <a:buClr>
                <a:schemeClr val="dk1"/>
              </a:buClr>
              <a:buSzPts val="1100"/>
              <a:buFont typeface="DM Sans"/>
              <a:buChar char="■"/>
              <a:defRPr b="0" i="0" sz="1100" u="none" cap="none" strike="noStrike">
                <a:solidFill>
                  <a:schemeClr val="dk1"/>
                </a:solidFill>
                <a:latin typeface="DM Sans"/>
                <a:ea typeface="DM Sans"/>
                <a:cs typeface="DM Sans"/>
                <a:sym typeface="DM Sans"/>
              </a:defRPr>
            </a:lvl6pPr>
            <a:lvl7pPr indent="-292100" lvl="6" marL="3200400" marR="0" rtl="0" algn="l">
              <a:lnSpc>
                <a:spcPct val="115000"/>
              </a:lnSpc>
              <a:spcBef>
                <a:spcPts val="0"/>
              </a:spcBef>
              <a:spcAft>
                <a:spcPts val="0"/>
              </a:spcAft>
              <a:buClr>
                <a:schemeClr val="dk1"/>
              </a:buClr>
              <a:buSzPts val="1000"/>
              <a:buFont typeface="DM Sans"/>
              <a:buChar char="●"/>
              <a:defRPr b="0" i="0" sz="1000" u="none" cap="none" strike="noStrike">
                <a:solidFill>
                  <a:schemeClr val="dk1"/>
                </a:solidFill>
                <a:latin typeface="DM Sans"/>
                <a:ea typeface="DM Sans"/>
                <a:cs typeface="DM Sans"/>
                <a:sym typeface="DM Sans"/>
              </a:defRPr>
            </a:lvl7pPr>
            <a:lvl8pPr indent="-292100" lvl="7" marL="3657600" marR="0" rtl="0" algn="l">
              <a:lnSpc>
                <a:spcPct val="115000"/>
              </a:lnSpc>
              <a:spcBef>
                <a:spcPts val="0"/>
              </a:spcBef>
              <a:spcAft>
                <a:spcPts val="0"/>
              </a:spcAft>
              <a:buClr>
                <a:schemeClr val="dk1"/>
              </a:buClr>
              <a:buSzPts val="1000"/>
              <a:buFont typeface="DM Sans"/>
              <a:buChar char="○"/>
              <a:defRPr b="0" i="0" sz="1000" u="none" cap="none" strike="noStrike">
                <a:solidFill>
                  <a:schemeClr val="dk1"/>
                </a:solidFill>
                <a:latin typeface="DM Sans"/>
                <a:ea typeface="DM Sans"/>
                <a:cs typeface="DM Sans"/>
                <a:sym typeface="DM Sans"/>
              </a:defRPr>
            </a:lvl8pPr>
            <a:lvl9pPr indent="-292100" lvl="8" marL="4114800" marR="0" rtl="0" algn="l">
              <a:lnSpc>
                <a:spcPct val="115000"/>
              </a:lnSpc>
              <a:spcBef>
                <a:spcPts val="0"/>
              </a:spcBef>
              <a:spcAft>
                <a:spcPts val="0"/>
              </a:spcAft>
              <a:buClr>
                <a:schemeClr val="dk1"/>
              </a:buClr>
              <a:buSzPts val="1000"/>
              <a:buFont typeface="DM Sans"/>
              <a:buChar char="■"/>
              <a:defRPr b="0" i="0" sz="1000" u="none" cap="none" strike="noStrike">
                <a:solidFill>
                  <a:schemeClr val="dk1"/>
                </a:solidFill>
                <a:latin typeface="DM Sans"/>
                <a:ea typeface="DM Sans"/>
                <a:cs typeface="DM Sans"/>
                <a:sym typeface="DM Sans"/>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13.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0.xml"/><Relationship Id="rId3"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11.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9" name="Shape 209"/>
        <p:cNvGrpSpPr/>
        <p:nvPr/>
      </p:nvGrpSpPr>
      <p:grpSpPr>
        <a:xfrm>
          <a:off x="0" y="0"/>
          <a:ext cx="0" cy="0"/>
          <a:chOff x="0" y="0"/>
          <a:chExt cx="0" cy="0"/>
        </a:xfrm>
      </p:grpSpPr>
      <p:sp>
        <p:nvSpPr>
          <p:cNvPr id="210" name="Google Shape;210;p1"/>
          <p:cNvSpPr txBox="1"/>
          <p:nvPr/>
        </p:nvSpPr>
        <p:spPr>
          <a:xfrm>
            <a:off x="307450" y="1154588"/>
            <a:ext cx="8619900" cy="861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4400"/>
              <a:buFont typeface="Arial"/>
              <a:buNone/>
            </a:pPr>
            <a:r>
              <a:t/>
            </a:r>
            <a:endParaRPr b="1" i="0" sz="4400" u="none" cap="none" strike="noStrike">
              <a:solidFill>
                <a:schemeClr val="lt1"/>
              </a:solidFill>
              <a:latin typeface="DM Sans"/>
              <a:ea typeface="DM Sans"/>
              <a:cs typeface="DM Sans"/>
              <a:sym typeface="DM Sans"/>
            </a:endParaRPr>
          </a:p>
        </p:txBody>
      </p:sp>
      <p:sp>
        <p:nvSpPr>
          <p:cNvPr id="211" name="Google Shape;211;p1"/>
          <p:cNvSpPr txBox="1"/>
          <p:nvPr/>
        </p:nvSpPr>
        <p:spPr>
          <a:xfrm>
            <a:off x="216650" y="3527213"/>
            <a:ext cx="57909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1200"/>
              </a:spcAft>
              <a:buClr>
                <a:schemeClr val="dk1"/>
              </a:buClr>
              <a:buSzPts val="1100"/>
              <a:buFont typeface="Arial"/>
              <a:buNone/>
            </a:pPr>
            <a:r>
              <a:rPr b="1" i="0" lang="en-GB" sz="1800" u="none" cap="none" strike="noStrike">
                <a:solidFill>
                  <a:srgbClr val="FFFCF8"/>
                </a:solidFill>
                <a:latin typeface="DM Sans"/>
                <a:ea typeface="DM Sans"/>
                <a:cs typeface="DM Sans"/>
                <a:sym typeface="DM Sans"/>
              </a:rPr>
              <a:t>Glenn Snyder</a:t>
            </a:r>
            <a:endParaRPr b="0" i="0" sz="1800" u="none" cap="none" strike="noStrike">
              <a:solidFill>
                <a:schemeClr val="lt1"/>
              </a:solidFill>
              <a:latin typeface="DM Sans"/>
              <a:ea typeface="DM Sans"/>
              <a:cs typeface="DM Sans"/>
              <a:sym typeface="DM Sans"/>
            </a:endParaRPr>
          </a:p>
        </p:txBody>
      </p:sp>
      <p:sp>
        <p:nvSpPr>
          <p:cNvPr id="212" name="Google Shape;212;p1"/>
          <p:cNvSpPr txBox="1"/>
          <p:nvPr>
            <p:ph type="ctrTitle"/>
          </p:nvPr>
        </p:nvSpPr>
        <p:spPr>
          <a:xfrm>
            <a:off x="197499" y="1512500"/>
            <a:ext cx="7454289" cy="20526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Clr>
                <a:schemeClr val="lt1"/>
              </a:buClr>
              <a:buSzPts val="6000"/>
              <a:buNone/>
            </a:pPr>
            <a:r>
              <a:rPr lang="en-GB" sz="3800"/>
              <a:t>Building a Best-in-Class </a:t>
            </a:r>
            <a:br>
              <a:rPr lang="en-GB" sz="3800"/>
            </a:br>
            <a:r>
              <a:rPr lang="en-GB" sz="3800"/>
              <a:t>FP&amp;A Organization and Using Empathy to Build Partnerships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11"/>
          <p:cNvSpPr txBox="1"/>
          <p:nvPr>
            <p:ph type="title"/>
          </p:nvPr>
        </p:nvSpPr>
        <p:spPr>
          <a:xfrm>
            <a:off x="265500" y="1007986"/>
            <a:ext cx="4045200" cy="1482300"/>
          </a:xfrm>
          <a:prstGeom prst="rect">
            <a:avLst/>
          </a:prstGeom>
          <a:noFill/>
          <a:ln>
            <a:noFill/>
          </a:ln>
        </p:spPr>
        <p:txBody>
          <a:bodyPr anchorCtr="0" anchor="b" bIns="91425" lIns="91425" spcFirstLastPara="1" rIns="91425" wrap="square" tIns="91425">
            <a:normAutofit/>
          </a:bodyPr>
          <a:lstStyle/>
          <a:p>
            <a:pPr indent="0" lvl="0" marL="0" rtl="0" algn="l">
              <a:lnSpc>
                <a:spcPct val="100000"/>
              </a:lnSpc>
              <a:spcBef>
                <a:spcPts val="0"/>
              </a:spcBef>
              <a:spcAft>
                <a:spcPts val="0"/>
              </a:spcAft>
              <a:buSzPts val="4200"/>
              <a:buNone/>
            </a:pPr>
            <a:r>
              <a:rPr lang="en-GB"/>
              <a:t>The Value </a:t>
            </a:r>
            <a:br>
              <a:rPr lang="en-GB"/>
            </a:br>
            <a:r>
              <a:rPr lang="en-GB"/>
              <a:t>of Empathy </a:t>
            </a:r>
            <a:endParaRPr/>
          </a:p>
        </p:txBody>
      </p:sp>
      <p:sp>
        <p:nvSpPr>
          <p:cNvPr id="289" name="Google Shape;289;p11"/>
          <p:cNvSpPr txBox="1"/>
          <p:nvPr>
            <p:ph idx="1" type="subTitle"/>
          </p:nvPr>
        </p:nvSpPr>
        <p:spPr>
          <a:xfrm>
            <a:off x="265500" y="2543766"/>
            <a:ext cx="3837000" cy="1734806"/>
          </a:xfrm>
          <a:prstGeom prst="rect">
            <a:avLst/>
          </a:prstGeom>
          <a:noFill/>
          <a:ln>
            <a:noFill/>
          </a:ln>
        </p:spPr>
        <p:txBody>
          <a:bodyPr anchorCtr="0" anchor="t" bIns="91425" lIns="91425" spcFirstLastPara="1" rIns="91425" wrap="square" tIns="91425">
            <a:normAutofit fontScale="92500" lnSpcReduction="10000"/>
          </a:bodyPr>
          <a:lstStyle/>
          <a:p>
            <a:pPr indent="0" lvl="0" marL="0" rtl="0" algn="l">
              <a:lnSpc>
                <a:spcPct val="100000"/>
              </a:lnSpc>
              <a:spcBef>
                <a:spcPts val="0"/>
              </a:spcBef>
              <a:spcAft>
                <a:spcPts val="0"/>
              </a:spcAft>
              <a:buSzPct val="126126"/>
              <a:buNone/>
            </a:pPr>
            <a:r>
              <a:rPr b="1" lang="en-GB" sz="1800">
                <a:solidFill>
                  <a:schemeClr val="accent1"/>
                </a:solidFill>
              </a:rPr>
              <a:t>Why is Empathy important?</a:t>
            </a:r>
            <a:endParaRPr/>
          </a:p>
          <a:p>
            <a:pPr indent="0" lvl="0" marL="0" rtl="0" algn="l">
              <a:lnSpc>
                <a:spcPct val="100000"/>
              </a:lnSpc>
              <a:spcBef>
                <a:spcPts val="600"/>
              </a:spcBef>
              <a:spcAft>
                <a:spcPts val="0"/>
              </a:spcAft>
              <a:buSzPct val="126126"/>
              <a:buNone/>
            </a:pPr>
            <a:r>
              <a:rPr lang="en-GB" sz="1800"/>
              <a:t>The ability to “see through another’s eyes” will allow you to not only connect with the other person, but make them feel like you understand their needs.</a:t>
            </a:r>
            <a:endParaRPr/>
          </a:p>
          <a:p>
            <a:pPr indent="-342900" lvl="0" marL="457200" rtl="0" algn="l">
              <a:lnSpc>
                <a:spcPct val="100000"/>
              </a:lnSpc>
              <a:spcBef>
                <a:spcPts val="0"/>
              </a:spcBef>
              <a:spcAft>
                <a:spcPts val="0"/>
              </a:spcAft>
              <a:buSzPct val="108108"/>
              <a:buNone/>
            </a:pPr>
            <a:r>
              <a:t/>
            </a:r>
            <a:endParaRPr/>
          </a:p>
        </p:txBody>
      </p:sp>
      <p:sp>
        <p:nvSpPr>
          <p:cNvPr id="290" name="Google Shape;290;p11"/>
          <p:cNvSpPr txBox="1"/>
          <p:nvPr/>
        </p:nvSpPr>
        <p:spPr>
          <a:xfrm>
            <a:off x="4785450" y="456275"/>
            <a:ext cx="4244700" cy="317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lt1"/>
                </a:solidFill>
                <a:latin typeface="DM Sans"/>
                <a:ea typeface="DM Sans"/>
                <a:cs typeface="DM Sans"/>
                <a:sym typeface="DM Sans"/>
              </a:rPr>
              <a:t>Situation:  </a:t>
            </a:r>
            <a:r>
              <a:rPr b="0" i="0" lang="en-GB" sz="1400" u="none" cap="none" strike="noStrike">
                <a:solidFill>
                  <a:schemeClr val="lt1"/>
                </a:solidFill>
                <a:latin typeface="DM Sans"/>
                <a:ea typeface="DM Sans"/>
                <a:cs typeface="DM Sans"/>
                <a:sym typeface="DM Sans"/>
              </a:rPr>
              <a:t>Barney (a new, junior employee) asks Fred what Gross Profit means.</a:t>
            </a:r>
            <a:endParaRPr b="0" i="0" sz="1400" u="none" cap="none" strike="noStrike">
              <a:solidFill>
                <a:srgbClr val="000000"/>
              </a:solidFill>
              <a:latin typeface="DM Sans"/>
              <a:ea typeface="DM Sans"/>
              <a:cs typeface="DM Sans"/>
              <a:sym typeface="DM Sans"/>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lt1"/>
              </a:solidFill>
              <a:latin typeface="DM Sans"/>
              <a:ea typeface="DM Sans"/>
              <a:cs typeface="DM Sans"/>
              <a:sym typeface="DM Sans"/>
            </a:endParaRPr>
          </a:p>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lt1"/>
                </a:solidFill>
                <a:latin typeface="DM Sans"/>
                <a:ea typeface="DM Sans"/>
                <a:cs typeface="DM Sans"/>
                <a:sym typeface="DM Sans"/>
              </a:rPr>
              <a:t>No Empathy Answer:  </a:t>
            </a:r>
            <a:r>
              <a:rPr b="0" i="0" lang="en-GB" sz="1400" u="none" cap="none" strike="noStrike">
                <a:solidFill>
                  <a:schemeClr val="lt1"/>
                </a:solidFill>
                <a:latin typeface="DM Sans"/>
                <a:ea typeface="DM Sans"/>
                <a:cs typeface="DM Sans"/>
                <a:sym typeface="DM Sans"/>
              </a:rPr>
              <a:t>Gross Profit is Revenues minus COGS Expenses</a:t>
            </a:r>
            <a:endParaRPr b="0" i="0" sz="1400" u="none" cap="none" strike="noStrike">
              <a:solidFill>
                <a:srgbClr val="000000"/>
              </a:solidFill>
              <a:latin typeface="DM Sans"/>
              <a:ea typeface="DM Sans"/>
              <a:cs typeface="DM Sans"/>
              <a:sym typeface="DM Sans"/>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DM Sans"/>
              <a:ea typeface="DM Sans"/>
              <a:cs typeface="DM Sans"/>
              <a:sym typeface="DM Sans"/>
            </a:endParaRPr>
          </a:p>
          <a:p>
            <a:pPr indent="0" lvl="0" marL="0" marR="0" rtl="0" algn="l">
              <a:lnSpc>
                <a:spcPct val="100000"/>
              </a:lnSpc>
              <a:spcBef>
                <a:spcPts val="600"/>
              </a:spcBef>
              <a:spcAft>
                <a:spcPts val="0"/>
              </a:spcAft>
              <a:buClr>
                <a:srgbClr val="000000"/>
              </a:buClr>
              <a:buSzPts val="1200"/>
              <a:buFont typeface="Arial"/>
              <a:buNone/>
            </a:pPr>
            <a:r>
              <a:rPr b="0" i="0" lang="en-GB" sz="1200" u="none" cap="none" strike="noStrike">
                <a:solidFill>
                  <a:schemeClr val="lt1"/>
                </a:solidFill>
                <a:latin typeface="DM Sans"/>
                <a:ea typeface="DM Sans"/>
                <a:cs typeface="DM Sans"/>
                <a:sym typeface="DM Sans"/>
              </a:rPr>
              <a:t>If Fred uses Empathy, he may imagine that Barney </a:t>
            </a:r>
            <a:br>
              <a:rPr b="0" i="0" lang="en-GB" sz="1200" u="none" cap="none" strike="noStrike">
                <a:solidFill>
                  <a:schemeClr val="lt1"/>
                </a:solidFill>
                <a:latin typeface="DM Sans"/>
                <a:ea typeface="DM Sans"/>
                <a:cs typeface="DM Sans"/>
                <a:sym typeface="DM Sans"/>
              </a:rPr>
            </a:br>
            <a:r>
              <a:rPr b="0" i="0" lang="en-GB" sz="1200" u="none" cap="none" strike="noStrike">
                <a:solidFill>
                  <a:schemeClr val="lt1"/>
                </a:solidFill>
                <a:latin typeface="DM Sans"/>
                <a:ea typeface="DM Sans"/>
                <a:cs typeface="DM Sans"/>
                <a:sym typeface="DM Sans"/>
              </a:rPr>
              <a:t>doesn’t know much about accounting and would answer:  </a:t>
            </a:r>
            <a:endParaRPr b="0" i="0" sz="1400" u="none" cap="none" strike="noStrike">
              <a:solidFill>
                <a:srgbClr val="000000"/>
              </a:solidFill>
              <a:latin typeface="DM Sans"/>
              <a:ea typeface="DM Sans"/>
              <a:cs typeface="DM Sans"/>
              <a:sym typeface="DM Sans"/>
            </a:endParaRPr>
          </a:p>
          <a:p>
            <a:pPr indent="0" lvl="0" marL="0" marR="0" rtl="0" algn="l">
              <a:lnSpc>
                <a:spcPct val="100000"/>
              </a:lnSpc>
              <a:spcBef>
                <a:spcPts val="600"/>
              </a:spcBef>
              <a:spcAft>
                <a:spcPts val="0"/>
              </a:spcAft>
              <a:buClr>
                <a:srgbClr val="000000"/>
              </a:buClr>
              <a:buSzPts val="1200"/>
              <a:buFont typeface="Arial"/>
              <a:buNone/>
            </a:pPr>
            <a:r>
              <a:rPr b="1" i="0" lang="en-GB" sz="1200" u="none" cap="none" strike="noStrike">
                <a:solidFill>
                  <a:schemeClr val="lt1"/>
                </a:solidFill>
                <a:latin typeface="DM Sans"/>
                <a:ea typeface="DM Sans"/>
                <a:cs typeface="DM Sans"/>
                <a:sym typeface="DM Sans"/>
              </a:rPr>
              <a:t>Gross Profit is Net Revenues minus COGS Expenses.  Net Revenues are sales we made less returns and allowances, then backing out the cost required to make and sell the goods that were sold.  COGS are generally looked at as variable costs, so Gross Profit shows how much money is left over after direct costs to cover other corporate and non-direct expenses.</a:t>
            </a:r>
            <a:endParaRPr b="0" i="0" sz="1400" u="none" cap="none" strike="noStrike">
              <a:solidFill>
                <a:srgbClr val="000000"/>
              </a:solidFill>
              <a:latin typeface="DM Sans"/>
              <a:ea typeface="DM Sans"/>
              <a:cs typeface="DM Sans"/>
              <a:sym typeface="DM Sans"/>
            </a:endParaRPr>
          </a:p>
        </p:txBody>
      </p:sp>
      <p:sp>
        <p:nvSpPr>
          <p:cNvPr id="291" name="Google Shape;291;p11"/>
          <p:cNvSpPr/>
          <p:nvPr/>
        </p:nvSpPr>
        <p:spPr>
          <a:xfrm>
            <a:off x="4737101" y="3829050"/>
            <a:ext cx="4244794" cy="1136273"/>
          </a:xfrm>
          <a:prstGeom prst="roundRect">
            <a:avLst>
              <a:gd fmla="val 11737" name="adj"/>
            </a:avLst>
          </a:prstGeom>
          <a:solidFill>
            <a:schemeClr val="accent5"/>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2" name="Google Shape;292;p11"/>
          <p:cNvSpPr txBox="1"/>
          <p:nvPr/>
        </p:nvSpPr>
        <p:spPr>
          <a:xfrm>
            <a:off x="4880700" y="3978600"/>
            <a:ext cx="3874200" cy="785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GB" sz="1500" u="none" cap="none" strike="noStrike">
                <a:solidFill>
                  <a:schemeClr val="dk1"/>
                </a:solidFill>
                <a:latin typeface="DM Sans"/>
                <a:ea typeface="DM Sans"/>
                <a:cs typeface="DM Sans"/>
                <a:sym typeface="DM Sans"/>
              </a:rPr>
              <a:t>Although the Empathy answer is longer, it results in a higher likelihood that Barney will understand the answer.</a:t>
            </a:r>
            <a:endParaRPr b="0" i="0" sz="1500" u="none" cap="none" strike="noStrike">
              <a:solidFill>
                <a:srgbClr val="000000"/>
              </a:solidFill>
              <a:latin typeface="DM Sans"/>
              <a:ea typeface="DM Sans"/>
              <a:cs typeface="DM Sans"/>
              <a:sym typeface="DM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12"/>
          <p:cNvSpPr txBox="1"/>
          <p:nvPr>
            <p:ph type="title"/>
          </p:nvPr>
        </p:nvSpPr>
        <p:spPr>
          <a:xfrm>
            <a:off x="265500" y="1007986"/>
            <a:ext cx="4045200" cy="1482300"/>
          </a:xfrm>
          <a:prstGeom prst="rect">
            <a:avLst/>
          </a:prstGeom>
          <a:noFill/>
          <a:ln>
            <a:noFill/>
          </a:ln>
        </p:spPr>
        <p:txBody>
          <a:bodyPr anchorCtr="0" anchor="b" bIns="91425" lIns="91425" spcFirstLastPara="1" rIns="91425" wrap="square" tIns="91425">
            <a:normAutofit/>
          </a:bodyPr>
          <a:lstStyle/>
          <a:p>
            <a:pPr indent="0" lvl="0" marL="0" rtl="0" algn="l">
              <a:lnSpc>
                <a:spcPct val="100000"/>
              </a:lnSpc>
              <a:spcBef>
                <a:spcPts val="0"/>
              </a:spcBef>
              <a:spcAft>
                <a:spcPts val="0"/>
              </a:spcAft>
              <a:buSzPts val="4200"/>
              <a:buNone/>
            </a:pPr>
            <a:r>
              <a:rPr lang="en-GB"/>
              <a:t>Analysis </a:t>
            </a:r>
            <a:br>
              <a:rPr lang="en-GB"/>
            </a:br>
            <a:r>
              <a:rPr lang="en-GB"/>
              <a:t>with Empathy </a:t>
            </a:r>
            <a:endParaRPr/>
          </a:p>
        </p:txBody>
      </p:sp>
      <p:sp>
        <p:nvSpPr>
          <p:cNvPr id="298" name="Google Shape;298;p12"/>
          <p:cNvSpPr txBox="1"/>
          <p:nvPr>
            <p:ph idx="1" type="subTitle"/>
          </p:nvPr>
        </p:nvSpPr>
        <p:spPr>
          <a:xfrm>
            <a:off x="265500" y="2543765"/>
            <a:ext cx="3978954" cy="2062353"/>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100"/>
              <a:buNone/>
            </a:pPr>
            <a:r>
              <a:rPr b="1" lang="en-GB" sz="1800">
                <a:solidFill>
                  <a:schemeClr val="accent1"/>
                </a:solidFill>
              </a:rPr>
              <a:t>Why do we write analysis?</a:t>
            </a:r>
            <a:endParaRPr/>
          </a:p>
          <a:p>
            <a:pPr indent="-231775" lvl="0" marL="231775" rtl="0" algn="l">
              <a:lnSpc>
                <a:spcPct val="100000"/>
              </a:lnSpc>
              <a:spcBef>
                <a:spcPts val="600"/>
              </a:spcBef>
              <a:spcAft>
                <a:spcPts val="0"/>
              </a:spcAft>
              <a:buSzPts val="1600"/>
              <a:buFont typeface="Arial"/>
              <a:buChar char="•"/>
            </a:pPr>
            <a:r>
              <a:rPr lang="en-GB" sz="1600"/>
              <a:t>To explain what has happened </a:t>
            </a:r>
            <a:br>
              <a:rPr lang="en-GB" sz="1600"/>
            </a:br>
            <a:r>
              <a:rPr lang="en-GB" sz="1600"/>
              <a:t>or why an outcome is shown?</a:t>
            </a:r>
            <a:endParaRPr/>
          </a:p>
          <a:p>
            <a:pPr indent="-231775" lvl="0" marL="231775" rtl="0" algn="l">
              <a:lnSpc>
                <a:spcPct val="100000"/>
              </a:lnSpc>
              <a:spcBef>
                <a:spcPts val="0"/>
              </a:spcBef>
              <a:spcAft>
                <a:spcPts val="0"/>
              </a:spcAft>
              <a:buSzPts val="1600"/>
              <a:buFont typeface="Arial"/>
              <a:buChar char="•"/>
            </a:pPr>
            <a:r>
              <a:rPr lang="en-GB" sz="1600"/>
              <a:t>To tell a story?</a:t>
            </a:r>
            <a:endParaRPr/>
          </a:p>
          <a:p>
            <a:pPr indent="-231775" lvl="0" marL="231775" rtl="0" algn="l">
              <a:lnSpc>
                <a:spcPct val="100000"/>
              </a:lnSpc>
              <a:spcBef>
                <a:spcPts val="0"/>
              </a:spcBef>
              <a:spcAft>
                <a:spcPts val="0"/>
              </a:spcAft>
              <a:buSzPts val="1600"/>
              <a:buFont typeface="Arial"/>
              <a:buChar char="•"/>
            </a:pPr>
            <a:r>
              <a:rPr lang="en-GB" sz="1600"/>
              <a:t>To provide additional information to increase understanding and usage?</a:t>
            </a:r>
            <a:endParaRPr/>
          </a:p>
          <a:p>
            <a:pPr indent="-231775" lvl="0" marL="231775" rtl="0" algn="l">
              <a:lnSpc>
                <a:spcPct val="100000"/>
              </a:lnSpc>
              <a:spcBef>
                <a:spcPts val="0"/>
              </a:spcBef>
              <a:spcAft>
                <a:spcPts val="0"/>
              </a:spcAft>
              <a:buSzPts val="1600"/>
              <a:buFont typeface="Arial"/>
              <a:buChar char="•"/>
            </a:pPr>
            <a:r>
              <a:rPr lang="en-GB" sz="1600"/>
              <a:t>All of the above?</a:t>
            </a:r>
            <a:endParaRPr/>
          </a:p>
        </p:txBody>
      </p:sp>
      <p:sp>
        <p:nvSpPr>
          <p:cNvPr id="299" name="Google Shape;299;p12"/>
          <p:cNvSpPr/>
          <p:nvPr/>
        </p:nvSpPr>
        <p:spPr>
          <a:xfrm>
            <a:off x="4737101" y="3829050"/>
            <a:ext cx="4244794" cy="1136273"/>
          </a:xfrm>
          <a:prstGeom prst="roundRect">
            <a:avLst>
              <a:gd fmla="val 11737" name="adj"/>
            </a:avLst>
          </a:prstGeom>
          <a:solidFill>
            <a:schemeClr val="accent5"/>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0" name="Google Shape;300;p12"/>
          <p:cNvSpPr txBox="1"/>
          <p:nvPr/>
        </p:nvSpPr>
        <p:spPr>
          <a:xfrm>
            <a:off x="4880693" y="4019788"/>
            <a:ext cx="3729907" cy="7694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GB" sz="1600" u="none" cap="none" strike="noStrike">
                <a:solidFill>
                  <a:schemeClr val="dk1"/>
                </a:solidFill>
                <a:latin typeface="DM Sans"/>
                <a:ea typeface="DM Sans"/>
                <a:cs typeface="DM Sans"/>
                <a:sym typeface="DM Sans"/>
              </a:rPr>
              <a:t>En iyi iliskiler empati ile kuruludur</a:t>
            </a:r>
            <a:endParaRPr b="0" i="0" sz="1600" u="none" cap="none" strike="noStrike">
              <a:solidFill>
                <a:schemeClr val="dk1"/>
              </a:solidFill>
              <a:latin typeface="DM Sans"/>
              <a:ea typeface="DM Sans"/>
              <a:cs typeface="DM Sans"/>
              <a:sym typeface="DM Sans"/>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DM Sans"/>
              <a:ea typeface="DM Sans"/>
              <a:cs typeface="DM Sans"/>
              <a:sym typeface="DM Sans"/>
            </a:endParaRPr>
          </a:p>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dk1"/>
                </a:solidFill>
                <a:latin typeface="DM Sans"/>
                <a:ea typeface="DM Sans"/>
                <a:cs typeface="DM Sans"/>
                <a:sym typeface="DM Sans"/>
              </a:rPr>
              <a:t>What does this mean to you?</a:t>
            </a:r>
            <a:endParaRPr b="0" i="0" sz="1400" u="none" cap="none" strike="noStrike">
              <a:solidFill>
                <a:srgbClr val="000000"/>
              </a:solidFill>
              <a:latin typeface="DM Sans"/>
              <a:ea typeface="DM Sans"/>
              <a:cs typeface="DM Sans"/>
              <a:sym typeface="DM Sans"/>
            </a:endParaRPr>
          </a:p>
        </p:txBody>
      </p:sp>
      <p:sp>
        <p:nvSpPr>
          <p:cNvPr id="301" name="Google Shape;301;p12"/>
          <p:cNvSpPr txBox="1"/>
          <p:nvPr/>
        </p:nvSpPr>
        <p:spPr>
          <a:xfrm>
            <a:off x="4861643" y="1441938"/>
            <a:ext cx="3799757" cy="189282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1" i="0" lang="en-GB" sz="1600" u="none" cap="none" strike="noStrike">
                <a:solidFill>
                  <a:srgbClr val="FFFFFF"/>
                </a:solidFill>
                <a:latin typeface="DM Sans"/>
                <a:ea typeface="DM Sans"/>
                <a:cs typeface="DM Sans"/>
                <a:sym typeface="DM Sans"/>
              </a:rPr>
              <a:t>Communication is as much about speaking or writing as it is about listening and reading</a:t>
            </a:r>
            <a:r>
              <a:rPr b="0" i="0" lang="en-GB" sz="1600" u="none" cap="none" strike="noStrike">
                <a:solidFill>
                  <a:srgbClr val="FFFFFF"/>
                </a:solidFill>
                <a:latin typeface="DM Sans"/>
                <a:ea typeface="DM Sans"/>
                <a:cs typeface="DM Sans"/>
                <a:sym typeface="DM Sans"/>
              </a:rPr>
              <a: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600"/>
              </a:spcBef>
              <a:spcAft>
                <a:spcPts val="0"/>
              </a:spcAft>
              <a:buClr>
                <a:srgbClr val="000000"/>
              </a:buClr>
              <a:buSzPts val="1100"/>
              <a:buFont typeface="Arial"/>
              <a:buNone/>
            </a:pPr>
            <a:r>
              <a:rPr b="0" i="0" lang="en-GB" sz="1600" u="none" cap="none" strike="noStrike">
                <a:solidFill>
                  <a:srgbClr val="FFFFFF"/>
                </a:solidFill>
                <a:latin typeface="DM Sans"/>
                <a:ea typeface="DM Sans"/>
                <a:cs typeface="DM Sans"/>
                <a:sym typeface="DM Sans"/>
              </a:rPr>
              <a:t>I could say the most profound thing, but if you don’t understand what I’m saying, my profoundness is the same as gibberish.</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13"/>
          <p:cNvSpPr txBox="1"/>
          <p:nvPr>
            <p:ph type="title"/>
          </p:nvPr>
        </p:nvSpPr>
        <p:spPr>
          <a:xfrm>
            <a:off x="265500" y="1007986"/>
            <a:ext cx="4045200" cy="1482300"/>
          </a:xfrm>
          <a:prstGeom prst="rect">
            <a:avLst/>
          </a:prstGeom>
          <a:noFill/>
          <a:ln>
            <a:noFill/>
          </a:ln>
        </p:spPr>
        <p:txBody>
          <a:bodyPr anchorCtr="0" anchor="b" bIns="91425" lIns="91425" spcFirstLastPara="1" rIns="91425" wrap="square" tIns="91425">
            <a:normAutofit/>
          </a:bodyPr>
          <a:lstStyle/>
          <a:p>
            <a:pPr indent="0" lvl="0" marL="0" rtl="0" algn="l">
              <a:lnSpc>
                <a:spcPct val="100000"/>
              </a:lnSpc>
              <a:spcBef>
                <a:spcPts val="0"/>
              </a:spcBef>
              <a:spcAft>
                <a:spcPts val="0"/>
              </a:spcAft>
              <a:buSzPts val="4200"/>
              <a:buNone/>
            </a:pPr>
            <a:r>
              <a:rPr lang="en-GB"/>
              <a:t>Analysis </a:t>
            </a:r>
            <a:br>
              <a:rPr lang="en-GB"/>
            </a:br>
            <a:r>
              <a:rPr lang="en-GB"/>
              <a:t>with Empathy </a:t>
            </a:r>
            <a:endParaRPr/>
          </a:p>
        </p:txBody>
      </p:sp>
      <p:sp>
        <p:nvSpPr>
          <p:cNvPr id="307" name="Google Shape;307;p13"/>
          <p:cNvSpPr txBox="1"/>
          <p:nvPr>
            <p:ph idx="1" type="subTitle"/>
          </p:nvPr>
        </p:nvSpPr>
        <p:spPr>
          <a:xfrm>
            <a:off x="265500" y="2543765"/>
            <a:ext cx="3718103" cy="2062353"/>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100"/>
              <a:buNone/>
            </a:pPr>
            <a:r>
              <a:rPr b="1" lang="en-GB" sz="1800">
                <a:solidFill>
                  <a:schemeClr val="accent1"/>
                </a:solidFill>
              </a:rPr>
              <a:t>Analysis should be written to drive the desired outcome in the reader, not the writer</a:t>
            </a:r>
            <a:endParaRPr/>
          </a:p>
        </p:txBody>
      </p:sp>
      <p:sp>
        <p:nvSpPr>
          <p:cNvPr id="308" name="Google Shape;308;p13"/>
          <p:cNvSpPr txBox="1"/>
          <p:nvPr/>
        </p:nvSpPr>
        <p:spPr>
          <a:xfrm>
            <a:off x="4673400" y="139950"/>
            <a:ext cx="4372200" cy="3717300"/>
          </a:xfrm>
          <a:prstGeom prst="rect">
            <a:avLst/>
          </a:prstGeom>
          <a:noFill/>
          <a:ln>
            <a:noFill/>
          </a:ln>
        </p:spPr>
        <p:txBody>
          <a:bodyPr anchorCtr="0" anchor="t" bIns="45700" lIns="91425" spcFirstLastPara="1" rIns="91425" wrap="square" tIns="45700">
            <a:spAutoFit/>
          </a:bodyPr>
          <a:lstStyle/>
          <a:p>
            <a:pPr indent="-320675" lvl="0" marL="457200" marR="0" rtl="0" algn="l">
              <a:lnSpc>
                <a:spcPct val="100000"/>
              </a:lnSpc>
              <a:spcBef>
                <a:spcPts val="0"/>
              </a:spcBef>
              <a:spcAft>
                <a:spcPts val="0"/>
              </a:spcAft>
              <a:buClr>
                <a:schemeClr val="lt1"/>
              </a:buClr>
              <a:buSzPts val="1150"/>
              <a:buFont typeface="Proxima Nova"/>
              <a:buChar char="●"/>
            </a:pPr>
            <a:r>
              <a:rPr b="0" i="0" lang="en-GB" sz="1150" u="none" cap="none" strike="noStrike">
                <a:solidFill>
                  <a:schemeClr val="lt1"/>
                </a:solidFill>
                <a:latin typeface="DM Sans"/>
                <a:ea typeface="DM Sans"/>
                <a:cs typeface="DM Sans"/>
                <a:sym typeface="DM Sans"/>
              </a:rPr>
              <a:t>Does your analysis fully explain the situation?</a:t>
            </a:r>
            <a:endParaRPr b="0" i="0" sz="1150" u="none" cap="none" strike="noStrike">
              <a:solidFill>
                <a:srgbClr val="000000"/>
              </a:solidFill>
              <a:latin typeface="Arial"/>
              <a:ea typeface="Arial"/>
              <a:cs typeface="Arial"/>
              <a:sym typeface="Arial"/>
            </a:endParaRPr>
          </a:p>
          <a:p>
            <a:pPr indent="-320675" lvl="0" marL="457200" marR="0" rtl="0" algn="l">
              <a:lnSpc>
                <a:spcPct val="100000"/>
              </a:lnSpc>
              <a:spcBef>
                <a:spcPts val="600"/>
              </a:spcBef>
              <a:spcAft>
                <a:spcPts val="0"/>
              </a:spcAft>
              <a:buClr>
                <a:schemeClr val="lt1"/>
              </a:buClr>
              <a:buSzPts val="1150"/>
              <a:buFont typeface="Proxima Nova"/>
              <a:buChar char="●"/>
            </a:pPr>
            <a:r>
              <a:rPr b="0" i="0" lang="en-GB" sz="1150" u="none" cap="none" strike="noStrike">
                <a:solidFill>
                  <a:schemeClr val="lt1"/>
                </a:solidFill>
                <a:latin typeface="DM Sans"/>
                <a:ea typeface="DM Sans"/>
                <a:cs typeface="DM Sans"/>
                <a:sym typeface="DM Sans"/>
              </a:rPr>
              <a:t>Are you using acronyms that the reader will understand?</a:t>
            </a:r>
            <a:endParaRPr b="0" i="0" sz="1150" u="none" cap="none" strike="noStrike">
              <a:solidFill>
                <a:srgbClr val="000000"/>
              </a:solidFill>
              <a:latin typeface="Arial"/>
              <a:ea typeface="Arial"/>
              <a:cs typeface="Arial"/>
              <a:sym typeface="Arial"/>
            </a:endParaRPr>
          </a:p>
          <a:p>
            <a:pPr indent="-320675" lvl="0" marL="457200" marR="0" rtl="0" algn="l">
              <a:lnSpc>
                <a:spcPct val="100000"/>
              </a:lnSpc>
              <a:spcBef>
                <a:spcPts val="600"/>
              </a:spcBef>
              <a:spcAft>
                <a:spcPts val="0"/>
              </a:spcAft>
              <a:buClr>
                <a:schemeClr val="lt1"/>
              </a:buClr>
              <a:buSzPts val="1150"/>
              <a:buFont typeface="Proxima Nova"/>
              <a:buChar char="●"/>
            </a:pPr>
            <a:r>
              <a:rPr b="0" i="0" lang="en-GB" sz="1150" u="none" cap="none" strike="noStrike">
                <a:solidFill>
                  <a:schemeClr val="lt1"/>
                </a:solidFill>
                <a:latin typeface="DM Sans"/>
                <a:ea typeface="DM Sans"/>
                <a:cs typeface="DM Sans"/>
                <a:sym typeface="DM Sans"/>
              </a:rPr>
              <a:t>Can the reader see what you’re referring to on the page?</a:t>
            </a:r>
            <a:endParaRPr b="0" i="0" sz="1150" u="none" cap="none" strike="noStrike">
              <a:solidFill>
                <a:srgbClr val="000000"/>
              </a:solidFill>
              <a:latin typeface="Arial"/>
              <a:ea typeface="Arial"/>
              <a:cs typeface="Arial"/>
              <a:sym typeface="Arial"/>
            </a:endParaRPr>
          </a:p>
          <a:p>
            <a:pPr indent="-320675" lvl="0" marL="457200" marR="0" rtl="0" algn="l">
              <a:lnSpc>
                <a:spcPct val="100000"/>
              </a:lnSpc>
              <a:spcBef>
                <a:spcPts val="600"/>
              </a:spcBef>
              <a:spcAft>
                <a:spcPts val="0"/>
              </a:spcAft>
              <a:buClr>
                <a:schemeClr val="lt1"/>
              </a:buClr>
              <a:buSzPts val="1150"/>
              <a:buFont typeface="Proxima Nova"/>
              <a:buChar char="●"/>
            </a:pPr>
            <a:r>
              <a:rPr b="0" i="0" lang="en-GB" sz="1150" u="none" cap="none" strike="noStrike">
                <a:solidFill>
                  <a:schemeClr val="lt1"/>
                </a:solidFill>
                <a:latin typeface="DM Sans"/>
                <a:ea typeface="DM Sans"/>
                <a:cs typeface="DM Sans"/>
                <a:sym typeface="DM Sans"/>
              </a:rPr>
              <a:t>Can the reader find what you’re referring to on the page?</a:t>
            </a:r>
            <a:endParaRPr b="0" i="0" sz="1150" u="none" cap="none" strike="noStrike">
              <a:solidFill>
                <a:srgbClr val="000000"/>
              </a:solidFill>
              <a:latin typeface="Arial"/>
              <a:ea typeface="Arial"/>
              <a:cs typeface="Arial"/>
              <a:sym typeface="Arial"/>
            </a:endParaRPr>
          </a:p>
          <a:p>
            <a:pPr indent="-320675" lvl="0" marL="457200" marR="0" rtl="0" algn="l">
              <a:lnSpc>
                <a:spcPct val="100000"/>
              </a:lnSpc>
              <a:spcBef>
                <a:spcPts val="600"/>
              </a:spcBef>
              <a:spcAft>
                <a:spcPts val="0"/>
              </a:spcAft>
              <a:buClr>
                <a:schemeClr val="lt1"/>
              </a:buClr>
              <a:buSzPts val="1150"/>
              <a:buFont typeface="Proxima Nova"/>
              <a:buChar char="●"/>
            </a:pPr>
            <a:r>
              <a:rPr b="0" i="0" lang="en-GB" sz="1150" u="none" cap="none" strike="noStrike">
                <a:solidFill>
                  <a:schemeClr val="lt1"/>
                </a:solidFill>
                <a:latin typeface="DM Sans"/>
                <a:ea typeface="DM Sans"/>
                <a:cs typeface="DM Sans"/>
                <a:sym typeface="DM Sans"/>
              </a:rPr>
              <a:t>Is your analysis your opinion or fact?  Analysis should be neutral and unbiased.</a:t>
            </a:r>
            <a:endParaRPr b="0" i="0" sz="1150" u="none" cap="none" strike="noStrike">
              <a:solidFill>
                <a:srgbClr val="000000"/>
              </a:solidFill>
              <a:latin typeface="Arial"/>
              <a:ea typeface="Arial"/>
              <a:cs typeface="Arial"/>
              <a:sym typeface="Arial"/>
            </a:endParaRPr>
          </a:p>
          <a:p>
            <a:pPr indent="-320675" lvl="0" marL="457200" marR="0" rtl="0" algn="l">
              <a:lnSpc>
                <a:spcPct val="100000"/>
              </a:lnSpc>
              <a:spcBef>
                <a:spcPts val="600"/>
              </a:spcBef>
              <a:spcAft>
                <a:spcPts val="0"/>
              </a:spcAft>
              <a:buClr>
                <a:schemeClr val="lt1"/>
              </a:buClr>
              <a:buSzPts val="1150"/>
              <a:buFont typeface="Proxima Nova"/>
              <a:buChar char="●"/>
            </a:pPr>
            <a:r>
              <a:rPr b="0" i="0" lang="en-GB" sz="1150" u="none" cap="none" strike="noStrike">
                <a:solidFill>
                  <a:schemeClr val="lt1"/>
                </a:solidFill>
                <a:latin typeface="DM Sans"/>
                <a:ea typeface="DM Sans"/>
                <a:cs typeface="DM Sans"/>
                <a:sym typeface="DM Sans"/>
              </a:rPr>
              <a:t>Will the reader be able to come to the same conclusion?</a:t>
            </a:r>
            <a:endParaRPr b="0" i="0" sz="1150" u="none" cap="none" strike="noStrike">
              <a:solidFill>
                <a:srgbClr val="000000"/>
              </a:solidFill>
              <a:latin typeface="Arial"/>
              <a:ea typeface="Arial"/>
              <a:cs typeface="Arial"/>
              <a:sym typeface="Arial"/>
            </a:endParaRPr>
          </a:p>
          <a:p>
            <a:pPr indent="-320675" lvl="0" marL="457200" marR="0" rtl="0" algn="l">
              <a:lnSpc>
                <a:spcPct val="100000"/>
              </a:lnSpc>
              <a:spcBef>
                <a:spcPts val="600"/>
              </a:spcBef>
              <a:spcAft>
                <a:spcPts val="0"/>
              </a:spcAft>
              <a:buClr>
                <a:schemeClr val="lt1"/>
              </a:buClr>
              <a:buSzPts val="1150"/>
              <a:buFont typeface="Proxima Nova"/>
              <a:buChar char="●"/>
            </a:pPr>
            <a:r>
              <a:rPr b="0" i="0" lang="en-GB" sz="1150" u="none" cap="none" strike="noStrike">
                <a:solidFill>
                  <a:schemeClr val="lt1"/>
                </a:solidFill>
                <a:latin typeface="DM Sans"/>
                <a:ea typeface="DM Sans"/>
                <a:cs typeface="DM Sans"/>
                <a:sym typeface="DM Sans"/>
              </a:rPr>
              <a:t>Are there immediate follow-up questions the reader will ask?  If so, are you answering them?</a:t>
            </a:r>
            <a:endParaRPr b="0" i="0" sz="1150" u="none" cap="none" strike="noStrike">
              <a:solidFill>
                <a:srgbClr val="000000"/>
              </a:solidFill>
              <a:latin typeface="Arial"/>
              <a:ea typeface="Arial"/>
              <a:cs typeface="Arial"/>
              <a:sym typeface="Arial"/>
            </a:endParaRPr>
          </a:p>
          <a:p>
            <a:pPr indent="-320675" lvl="0" marL="457200" marR="0" rtl="0" algn="l">
              <a:lnSpc>
                <a:spcPct val="100000"/>
              </a:lnSpc>
              <a:spcBef>
                <a:spcPts val="600"/>
              </a:spcBef>
              <a:spcAft>
                <a:spcPts val="0"/>
              </a:spcAft>
              <a:buClr>
                <a:schemeClr val="lt1"/>
              </a:buClr>
              <a:buSzPts val="1150"/>
              <a:buFont typeface="Proxima Nova"/>
              <a:buChar char="●"/>
            </a:pPr>
            <a:r>
              <a:rPr b="0" i="0" lang="en-GB" sz="1150" u="none" cap="none" strike="noStrike">
                <a:solidFill>
                  <a:schemeClr val="lt1"/>
                </a:solidFill>
                <a:latin typeface="DM Sans"/>
                <a:ea typeface="DM Sans"/>
                <a:cs typeface="DM Sans"/>
                <a:sym typeface="DM Sans"/>
              </a:rPr>
              <a:t>Did you provide enough context to ensure successful interpretation by the reader?</a:t>
            </a:r>
            <a:endParaRPr b="0" i="0" sz="1150" u="none" cap="none" strike="noStrike">
              <a:solidFill>
                <a:srgbClr val="000000"/>
              </a:solidFill>
              <a:latin typeface="Arial"/>
              <a:ea typeface="Arial"/>
              <a:cs typeface="Arial"/>
              <a:sym typeface="Arial"/>
            </a:endParaRPr>
          </a:p>
          <a:p>
            <a:pPr indent="-320675" lvl="0" marL="457200" marR="0" rtl="0" algn="l">
              <a:lnSpc>
                <a:spcPct val="100000"/>
              </a:lnSpc>
              <a:spcBef>
                <a:spcPts val="600"/>
              </a:spcBef>
              <a:spcAft>
                <a:spcPts val="0"/>
              </a:spcAft>
              <a:buClr>
                <a:schemeClr val="lt1"/>
              </a:buClr>
              <a:buSzPts val="1150"/>
              <a:buFont typeface="Proxima Nova"/>
              <a:buChar char="●"/>
            </a:pPr>
            <a:r>
              <a:rPr b="0" i="0" lang="en-GB" sz="1150" u="none" cap="none" strike="noStrike">
                <a:solidFill>
                  <a:schemeClr val="lt1"/>
                </a:solidFill>
                <a:latin typeface="DM Sans"/>
                <a:ea typeface="DM Sans"/>
                <a:cs typeface="DM Sans"/>
                <a:sym typeface="DM Sans"/>
              </a:rPr>
              <a:t>Could you have written the same analysis in a simpler, more concise way?</a:t>
            </a:r>
            <a:endParaRPr b="0" i="0" sz="1150" u="none" cap="none" strike="noStrike">
              <a:solidFill>
                <a:srgbClr val="000000"/>
              </a:solidFill>
              <a:latin typeface="Arial"/>
              <a:ea typeface="Arial"/>
              <a:cs typeface="Arial"/>
              <a:sym typeface="Arial"/>
            </a:endParaRPr>
          </a:p>
        </p:txBody>
      </p:sp>
      <p:sp>
        <p:nvSpPr>
          <p:cNvPr id="309" name="Google Shape;309;p13"/>
          <p:cNvSpPr/>
          <p:nvPr/>
        </p:nvSpPr>
        <p:spPr>
          <a:xfrm>
            <a:off x="4737101" y="3909975"/>
            <a:ext cx="4244700" cy="1136400"/>
          </a:xfrm>
          <a:prstGeom prst="roundRect">
            <a:avLst>
              <a:gd fmla="val 11737" name="adj"/>
            </a:avLst>
          </a:prstGeom>
          <a:solidFill>
            <a:schemeClr val="accent5"/>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0" name="Google Shape;310;p13"/>
          <p:cNvSpPr txBox="1"/>
          <p:nvPr/>
        </p:nvSpPr>
        <p:spPr>
          <a:xfrm>
            <a:off x="4880693" y="4068963"/>
            <a:ext cx="3729900" cy="831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GB" sz="1600" u="none" cap="none" strike="noStrike">
                <a:solidFill>
                  <a:schemeClr val="dk1"/>
                </a:solidFill>
                <a:latin typeface="DM Sans"/>
                <a:ea typeface="DM Sans"/>
                <a:cs typeface="DM Sans"/>
                <a:sym typeface="DM Sans"/>
              </a:rPr>
              <a:t>Writing a bit more, putting in a little more effort, increases the probability of success</a:t>
            </a:r>
            <a:endParaRPr b="0" i="0" sz="1400" u="none" cap="none" strike="noStrike">
              <a:solidFill>
                <a:srgbClr val="000000"/>
              </a:solidFill>
              <a:latin typeface="DM Sans"/>
              <a:ea typeface="DM Sans"/>
              <a:cs typeface="DM Sans"/>
              <a:sym typeface="DM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14"/>
          <p:cNvSpPr/>
          <p:nvPr/>
        </p:nvSpPr>
        <p:spPr>
          <a:xfrm>
            <a:off x="4737101" y="3549650"/>
            <a:ext cx="4244794" cy="1415673"/>
          </a:xfrm>
          <a:prstGeom prst="roundRect">
            <a:avLst>
              <a:gd fmla="val 11737" name="adj"/>
            </a:avLst>
          </a:prstGeom>
          <a:solidFill>
            <a:schemeClr val="accent5"/>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6" name="Google Shape;316;p14"/>
          <p:cNvSpPr txBox="1"/>
          <p:nvPr>
            <p:ph type="title"/>
          </p:nvPr>
        </p:nvSpPr>
        <p:spPr>
          <a:xfrm>
            <a:off x="265500" y="798436"/>
            <a:ext cx="4306500" cy="1482300"/>
          </a:xfrm>
          <a:prstGeom prst="rect">
            <a:avLst/>
          </a:prstGeom>
          <a:noFill/>
          <a:ln>
            <a:noFill/>
          </a:ln>
        </p:spPr>
        <p:txBody>
          <a:bodyPr anchorCtr="0" anchor="b" bIns="91425" lIns="91425" spcFirstLastPara="1" rIns="91425" wrap="square" tIns="91425">
            <a:normAutofit/>
          </a:bodyPr>
          <a:lstStyle/>
          <a:p>
            <a:pPr indent="0" lvl="0" marL="0" rtl="0" algn="l">
              <a:lnSpc>
                <a:spcPct val="100000"/>
              </a:lnSpc>
              <a:spcBef>
                <a:spcPts val="0"/>
              </a:spcBef>
              <a:spcAft>
                <a:spcPts val="0"/>
              </a:spcAft>
              <a:buSzPts val="4200"/>
              <a:buNone/>
            </a:pPr>
            <a:r>
              <a:rPr lang="en-GB" sz="4000"/>
              <a:t>Setting Agendas with Empathy</a:t>
            </a:r>
            <a:endParaRPr/>
          </a:p>
        </p:txBody>
      </p:sp>
      <p:sp>
        <p:nvSpPr>
          <p:cNvPr id="317" name="Google Shape;317;p14"/>
          <p:cNvSpPr txBox="1"/>
          <p:nvPr>
            <p:ph idx="1" type="subTitle"/>
          </p:nvPr>
        </p:nvSpPr>
        <p:spPr>
          <a:xfrm>
            <a:off x="265500" y="2334215"/>
            <a:ext cx="3726055" cy="2062353"/>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100"/>
              <a:buNone/>
            </a:pPr>
            <a:r>
              <a:rPr b="1" lang="en-GB" sz="1800">
                <a:solidFill>
                  <a:schemeClr val="accent1"/>
                </a:solidFill>
              </a:rPr>
              <a:t>When you meet with a business partner what are the outcomes of the meeting?</a:t>
            </a:r>
            <a:endParaRPr/>
          </a:p>
          <a:p>
            <a:pPr indent="-231775" lvl="0" marL="231775" rtl="0" algn="l">
              <a:lnSpc>
                <a:spcPct val="100000"/>
              </a:lnSpc>
              <a:spcBef>
                <a:spcPts val="600"/>
              </a:spcBef>
              <a:spcAft>
                <a:spcPts val="0"/>
              </a:spcAft>
              <a:buSzPts val="1600"/>
              <a:buFont typeface="Arial"/>
              <a:buChar char="•"/>
            </a:pPr>
            <a:r>
              <a:rPr lang="en-GB" sz="1600"/>
              <a:t>Are the outcomes what you want or what both of you want?</a:t>
            </a:r>
            <a:endParaRPr/>
          </a:p>
          <a:p>
            <a:pPr indent="-231775" lvl="0" marL="231775" rtl="0" algn="l">
              <a:lnSpc>
                <a:spcPct val="100000"/>
              </a:lnSpc>
              <a:spcBef>
                <a:spcPts val="0"/>
              </a:spcBef>
              <a:spcAft>
                <a:spcPts val="0"/>
              </a:spcAft>
              <a:buSzPts val="1600"/>
              <a:buFont typeface="Arial"/>
              <a:buChar char="•"/>
            </a:pPr>
            <a:r>
              <a:rPr lang="en-GB" sz="1600"/>
              <a:t>Are there other outcomes that your business partner wants?</a:t>
            </a:r>
            <a:endParaRPr/>
          </a:p>
        </p:txBody>
      </p:sp>
      <p:sp>
        <p:nvSpPr>
          <p:cNvPr id="318" name="Google Shape;318;p14"/>
          <p:cNvSpPr txBox="1"/>
          <p:nvPr/>
        </p:nvSpPr>
        <p:spPr>
          <a:xfrm>
            <a:off x="4861650" y="1073650"/>
            <a:ext cx="4120200" cy="2247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lt1"/>
                </a:solidFill>
                <a:latin typeface="DM Sans"/>
                <a:ea typeface="DM Sans"/>
                <a:cs typeface="DM Sans"/>
                <a:sym typeface="DM Sans"/>
              </a:rPr>
              <a:t>Best Practice:</a:t>
            </a:r>
            <a:r>
              <a:rPr b="0" i="0" lang="en-GB" sz="1400" u="none" cap="none" strike="noStrike">
                <a:solidFill>
                  <a:schemeClr val="lt1"/>
                </a:solidFill>
                <a:latin typeface="DM Sans"/>
                <a:ea typeface="DM Sans"/>
                <a:cs typeface="DM Sans"/>
                <a:sym typeface="DM Sans"/>
              </a:rPr>
              <a:t>  Devote half of the meeting </a:t>
            </a:r>
            <a:br>
              <a:rPr b="0" i="0" lang="en-GB" sz="1400" u="none" cap="none" strike="noStrike">
                <a:solidFill>
                  <a:schemeClr val="lt1"/>
                </a:solidFill>
                <a:latin typeface="DM Sans"/>
                <a:ea typeface="DM Sans"/>
                <a:cs typeface="DM Sans"/>
                <a:sym typeface="DM Sans"/>
              </a:rPr>
            </a:br>
            <a:r>
              <a:rPr b="0" i="0" lang="en-GB" sz="1400" u="none" cap="none" strike="noStrike">
                <a:solidFill>
                  <a:schemeClr val="lt1"/>
                </a:solidFill>
                <a:latin typeface="DM Sans"/>
                <a:ea typeface="DM Sans"/>
                <a:cs typeface="DM Sans"/>
                <a:sym typeface="DM Sans"/>
              </a:rPr>
              <a:t>to your needs, and half to your business partner’s needs</a:t>
            </a:r>
            <a:endParaRPr b="0" i="0" sz="1400" u="none" cap="none" strike="noStrike">
              <a:solidFill>
                <a:srgbClr val="000000"/>
              </a:solidFill>
              <a:latin typeface="DM Sans"/>
              <a:ea typeface="DM Sans"/>
              <a:cs typeface="DM Sans"/>
              <a:sym typeface="DM Sans"/>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DM Sans"/>
              <a:ea typeface="DM Sans"/>
              <a:cs typeface="DM Sans"/>
              <a:sym typeface="DM Sans"/>
            </a:endParaRPr>
          </a:p>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lt1"/>
                </a:solidFill>
                <a:latin typeface="DM Sans"/>
                <a:ea typeface="DM Sans"/>
                <a:cs typeface="DM Sans"/>
                <a:sym typeface="DM Sans"/>
              </a:rPr>
              <a:t>Best Practice:</a:t>
            </a:r>
            <a:r>
              <a:rPr b="0" i="0" lang="en-GB" sz="1400" u="none" cap="none" strike="noStrike">
                <a:solidFill>
                  <a:schemeClr val="lt1"/>
                </a:solidFill>
                <a:latin typeface="DM Sans"/>
                <a:ea typeface="DM Sans"/>
                <a:cs typeface="DM Sans"/>
                <a:sym typeface="DM Sans"/>
              </a:rPr>
              <a:t>  Send an agenda in advance to allow your business partner to be prepared.</a:t>
            </a:r>
            <a:endParaRPr b="0" i="0" sz="1400" u="none" cap="none" strike="noStrike">
              <a:solidFill>
                <a:srgbClr val="000000"/>
              </a:solidFill>
              <a:latin typeface="DM Sans"/>
              <a:ea typeface="DM Sans"/>
              <a:cs typeface="DM Sans"/>
              <a:sym typeface="DM Sans"/>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DM Sans"/>
              <a:ea typeface="DM Sans"/>
              <a:cs typeface="DM Sans"/>
              <a:sym typeface="DM Sans"/>
            </a:endParaRPr>
          </a:p>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lt1"/>
                </a:solidFill>
                <a:latin typeface="DM Sans"/>
                <a:ea typeface="DM Sans"/>
                <a:cs typeface="DM Sans"/>
                <a:sym typeface="DM Sans"/>
              </a:rPr>
              <a:t>Best Practice:</a:t>
            </a:r>
            <a:r>
              <a:rPr b="0" i="0" lang="en-GB" sz="1400" u="none" cap="none" strike="noStrike">
                <a:solidFill>
                  <a:schemeClr val="lt1"/>
                </a:solidFill>
                <a:latin typeface="DM Sans"/>
                <a:ea typeface="DM Sans"/>
                <a:cs typeface="DM Sans"/>
                <a:sym typeface="DM Sans"/>
              </a:rPr>
              <a:t>  Think about what your business partner might need before the meeting and try to put it together before the meeting.</a:t>
            </a:r>
            <a:endParaRPr b="0" i="0" sz="1400" u="none" cap="none" strike="noStrike">
              <a:solidFill>
                <a:srgbClr val="000000"/>
              </a:solidFill>
              <a:latin typeface="DM Sans"/>
              <a:ea typeface="DM Sans"/>
              <a:cs typeface="DM Sans"/>
              <a:sym typeface="DM Sans"/>
            </a:endParaRPr>
          </a:p>
        </p:txBody>
      </p:sp>
      <p:sp>
        <p:nvSpPr>
          <p:cNvPr id="319" name="Google Shape;319;p14"/>
          <p:cNvSpPr txBox="1"/>
          <p:nvPr/>
        </p:nvSpPr>
        <p:spPr>
          <a:xfrm>
            <a:off x="4861650" y="3743050"/>
            <a:ext cx="4075800" cy="1015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GB" sz="1500" u="none" cap="none" strike="noStrike">
                <a:solidFill>
                  <a:schemeClr val="dk1"/>
                </a:solidFill>
                <a:latin typeface="DM Sans"/>
                <a:ea typeface="DM Sans"/>
                <a:cs typeface="DM Sans"/>
                <a:sym typeface="DM Sans"/>
              </a:rPr>
              <a:t>“The key to a woman’s heart is an unexpected gift at an unexpected time.”</a:t>
            </a:r>
            <a:r>
              <a:rPr b="1" i="0" lang="en-GB" sz="1600" u="none" cap="none" strike="noStrike">
                <a:solidFill>
                  <a:schemeClr val="dk1"/>
                </a:solidFill>
                <a:latin typeface="DM Sans"/>
                <a:ea typeface="DM Sans"/>
                <a:cs typeface="DM Sans"/>
                <a:sym typeface="DM Sans"/>
              </a:rPr>
              <a:t> </a:t>
            </a:r>
            <a:endParaRPr b="0" i="0" sz="1400" u="none" cap="none" strike="noStrike">
              <a:solidFill>
                <a:srgbClr val="000000"/>
              </a:solidFill>
              <a:latin typeface="DM Sans"/>
              <a:ea typeface="DM Sans"/>
              <a:cs typeface="DM Sans"/>
              <a:sym typeface="DM Sans"/>
            </a:endParaRPr>
          </a:p>
          <a:p>
            <a:pPr indent="0" lvl="0" marL="0" marR="0" rtl="0" algn="l">
              <a:lnSpc>
                <a:spcPct val="100000"/>
              </a:lnSpc>
              <a:spcBef>
                <a:spcPts val="600"/>
              </a:spcBef>
              <a:spcAft>
                <a:spcPts val="0"/>
              </a:spcAft>
              <a:buClr>
                <a:srgbClr val="000000"/>
              </a:buClr>
              <a:buSzPts val="1200"/>
              <a:buFont typeface="Arial"/>
              <a:buNone/>
            </a:pPr>
            <a:r>
              <a:rPr b="0" i="0" lang="en-GB" sz="1200" u="none" cap="none" strike="noStrike">
                <a:solidFill>
                  <a:schemeClr val="dk1"/>
                </a:solidFill>
                <a:latin typeface="DM Sans"/>
                <a:ea typeface="DM Sans"/>
                <a:cs typeface="DM Sans"/>
                <a:sym typeface="DM Sans"/>
              </a:rPr>
              <a:t> ̶  Sean Connery as William Forrester </a:t>
            </a:r>
            <a:br>
              <a:rPr b="0" i="0" lang="en-GB" sz="1200" u="none" cap="none" strike="noStrike">
                <a:solidFill>
                  <a:schemeClr val="dk1"/>
                </a:solidFill>
                <a:latin typeface="DM Sans"/>
                <a:ea typeface="DM Sans"/>
                <a:cs typeface="DM Sans"/>
                <a:sym typeface="DM Sans"/>
              </a:rPr>
            </a:br>
            <a:r>
              <a:rPr b="0" i="0" lang="en-GB" sz="1200" u="none" cap="none" strike="noStrike">
                <a:solidFill>
                  <a:schemeClr val="dk1"/>
                </a:solidFill>
                <a:latin typeface="DM Sans"/>
                <a:ea typeface="DM Sans"/>
                <a:cs typeface="DM Sans"/>
                <a:sym typeface="DM Sans"/>
              </a:rPr>
              <a:t>in Finding Forrester</a:t>
            </a:r>
            <a:endParaRPr b="0" i="0" sz="1400" u="none" cap="none" strike="noStrike">
              <a:solidFill>
                <a:srgbClr val="000000"/>
              </a:solidFill>
              <a:latin typeface="DM Sans"/>
              <a:ea typeface="DM Sans"/>
              <a:cs typeface="DM Sans"/>
              <a:sym typeface="DM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1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GB"/>
              <a:t>Partnering with Empathy </a:t>
            </a:r>
            <a:endParaRPr/>
          </a:p>
        </p:txBody>
      </p:sp>
      <p:sp>
        <p:nvSpPr>
          <p:cNvPr id="325" name="Google Shape;325;p15"/>
          <p:cNvSpPr txBox="1"/>
          <p:nvPr>
            <p:ph idx="3" type="title"/>
          </p:nvPr>
        </p:nvSpPr>
        <p:spPr>
          <a:xfrm>
            <a:off x="311700" y="10177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Clr>
                <a:schemeClr val="accent1"/>
              </a:buClr>
              <a:buSzPts val="1800"/>
              <a:buNone/>
            </a:pPr>
            <a:r>
              <a:rPr lang="en-GB"/>
              <a:t>Partnering is a two way street.  Empathy helps strengthen the partnership.</a:t>
            </a:r>
            <a:endParaRPr/>
          </a:p>
        </p:txBody>
      </p:sp>
      <p:sp>
        <p:nvSpPr>
          <p:cNvPr id="326" name="Google Shape;326;p15"/>
          <p:cNvSpPr txBox="1"/>
          <p:nvPr>
            <p:ph idx="1" type="body"/>
          </p:nvPr>
        </p:nvSpPr>
        <p:spPr>
          <a:xfrm>
            <a:off x="311700" y="3102598"/>
            <a:ext cx="3051702" cy="1898025"/>
          </a:xfrm>
          <a:prstGeom prst="rect">
            <a:avLst/>
          </a:prstGeom>
          <a:noFill/>
          <a:ln>
            <a:noFill/>
          </a:ln>
        </p:spPr>
        <p:txBody>
          <a:bodyPr anchorCtr="0" anchor="t" bIns="91425" lIns="91425" spcFirstLastPara="1" rIns="91425" wrap="square" tIns="91425">
            <a:normAutofit/>
          </a:bodyPr>
          <a:lstStyle/>
          <a:p>
            <a:pPr indent="-317500" lvl="0" marL="457200" rtl="0" algn="l">
              <a:lnSpc>
                <a:spcPct val="115000"/>
              </a:lnSpc>
              <a:spcBef>
                <a:spcPts val="0"/>
              </a:spcBef>
              <a:spcAft>
                <a:spcPts val="0"/>
              </a:spcAft>
              <a:buSzPts val="1400"/>
              <a:buChar char="●"/>
            </a:pPr>
            <a:r>
              <a:rPr lang="en-GB"/>
              <a:t>What I need</a:t>
            </a:r>
            <a:endParaRPr/>
          </a:p>
          <a:p>
            <a:pPr indent="-317500" lvl="0" marL="457200" rtl="0" algn="l">
              <a:lnSpc>
                <a:spcPct val="115000"/>
              </a:lnSpc>
              <a:spcBef>
                <a:spcPts val="0"/>
              </a:spcBef>
              <a:spcAft>
                <a:spcPts val="0"/>
              </a:spcAft>
              <a:buSzPts val="1400"/>
              <a:buChar char="●"/>
            </a:pPr>
            <a:r>
              <a:rPr lang="en-GB"/>
              <a:t>You have to do this</a:t>
            </a:r>
            <a:endParaRPr/>
          </a:p>
          <a:p>
            <a:pPr indent="-317500" lvl="0" marL="457200" rtl="0" algn="l">
              <a:lnSpc>
                <a:spcPct val="115000"/>
              </a:lnSpc>
              <a:spcBef>
                <a:spcPts val="0"/>
              </a:spcBef>
              <a:spcAft>
                <a:spcPts val="0"/>
              </a:spcAft>
              <a:buSzPts val="1400"/>
              <a:buChar char="●"/>
            </a:pPr>
            <a:r>
              <a:rPr lang="en-GB"/>
              <a:t>I need you to do this in the next 24 hours</a:t>
            </a:r>
            <a:endParaRPr/>
          </a:p>
        </p:txBody>
      </p:sp>
      <p:sp>
        <p:nvSpPr>
          <p:cNvPr id="327" name="Google Shape;327;p15"/>
          <p:cNvSpPr txBox="1"/>
          <p:nvPr>
            <p:ph idx="2" type="body"/>
          </p:nvPr>
        </p:nvSpPr>
        <p:spPr>
          <a:xfrm>
            <a:off x="4832400" y="3102598"/>
            <a:ext cx="3051702" cy="1962619"/>
          </a:xfrm>
          <a:prstGeom prst="rect">
            <a:avLst/>
          </a:prstGeom>
          <a:noFill/>
          <a:ln>
            <a:noFill/>
          </a:ln>
        </p:spPr>
        <p:txBody>
          <a:bodyPr anchorCtr="0" anchor="t" bIns="91425" lIns="91425" spcFirstLastPara="1" rIns="91425" wrap="square" tIns="91425">
            <a:normAutofit/>
          </a:bodyPr>
          <a:lstStyle/>
          <a:p>
            <a:pPr indent="-317500" lvl="0" marL="457200" rtl="0" algn="l">
              <a:lnSpc>
                <a:spcPct val="115000"/>
              </a:lnSpc>
              <a:spcBef>
                <a:spcPts val="0"/>
              </a:spcBef>
              <a:spcAft>
                <a:spcPts val="0"/>
              </a:spcAft>
              <a:buSzPts val="1400"/>
              <a:buChar char="●"/>
            </a:pPr>
            <a:r>
              <a:rPr lang="en-GB"/>
              <a:t>How can I help?</a:t>
            </a:r>
            <a:endParaRPr/>
          </a:p>
          <a:p>
            <a:pPr indent="-317500" lvl="0" marL="457200" rtl="0" algn="l">
              <a:lnSpc>
                <a:spcPct val="115000"/>
              </a:lnSpc>
              <a:spcBef>
                <a:spcPts val="0"/>
              </a:spcBef>
              <a:spcAft>
                <a:spcPts val="0"/>
              </a:spcAft>
              <a:buSzPts val="1400"/>
              <a:buChar char="●"/>
            </a:pPr>
            <a:r>
              <a:rPr lang="en-GB"/>
              <a:t>Is there something I can do to make this easier?</a:t>
            </a:r>
            <a:endParaRPr/>
          </a:p>
          <a:p>
            <a:pPr indent="-317500" lvl="0" marL="457200" rtl="0" algn="l">
              <a:lnSpc>
                <a:spcPct val="115000"/>
              </a:lnSpc>
              <a:spcBef>
                <a:spcPts val="0"/>
              </a:spcBef>
              <a:spcAft>
                <a:spcPts val="0"/>
              </a:spcAft>
              <a:buSzPts val="1400"/>
              <a:buChar char="●"/>
            </a:pPr>
            <a:r>
              <a:rPr lang="en-GB"/>
              <a:t>Thank you email to partner and his/her boss</a:t>
            </a:r>
            <a:endParaRPr/>
          </a:p>
        </p:txBody>
      </p:sp>
      <p:grpSp>
        <p:nvGrpSpPr>
          <p:cNvPr id="328" name="Google Shape;328;p15"/>
          <p:cNvGrpSpPr/>
          <p:nvPr/>
        </p:nvGrpSpPr>
        <p:grpSpPr>
          <a:xfrm>
            <a:off x="619409" y="1602856"/>
            <a:ext cx="1901662" cy="1643805"/>
            <a:chOff x="619409" y="1602856"/>
            <a:chExt cx="1901662" cy="1643805"/>
          </a:xfrm>
        </p:grpSpPr>
        <p:sp>
          <p:nvSpPr>
            <p:cNvPr id="329" name="Google Shape;329;p15"/>
            <p:cNvSpPr/>
            <p:nvPr/>
          </p:nvSpPr>
          <p:spPr>
            <a:xfrm rot="-1863781">
              <a:off x="765833" y="2090422"/>
              <a:ext cx="1673942" cy="780328"/>
            </a:xfrm>
            <a:prstGeom prst="ellipse">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nvGrpSpPr>
            <p:cNvPr id="330" name="Google Shape;330;p15"/>
            <p:cNvGrpSpPr/>
            <p:nvPr/>
          </p:nvGrpSpPr>
          <p:grpSpPr>
            <a:xfrm>
              <a:off x="619409" y="1791407"/>
              <a:ext cx="1436144" cy="1018500"/>
              <a:chOff x="657086" y="835906"/>
              <a:chExt cx="6955500" cy="4932775"/>
            </a:xfrm>
          </p:grpSpPr>
          <p:sp>
            <p:nvSpPr>
              <p:cNvPr id="331" name="Google Shape;331;p15"/>
              <p:cNvSpPr/>
              <p:nvPr/>
            </p:nvSpPr>
            <p:spPr>
              <a:xfrm>
                <a:off x="657086" y="835906"/>
                <a:ext cx="6955500" cy="4932775"/>
              </a:xfrm>
              <a:custGeom>
                <a:rect b="b" l="l" r="r" t="t"/>
                <a:pathLst>
                  <a:path extrusionOk="0" h="4932775" w="6955500">
                    <a:moveTo>
                      <a:pt x="88566" y="88639"/>
                    </a:moveTo>
                    <a:cubicBezTo>
                      <a:pt x="34025" y="143180"/>
                      <a:pt x="0" y="218165"/>
                      <a:pt x="0" y="300375"/>
                    </a:cubicBezTo>
                    <a:lnTo>
                      <a:pt x="0" y="4632401"/>
                    </a:lnTo>
                    <a:cubicBezTo>
                      <a:pt x="0" y="4796820"/>
                      <a:pt x="135884" y="4932776"/>
                      <a:pt x="300375" y="4932776"/>
                    </a:cubicBezTo>
                    <a:lnTo>
                      <a:pt x="6655126" y="4932776"/>
                    </a:lnTo>
                    <a:cubicBezTo>
                      <a:pt x="6819545" y="4932776"/>
                      <a:pt x="6955501" y="4796892"/>
                      <a:pt x="6955501" y="4632401"/>
                    </a:cubicBezTo>
                    <a:lnTo>
                      <a:pt x="6955501" y="300375"/>
                    </a:lnTo>
                    <a:cubicBezTo>
                      <a:pt x="6955501" y="135956"/>
                      <a:pt x="6819617" y="0"/>
                      <a:pt x="6655126" y="0"/>
                    </a:cubicBezTo>
                    <a:lnTo>
                      <a:pt x="300302" y="0"/>
                    </a:lnTo>
                    <a:cubicBezTo>
                      <a:pt x="218093" y="0"/>
                      <a:pt x="143108" y="34025"/>
                      <a:pt x="88566" y="88566"/>
                    </a:cubicBezTo>
                    <a:close/>
                    <a:moveTo>
                      <a:pt x="170126" y="170198"/>
                    </a:moveTo>
                    <a:cubicBezTo>
                      <a:pt x="203428" y="136895"/>
                      <a:pt x="249229" y="116379"/>
                      <a:pt x="300230" y="116379"/>
                    </a:cubicBezTo>
                    <a:lnTo>
                      <a:pt x="6654982" y="116379"/>
                    </a:lnTo>
                    <a:cubicBezTo>
                      <a:pt x="6756985" y="116379"/>
                      <a:pt x="6839194" y="198588"/>
                      <a:pt x="6839194" y="300591"/>
                    </a:cubicBezTo>
                    <a:lnTo>
                      <a:pt x="6839194" y="4632618"/>
                    </a:lnTo>
                    <a:cubicBezTo>
                      <a:pt x="6839194" y="4734621"/>
                      <a:pt x="6757129" y="4816686"/>
                      <a:pt x="6655126" y="4816686"/>
                    </a:cubicBezTo>
                    <a:lnTo>
                      <a:pt x="300302" y="4816686"/>
                    </a:lnTo>
                    <a:cubicBezTo>
                      <a:pt x="198299" y="4816686"/>
                      <a:pt x="116090" y="4734476"/>
                      <a:pt x="116090" y="4632473"/>
                    </a:cubicBezTo>
                    <a:lnTo>
                      <a:pt x="116090" y="300375"/>
                    </a:lnTo>
                    <a:cubicBezTo>
                      <a:pt x="116090" y="249373"/>
                      <a:pt x="136823" y="203428"/>
                      <a:pt x="170053" y="170126"/>
                    </a:cubicBezTo>
                    <a:close/>
                  </a:path>
                </a:pathLst>
              </a:custGeom>
              <a:solidFill>
                <a:schemeClr val="dk1"/>
              </a:solidFill>
              <a:ln cap="flat" cmpd="sng" w="9525">
                <a:solidFill>
                  <a:schemeClr val="dk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2" name="Google Shape;332;p15"/>
              <p:cNvSpPr/>
              <p:nvPr/>
            </p:nvSpPr>
            <p:spPr>
              <a:xfrm>
                <a:off x="1442661" y="1761808"/>
                <a:ext cx="5384458" cy="3225740"/>
              </a:xfrm>
              <a:custGeom>
                <a:rect b="b" l="l" r="r" t="t"/>
                <a:pathLst>
                  <a:path extrusionOk="0" h="3225740" w="5384458">
                    <a:moveTo>
                      <a:pt x="2784029" y="72"/>
                    </a:moveTo>
                    <a:cubicBezTo>
                      <a:pt x="2631097" y="72"/>
                      <a:pt x="2511033" y="59887"/>
                      <a:pt x="2427813" y="178216"/>
                    </a:cubicBezTo>
                    <a:cubicBezTo>
                      <a:pt x="2345965" y="296474"/>
                      <a:pt x="2305655" y="461037"/>
                      <a:pt x="2305655" y="671256"/>
                    </a:cubicBezTo>
                    <a:cubicBezTo>
                      <a:pt x="2305655" y="881475"/>
                      <a:pt x="2345820" y="1053117"/>
                      <a:pt x="2427813" y="1170146"/>
                    </a:cubicBezTo>
                    <a:cubicBezTo>
                      <a:pt x="2427813" y="1170146"/>
                      <a:pt x="2427957" y="1170146"/>
                      <a:pt x="2428029" y="1170146"/>
                    </a:cubicBezTo>
                    <a:cubicBezTo>
                      <a:pt x="2511250" y="1285947"/>
                      <a:pt x="2631169" y="1344390"/>
                      <a:pt x="2784029" y="1344390"/>
                    </a:cubicBezTo>
                    <a:cubicBezTo>
                      <a:pt x="2936889" y="1344390"/>
                      <a:pt x="3059336" y="1286020"/>
                      <a:pt x="3140029" y="1170146"/>
                    </a:cubicBezTo>
                    <a:cubicBezTo>
                      <a:pt x="3221949" y="1053117"/>
                      <a:pt x="3262187" y="886531"/>
                      <a:pt x="3262187" y="671256"/>
                    </a:cubicBezTo>
                    <a:cubicBezTo>
                      <a:pt x="3262187" y="455980"/>
                      <a:pt x="3221876" y="296690"/>
                      <a:pt x="3140029" y="178433"/>
                    </a:cubicBezTo>
                    <a:cubicBezTo>
                      <a:pt x="3140029" y="178433"/>
                      <a:pt x="3140029" y="178289"/>
                      <a:pt x="3140029" y="178216"/>
                    </a:cubicBezTo>
                    <a:cubicBezTo>
                      <a:pt x="3059336" y="59887"/>
                      <a:pt x="2939345" y="72"/>
                      <a:pt x="2784029" y="72"/>
                    </a:cubicBezTo>
                    <a:close/>
                    <a:moveTo>
                      <a:pt x="4938592" y="72"/>
                    </a:moveTo>
                    <a:cubicBezTo>
                      <a:pt x="4785660" y="72"/>
                      <a:pt x="4665597" y="59887"/>
                      <a:pt x="4582376" y="178216"/>
                    </a:cubicBezTo>
                    <a:cubicBezTo>
                      <a:pt x="4500528" y="296474"/>
                      <a:pt x="4460218" y="461037"/>
                      <a:pt x="4460218" y="671256"/>
                    </a:cubicBezTo>
                    <a:cubicBezTo>
                      <a:pt x="4460218" y="881475"/>
                      <a:pt x="4500456" y="1046038"/>
                      <a:pt x="4582376" y="1164295"/>
                    </a:cubicBezTo>
                    <a:cubicBezTo>
                      <a:pt x="4665597" y="1282624"/>
                      <a:pt x="4787610" y="1343162"/>
                      <a:pt x="4944227" y="1344462"/>
                    </a:cubicBezTo>
                    <a:cubicBezTo>
                      <a:pt x="5078016" y="1344462"/>
                      <a:pt x="5185798" y="1292449"/>
                      <a:pt x="5263890" y="1189579"/>
                    </a:cubicBezTo>
                    <a:cubicBezTo>
                      <a:pt x="5343498" y="1085192"/>
                      <a:pt x="5383158" y="933199"/>
                      <a:pt x="5384459" y="734466"/>
                    </a:cubicBezTo>
                    <a:lnTo>
                      <a:pt x="5384459" y="678913"/>
                    </a:lnTo>
                    <a:cubicBezTo>
                      <a:pt x="5384459" y="673567"/>
                      <a:pt x="5379618" y="668727"/>
                      <a:pt x="5374273" y="668727"/>
                    </a:cubicBezTo>
                    <a:lnTo>
                      <a:pt x="4946250" y="668727"/>
                    </a:lnTo>
                    <a:cubicBezTo>
                      <a:pt x="4940904" y="668727"/>
                      <a:pt x="4936064" y="673567"/>
                      <a:pt x="4936064" y="678913"/>
                    </a:cubicBezTo>
                    <a:lnTo>
                      <a:pt x="4936064" y="892888"/>
                    </a:lnTo>
                    <a:cubicBezTo>
                      <a:pt x="4936064" y="898234"/>
                      <a:pt x="4940904" y="903074"/>
                      <a:pt x="4946250" y="903074"/>
                    </a:cubicBezTo>
                    <a:lnTo>
                      <a:pt x="5130679" y="903074"/>
                    </a:lnTo>
                    <a:cubicBezTo>
                      <a:pt x="5119409" y="973436"/>
                      <a:pt x="5098460" y="1026822"/>
                      <a:pt x="5067902" y="1062219"/>
                    </a:cubicBezTo>
                    <a:cubicBezTo>
                      <a:pt x="5035683" y="1099568"/>
                      <a:pt x="4993495" y="1118495"/>
                      <a:pt x="4938520" y="1119795"/>
                    </a:cubicBezTo>
                    <a:lnTo>
                      <a:pt x="4938303" y="1119795"/>
                    </a:lnTo>
                    <a:cubicBezTo>
                      <a:pt x="4852554" y="1119795"/>
                      <a:pt x="4792450" y="1080641"/>
                      <a:pt x="4752935" y="999443"/>
                    </a:cubicBezTo>
                    <a:cubicBezTo>
                      <a:pt x="4752935" y="999371"/>
                      <a:pt x="4752718" y="999298"/>
                      <a:pt x="4752718" y="999226"/>
                    </a:cubicBezTo>
                    <a:cubicBezTo>
                      <a:pt x="4712914" y="915789"/>
                      <a:pt x="4692687" y="806345"/>
                      <a:pt x="4692687" y="671183"/>
                    </a:cubicBezTo>
                    <a:cubicBezTo>
                      <a:pt x="4692687" y="536022"/>
                      <a:pt x="4712914" y="427301"/>
                      <a:pt x="4752718" y="345164"/>
                    </a:cubicBezTo>
                    <a:cubicBezTo>
                      <a:pt x="4752791" y="345164"/>
                      <a:pt x="4752863" y="345019"/>
                      <a:pt x="4752935" y="344947"/>
                    </a:cubicBezTo>
                    <a:cubicBezTo>
                      <a:pt x="4792450" y="262304"/>
                      <a:pt x="4852482" y="222861"/>
                      <a:pt x="4938303" y="222789"/>
                    </a:cubicBezTo>
                    <a:cubicBezTo>
                      <a:pt x="4938376" y="222789"/>
                      <a:pt x="4938448" y="222789"/>
                      <a:pt x="4938520" y="222789"/>
                    </a:cubicBezTo>
                    <a:cubicBezTo>
                      <a:pt x="5029543" y="224089"/>
                      <a:pt x="5092825" y="265410"/>
                      <a:pt x="5133568" y="350582"/>
                    </a:cubicBezTo>
                    <a:cubicBezTo>
                      <a:pt x="5135736" y="355277"/>
                      <a:pt x="5141876" y="357733"/>
                      <a:pt x="5146644" y="355783"/>
                    </a:cubicBezTo>
                    <a:lnTo>
                      <a:pt x="5341692" y="277475"/>
                    </a:lnTo>
                    <a:cubicBezTo>
                      <a:pt x="5346894" y="275380"/>
                      <a:pt x="5349422" y="268445"/>
                      <a:pt x="5346894" y="263460"/>
                    </a:cubicBezTo>
                    <a:cubicBezTo>
                      <a:pt x="5264106" y="92612"/>
                      <a:pt x="5126489" y="3901"/>
                      <a:pt x="4938737" y="0"/>
                    </a:cubicBezTo>
                    <a:lnTo>
                      <a:pt x="4938520" y="0"/>
                    </a:lnTo>
                    <a:close/>
                    <a:moveTo>
                      <a:pt x="9139" y="21094"/>
                    </a:moveTo>
                    <a:cubicBezTo>
                      <a:pt x="3649" y="21600"/>
                      <a:pt x="-758" y="27379"/>
                      <a:pt x="109" y="32797"/>
                    </a:cubicBezTo>
                    <a:lnTo>
                      <a:pt x="189306" y="1313037"/>
                    </a:lnTo>
                    <a:cubicBezTo>
                      <a:pt x="190029" y="1317733"/>
                      <a:pt x="194508" y="1321562"/>
                      <a:pt x="199275" y="1321634"/>
                    </a:cubicBezTo>
                    <a:lnTo>
                      <a:pt x="378937" y="1321634"/>
                    </a:lnTo>
                    <a:cubicBezTo>
                      <a:pt x="383488" y="1321634"/>
                      <a:pt x="387895" y="1318166"/>
                      <a:pt x="388834" y="1313760"/>
                    </a:cubicBezTo>
                    <a:lnTo>
                      <a:pt x="576008" y="533132"/>
                    </a:lnTo>
                    <a:lnTo>
                      <a:pt x="768311" y="1313976"/>
                    </a:lnTo>
                    <a:cubicBezTo>
                      <a:pt x="769395" y="1318383"/>
                      <a:pt x="773729" y="1321706"/>
                      <a:pt x="778208" y="1321634"/>
                    </a:cubicBezTo>
                    <a:lnTo>
                      <a:pt x="957653" y="1321634"/>
                    </a:lnTo>
                    <a:cubicBezTo>
                      <a:pt x="962421" y="1321634"/>
                      <a:pt x="966827" y="1317733"/>
                      <a:pt x="967550" y="1313037"/>
                    </a:cubicBezTo>
                    <a:lnTo>
                      <a:pt x="1156747" y="32797"/>
                    </a:lnTo>
                    <a:cubicBezTo>
                      <a:pt x="1157686" y="27090"/>
                      <a:pt x="1152629" y="21094"/>
                      <a:pt x="1146850" y="21094"/>
                    </a:cubicBezTo>
                    <a:lnTo>
                      <a:pt x="940532" y="21094"/>
                    </a:lnTo>
                    <a:cubicBezTo>
                      <a:pt x="935764" y="21094"/>
                      <a:pt x="931357" y="24995"/>
                      <a:pt x="930635" y="29691"/>
                    </a:cubicBezTo>
                    <a:lnTo>
                      <a:pt x="838746" y="653196"/>
                    </a:lnTo>
                    <a:lnTo>
                      <a:pt x="685018" y="28752"/>
                    </a:lnTo>
                    <a:cubicBezTo>
                      <a:pt x="683935" y="24345"/>
                      <a:pt x="679600" y="21022"/>
                      <a:pt x="675121" y="21094"/>
                    </a:cubicBezTo>
                    <a:lnTo>
                      <a:pt x="478267" y="21094"/>
                    </a:lnTo>
                    <a:cubicBezTo>
                      <a:pt x="473788" y="21094"/>
                      <a:pt x="469454" y="24417"/>
                      <a:pt x="468370" y="28752"/>
                    </a:cubicBezTo>
                    <a:lnTo>
                      <a:pt x="318255" y="652473"/>
                    </a:lnTo>
                    <a:lnTo>
                      <a:pt x="226582" y="29619"/>
                    </a:lnTo>
                    <a:cubicBezTo>
                      <a:pt x="225860" y="24923"/>
                      <a:pt x="221381" y="21094"/>
                      <a:pt x="216613" y="21022"/>
                    </a:cubicBezTo>
                    <a:lnTo>
                      <a:pt x="10078" y="21022"/>
                    </a:lnTo>
                    <a:cubicBezTo>
                      <a:pt x="10078" y="21022"/>
                      <a:pt x="9501" y="21022"/>
                      <a:pt x="9212" y="21022"/>
                    </a:cubicBezTo>
                    <a:close/>
                    <a:moveTo>
                      <a:pt x="1279410" y="21094"/>
                    </a:moveTo>
                    <a:cubicBezTo>
                      <a:pt x="1274426" y="21528"/>
                      <a:pt x="1270092" y="26223"/>
                      <a:pt x="1270164" y="31280"/>
                    </a:cubicBezTo>
                    <a:lnTo>
                      <a:pt x="1270164" y="1311520"/>
                    </a:lnTo>
                    <a:cubicBezTo>
                      <a:pt x="1270164" y="1316866"/>
                      <a:pt x="1275004" y="1321706"/>
                      <a:pt x="1280350" y="1321706"/>
                    </a:cubicBezTo>
                    <a:lnTo>
                      <a:pt x="1482839" y="1321706"/>
                    </a:lnTo>
                    <a:cubicBezTo>
                      <a:pt x="1488185" y="1321706"/>
                      <a:pt x="1493025" y="1316866"/>
                      <a:pt x="1493025" y="1311520"/>
                    </a:cubicBezTo>
                    <a:lnTo>
                      <a:pt x="1493025" y="765674"/>
                    </a:lnTo>
                    <a:lnTo>
                      <a:pt x="1718559" y="765674"/>
                    </a:lnTo>
                    <a:lnTo>
                      <a:pt x="1922420" y="1315132"/>
                    </a:lnTo>
                    <a:cubicBezTo>
                      <a:pt x="1923865" y="1318961"/>
                      <a:pt x="1927838" y="1321706"/>
                      <a:pt x="1931884" y="1321706"/>
                    </a:cubicBezTo>
                    <a:lnTo>
                      <a:pt x="2151566" y="1321706"/>
                    </a:lnTo>
                    <a:cubicBezTo>
                      <a:pt x="2158140" y="1321706"/>
                      <a:pt x="2163414" y="1314049"/>
                      <a:pt x="2161030" y="1307908"/>
                    </a:cubicBezTo>
                    <a:lnTo>
                      <a:pt x="1938891" y="717995"/>
                    </a:lnTo>
                    <a:cubicBezTo>
                      <a:pt x="1995383" y="690183"/>
                      <a:pt x="2041906" y="647272"/>
                      <a:pt x="2077953" y="588830"/>
                    </a:cubicBezTo>
                    <a:lnTo>
                      <a:pt x="2077953" y="588613"/>
                    </a:lnTo>
                    <a:cubicBezTo>
                      <a:pt x="2115735" y="526053"/>
                      <a:pt x="2135095" y="459809"/>
                      <a:pt x="2135095" y="390386"/>
                    </a:cubicBezTo>
                    <a:cubicBezTo>
                      <a:pt x="2135095" y="299002"/>
                      <a:pt x="2103527" y="214987"/>
                      <a:pt x="2041183" y="139568"/>
                    </a:cubicBezTo>
                    <a:cubicBezTo>
                      <a:pt x="2041183" y="139568"/>
                      <a:pt x="2041183" y="139424"/>
                      <a:pt x="2041183" y="139351"/>
                    </a:cubicBezTo>
                    <a:lnTo>
                      <a:pt x="2040966" y="139351"/>
                    </a:lnTo>
                    <a:cubicBezTo>
                      <a:pt x="1979346" y="62127"/>
                      <a:pt x="1893741" y="22394"/>
                      <a:pt x="1786970" y="21094"/>
                    </a:cubicBezTo>
                    <a:lnTo>
                      <a:pt x="1280422" y="21094"/>
                    </a:lnTo>
                    <a:cubicBezTo>
                      <a:pt x="1280422" y="21094"/>
                      <a:pt x="1279844" y="21094"/>
                      <a:pt x="1279555" y="21094"/>
                    </a:cubicBezTo>
                    <a:lnTo>
                      <a:pt x="1279555" y="21094"/>
                    </a:lnTo>
                    <a:close/>
                    <a:moveTo>
                      <a:pt x="3416781" y="21094"/>
                    </a:moveTo>
                    <a:cubicBezTo>
                      <a:pt x="3411796" y="21528"/>
                      <a:pt x="3407461" y="26223"/>
                      <a:pt x="3407534" y="31280"/>
                    </a:cubicBezTo>
                    <a:lnTo>
                      <a:pt x="3407534" y="1311520"/>
                    </a:lnTo>
                    <a:cubicBezTo>
                      <a:pt x="3407534" y="1316866"/>
                      <a:pt x="3412374" y="1321706"/>
                      <a:pt x="3417720" y="1321706"/>
                    </a:cubicBezTo>
                    <a:lnTo>
                      <a:pt x="3620209" y="1321706"/>
                    </a:lnTo>
                    <a:cubicBezTo>
                      <a:pt x="3625555" y="1321706"/>
                      <a:pt x="3630395" y="1316866"/>
                      <a:pt x="3630395" y="1311520"/>
                    </a:cubicBezTo>
                    <a:lnTo>
                      <a:pt x="3630395" y="482564"/>
                    </a:lnTo>
                    <a:lnTo>
                      <a:pt x="4100606" y="1316505"/>
                    </a:lnTo>
                    <a:cubicBezTo>
                      <a:pt x="4102340" y="1319611"/>
                      <a:pt x="4105807" y="1321706"/>
                      <a:pt x="4109419" y="1321706"/>
                    </a:cubicBezTo>
                    <a:lnTo>
                      <a:pt x="4288864" y="1321706"/>
                    </a:lnTo>
                    <a:cubicBezTo>
                      <a:pt x="4294210" y="1321706"/>
                      <a:pt x="4299050" y="1316866"/>
                      <a:pt x="4299050" y="1311520"/>
                    </a:cubicBezTo>
                    <a:lnTo>
                      <a:pt x="4299050" y="31280"/>
                    </a:lnTo>
                    <a:cubicBezTo>
                      <a:pt x="4299050" y="25934"/>
                      <a:pt x="4294210" y="21094"/>
                      <a:pt x="4288864" y="21094"/>
                    </a:cubicBezTo>
                    <a:lnTo>
                      <a:pt x="4086375" y="21094"/>
                    </a:lnTo>
                    <a:cubicBezTo>
                      <a:pt x="4081029" y="21094"/>
                      <a:pt x="4076189" y="25934"/>
                      <a:pt x="4076189" y="31280"/>
                    </a:cubicBezTo>
                    <a:lnTo>
                      <a:pt x="4076189" y="810824"/>
                    </a:lnTo>
                    <a:lnTo>
                      <a:pt x="3628950" y="26368"/>
                    </a:lnTo>
                    <a:cubicBezTo>
                      <a:pt x="3627216" y="23261"/>
                      <a:pt x="3623749" y="21166"/>
                      <a:pt x="3620137" y="21166"/>
                    </a:cubicBezTo>
                    <a:lnTo>
                      <a:pt x="3417648" y="21166"/>
                    </a:lnTo>
                    <a:cubicBezTo>
                      <a:pt x="3417648" y="21166"/>
                      <a:pt x="3417069" y="21166"/>
                      <a:pt x="3416781" y="21166"/>
                    </a:cubicBezTo>
                    <a:close/>
                    <a:moveTo>
                      <a:pt x="2783307" y="222933"/>
                    </a:moveTo>
                    <a:cubicBezTo>
                      <a:pt x="2783307" y="222933"/>
                      <a:pt x="2783740" y="222933"/>
                      <a:pt x="2783957" y="222933"/>
                    </a:cubicBezTo>
                    <a:cubicBezTo>
                      <a:pt x="2871223" y="228062"/>
                      <a:pt x="2931760" y="266639"/>
                      <a:pt x="2969758" y="341479"/>
                    </a:cubicBezTo>
                    <a:lnTo>
                      <a:pt x="2969758" y="341696"/>
                    </a:lnTo>
                    <a:cubicBezTo>
                      <a:pt x="3009346" y="417115"/>
                      <a:pt x="3031090" y="525764"/>
                      <a:pt x="3033619" y="667210"/>
                    </a:cubicBezTo>
                    <a:cubicBezTo>
                      <a:pt x="3033619" y="667355"/>
                      <a:pt x="3033619" y="667499"/>
                      <a:pt x="3033619" y="667644"/>
                    </a:cubicBezTo>
                    <a:cubicBezTo>
                      <a:pt x="3031018" y="813063"/>
                      <a:pt x="3011008" y="924024"/>
                      <a:pt x="2975176" y="999515"/>
                    </a:cubicBezTo>
                    <a:cubicBezTo>
                      <a:pt x="2939706" y="1074139"/>
                      <a:pt x="2877869" y="1111487"/>
                      <a:pt x="2783740" y="1113943"/>
                    </a:cubicBezTo>
                    <a:cubicBezTo>
                      <a:pt x="2694957" y="1115172"/>
                      <a:pt x="2633625" y="1079702"/>
                      <a:pt x="2594326" y="1004933"/>
                    </a:cubicBezTo>
                    <a:cubicBezTo>
                      <a:pt x="2594326" y="1004933"/>
                      <a:pt x="2594326" y="1004789"/>
                      <a:pt x="2594326" y="1004716"/>
                    </a:cubicBezTo>
                    <a:cubicBezTo>
                      <a:pt x="2556111" y="929370"/>
                      <a:pt x="2536101" y="816747"/>
                      <a:pt x="2536101" y="667427"/>
                    </a:cubicBezTo>
                    <a:cubicBezTo>
                      <a:pt x="2537329" y="534722"/>
                      <a:pt x="2558062" y="427517"/>
                      <a:pt x="2597938" y="345308"/>
                    </a:cubicBezTo>
                    <a:cubicBezTo>
                      <a:pt x="2598010" y="345308"/>
                      <a:pt x="2598083" y="345164"/>
                      <a:pt x="2598155" y="345091"/>
                    </a:cubicBezTo>
                    <a:cubicBezTo>
                      <a:pt x="2637598" y="262593"/>
                      <a:pt x="2697702" y="223150"/>
                      <a:pt x="2783234" y="222933"/>
                    </a:cubicBezTo>
                    <a:lnTo>
                      <a:pt x="2783234" y="222933"/>
                    </a:lnTo>
                    <a:close/>
                    <a:moveTo>
                      <a:pt x="1492953" y="249807"/>
                    </a:moveTo>
                    <a:lnTo>
                      <a:pt x="1778518" y="249807"/>
                    </a:lnTo>
                    <a:cubicBezTo>
                      <a:pt x="1778518" y="249807"/>
                      <a:pt x="1778807" y="249807"/>
                      <a:pt x="1778951" y="249807"/>
                    </a:cubicBezTo>
                    <a:cubicBezTo>
                      <a:pt x="1813338" y="251107"/>
                      <a:pt x="1843823" y="263821"/>
                      <a:pt x="1871491" y="289105"/>
                    </a:cubicBezTo>
                    <a:lnTo>
                      <a:pt x="1871491" y="289322"/>
                    </a:lnTo>
                    <a:cubicBezTo>
                      <a:pt x="1899737" y="314028"/>
                      <a:pt x="1913896" y="348703"/>
                      <a:pt x="1913896" y="396310"/>
                    </a:cubicBezTo>
                    <a:cubicBezTo>
                      <a:pt x="1913896" y="443916"/>
                      <a:pt x="1901326" y="479964"/>
                      <a:pt x="1876620" y="505826"/>
                    </a:cubicBezTo>
                    <a:cubicBezTo>
                      <a:pt x="1851553" y="532121"/>
                      <a:pt x="1822296" y="544691"/>
                      <a:pt x="1786537" y="544691"/>
                    </a:cubicBezTo>
                    <a:lnTo>
                      <a:pt x="1492808" y="544691"/>
                    </a:lnTo>
                    <a:lnTo>
                      <a:pt x="1492808" y="249879"/>
                    </a:lnTo>
                    <a:lnTo>
                      <a:pt x="1492808" y="249879"/>
                    </a:lnTo>
                    <a:close/>
                    <a:moveTo>
                      <a:pt x="1045714" y="1925345"/>
                    </a:moveTo>
                    <a:cubicBezTo>
                      <a:pt x="1040223" y="1925851"/>
                      <a:pt x="1035817" y="1931630"/>
                      <a:pt x="1036684" y="1937048"/>
                    </a:cubicBezTo>
                    <a:lnTo>
                      <a:pt x="1225881" y="3217071"/>
                    </a:lnTo>
                    <a:cubicBezTo>
                      <a:pt x="1226603" y="3221767"/>
                      <a:pt x="1231082" y="3225596"/>
                      <a:pt x="1235778" y="3225668"/>
                    </a:cubicBezTo>
                    <a:lnTo>
                      <a:pt x="1415439" y="3225668"/>
                    </a:lnTo>
                    <a:cubicBezTo>
                      <a:pt x="1419990" y="3225668"/>
                      <a:pt x="1424397" y="3222201"/>
                      <a:pt x="1425336" y="3217794"/>
                    </a:cubicBezTo>
                    <a:lnTo>
                      <a:pt x="1612221" y="2437383"/>
                    </a:lnTo>
                    <a:lnTo>
                      <a:pt x="1804524" y="3218011"/>
                    </a:lnTo>
                    <a:cubicBezTo>
                      <a:pt x="1805608" y="3222417"/>
                      <a:pt x="1809942" y="3225740"/>
                      <a:pt x="1814421" y="3225668"/>
                    </a:cubicBezTo>
                    <a:lnTo>
                      <a:pt x="1994083" y="3225668"/>
                    </a:lnTo>
                    <a:cubicBezTo>
                      <a:pt x="1998851" y="3225668"/>
                      <a:pt x="2003257" y="3221767"/>
                      <a:pt x="2003980" y="3217071"/>
                    </a:cubicBezTo>
                    <a:lnTo>
                      <a:pt x="2193177" y="1937048"/>
                    </a:lnTo>
                    <a:cubicBezTo>
                      <a:pt x="2194116" y="1931341"/>
                      <a:pt x="2189059" y="1925345"/>
                      <a:pt x="2183280" y="1925345"/>
                    </a:cubicBezTo>
                    <a:lnTo>
                      <a:pt x="1976962" y="1925345"/>
                    </a:lnTo>
                    <a:cubicBezTo>
                      <a:pt x="1972194" y="1925345"/>
                      <a:pt x="1967787" y="1929246"/>
                      <a:pt x="1967065" y="1933942"/>
                    </a:cubicBezTo>
                    <a:lnTo>
                      <a:pt x="1875175" y="2557230"/>
                    </a:lnTo>
                    <a:lnTo>
                      <a:pt x="1721231" y="1933003"/>
                    </a:lnTo>
                    <a:cubicBezTo>
                      <a:pt x="1720148" y="1928596"/>
                      <a:pt x="1715813" y="1925273"/>
                      <a:pt x="1711335" y="1925345"/>
                    </a:cubicBezTo>
                    <a:lnTo>
                      <a:pt x="1514697" y="1925345"/>
                    </a:lnTo>
                    <a:cubicBezTo>
                      <a:pt x="1510218" y="1925345"/>
                      <a:pt x="1505883" y="1928668"/>
                      <a:pt x="1504800" y="1933003"/>
                    </a:cubicBezTo>
                    <a:lnTo>
                      <a:pt x="1354468" y="2556507"/>
                    </a:lnTo>
                    <a:lnTo>
                      <a:pt x="1262795" y="1933869"/>
                    </a:lnTo>
                    <a:cubicBezTo>
                      <a:pt x="1262073" y="1929174"/>
                      <a:pt x="1257594" y="1925345"/>
                      <a:pt x="1252898" y="1925273"/>
                    </a:cubicBezTo>
                    <a:lnTo>
                      <a:pt x="1046581" y="1925273"/>
                    </a:lnTo>
                    <a:cubicBezTo>
                      <a:pt x="1046581" y="1925273"/>
                      <a:pt x="1046002" y="1925273"/>
                      <a:pt x="1045714" y="1925273"/>
                    </a:cubicBezTo>
                    <a:close/>
                    <a:moveTo>
                      <a:pt x="2697991" y="1925345"/>
                    </a:moveTo>
                    <a:cubicBezTo>
                      <a:pt x="2694162" y="1925706"/>
                      <a:pt x="2690695" y="1928451"/>
                      <a:pt x="2689394" y="1932136"/>
                    </a:cubicBezTo>
                    <a:lnTo>
                      <a:pt x="2250102" y="3212159"/>
                    </a:lnTo>
                    <a:cubicBezTo>
                      <a:pt x="2247935" y="3218227"/>
                      <a:pt x="2253136" y="3225668"/>
                      <a:pt x="2259565" y="3225740"/>
                    </a:cubicBezTo>
                    <a:lnTo>
                      <a:pt x="2475347" y="3225740"/>
                    </a:lnTo>
                    <a:cubicBezTo>
                      <a:pt x="2479464" y="3225740"/>
                      <a:pt x="2483438" y="3222851"/>
                      <a:pt x="2484810" y="3218950"/>
                    </a:cubicBezTo>
                    <a:lnTo>
                      <a:pt x="2608485" y="2866562"/>
                    </a:lnTo>
                    <a:lnTo>
                      <a:pt x="2993598" y="2866562"/>
                    </a:lnTo>
                    <a:lnTo>
                      <a:pt x="3117273" y="3218950"/>
                    </a:lnTo>
                    <a:cubicBezTo>
                      <a:pt x="3118645" y="3222851"/>
                      <a:pt x="3122618" y="3225668"/>
                      <a:pt x="3126736" y="3225740"/>
                    </a:cubicBezTo>
                    <a:lnTo>
                      <a:pt x="3340712" y="3225740"/>
                    </a:lnTo>
                    <a:cubicBezTo>
                      <a:pt x="3347141" y="3225740"/>
                      <a:pt x="3352343" y="3218300"/>
                      <a:pt x="3350175" y="3212159"/>
                    </a:cubicBezTo>
                    <a:lnTo>
                      <a:pt x="2910666" y="1932136"/>
                    </a:lnTo>
                    <a:cubicBezTo>
                      <a:pt x="2909293" y="1928235"/>
                      <a:pt x="2905320" y="1925417"/>
                      <a:pt x="2901203" y="1925345"/>
                    </a:cubicBezTo>
                    <a:lnTo>
                      <a:pt x="2698713" y="1925345"/>
                    </a:lnTo>
                    <a:cubicBezTo>
                      <a:pt x="2698713" y="1925345"/>
                      <a:pt x="2698135" y="1925345"/>
                      <a:pt x="2697846" y="1925345"/>
                    </a:cubicBezTo>
                    <a:close/>
                    <a:moveTo>
                      <a:pt x="3281980" y="1925345"/>
                    </a:moveTo>
                    <a:cubicBezTo>
                      <a:pt x="3275046" y="1925923"/>
                      <a:pt x="3270567" y="1935098"/>
                      <a:pt x="3274323" y="1940949"/>
                    </a:cubicBezTo>
                    <a:lnTo>
                      <a:pt x="3721778" y="2662412"/>
                    </a:lnTo>
                    <a:lnTo>
                      <a:pt x="3721778" y="3215482"/>
                    </a:lnTo>
                    <a:cubicBezTo>
                      <a:pt x="3721778" y="3220828"/>
                      <a:pt x="3726619" y="3225668"/>
                      <a:pt x="3731965" y="3225668"/>
                    </a:cubicBezTo>
                    <a:lnTo>
                      <a:pt x="3934454" y="3225668"/>
                    </a:lnTo>
                    <a:cubicBezTo>
                      <a:pt x="3939799" y="3225668"/>
                      <a:pt x="3944640" y="3220828"/>
                      <a:pt x="3944640" y="3215482"/>
                    </a:cubicBezTo>
                    <a:lnTo>
                      <a:pt x="3944640" y="2662195"/>
                    </a:lnTo>
                    <a:lnTo>
                      <a:pt x="4386460" y="1940660"/>
                    </a:lnTo>
                    <a:cubicBezTo>
                      <a:pt x="4390073" y="1934592"/>
                      <a:pt x="4384943" y="1925417"/>
                      <a:pt x="4377864" y="1925345"/>
                    </a:cubicBezTo>
                    <a:lnTo>
                      <a:pt x="4140844" y="1925345"/>
                    </a:lnTo>
                    <a:cubicBezTo>
                      <a:pt x="4137449" y="1925345"/>
                      <a:pt x="4134053" y="1927223"/>
                      <a:pt x="4132247" y="1930113"/>
                    </a:cubicBezTo>
                    <a:lnTo>
                      <a:pt x="3831295" y="2411160"/>
                    </a:lnTo>
                    <a:lnTo>
                      <a:pt x="3534243" y="1930113"/>
                    </a:lnTo>
                    <a:cubicBezTo>
                      <a:pt x="3532437" y="1927223"/>
                      <a:pt x="3529042" y="1925345"/>
                      <a:pt x="3525647" y="1925345"/>
                    </a:cubicBezTo>
                    <a:lnTo>
                      <a:pt x="3282992" y="1925345"/>
                    </a:lnTo>
                    <a:cubicBezTo>
                      <a:pt x="3282992" y="1925345"/>
                      <a:pt x="3282414" y="1925345"/>
                      <a:pt x="3282125" y="1925345"/>
                    </a:cubicBezTo>
                    <a:close/>
                    <a:moveTo>
                      <a:pt x="2801800" y="2320860"/>
                    </a:moveTo>
                    <a:lnTo>
                      <a:pt x="2913989" y="2639873"/>
                    </a:lnTo>
                    <a:lnTo>
                      <a:pt x="2686649" y="2639873"/>
                    </a:lnTo>
                    <a:lnTo>
                      <a:pt x="2801800" y="2320860"/>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333" name="Google Shape;333;p15"/>
            <p:cNvPicPr preferRelativeResize="0"/>
            <p:nvPr/>
          </p:nvPicPr>
          <p:blipFill rotWithShape="1">
            <a:blip r:embed="rId3">
              <a:alphaModFix/>
            </a:blip>
            <a:srcRect b="70014" l="54921" r="35892" t="17512"/>
            <a:stretch/>
          </p:blipFill>
          <p:spPr>
            <a:xfrm>
              <a:off x="2269331" y="1602856"/>
              <a:ext cx="245900" cy="333935"/>
            </a:xfrm>
            <a:prstGeom prst="rect">
              <a:avLst/>
            </a:prstGeom>
            <a:noFill/>
            <a:ln>
              <a:noFill/>
            </a:ln>
          </p:spPr>
        </p:pic>
      </p:grpSp>
      <p:sp>
        <p:nvSpPr>
          <p:cNvPr id="334" name="Google Shape;334;p15"/>
          <p:cNvSpPr/>
          <p:nvPr/>
        </p:nvSpPr>
        <p:spPr>
          <a:xfrm rot="-1863781">
            <a:off x="4871973" y="1910492"/>
            <a:ext cx="1817253" cy="780328"/>
          </a:xfrm>
          <a:prstGeom prst="ellipse">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335" name="Google Shape;335;p15"/>
          <p:cNvPicPr preferRelativeResize="0"/>
          <p:nvPr/>
        </p:nvPicPr>
        <p:blipFill rotWithShape="1">
          <a:blip r:embed="rId3">
            <a:alphaModFix/>
          </a:blip>
          <a:srcRect b="70014" l="54921" r="35892" t="17512"/>
          <a:stretch/>
        </p:blipFill>
        <p:spPr>
          <a:xfrm>
            <a:off x="5038897" y="1714091"/>
            <a:ext cx="245900" cy="333935"/>
          </a:xfrm>
          <a:prstGeom prst="rect">
            <a:avLst/>
          </a:prstGeom>
          <a:noFill/>
          <a:ln>
            <a:noFill/>
          </a:ln>
        </p:spPr>
      </p:pic>
      <p:pic>
        <p:nvPicPr>
          <p:cNvPr id="336" name="Google Shape;336;p15"/>
          <p:cNvPicPr preferRelativeResize="0"/>
          <p:nvPr/>
        </p:nvPicPr>
        <p:blipFill rotWithShape="1">
          <a:blip r:embed="rId3">
            <a:alphaModFix/>
          </a:blip>
          <a:srcRect b="70014" l="54921" r="35892" t="17512"/>
          <a:stretch/>
        </p:blipFill>
        <p:spPr>
          <a:xfrm>
            <a:off x="6524781" y="2281894"/>
            <a:ext cx="349888" cy="475152"/>
          </a:xfrm>
          <a:prstGeom prst="rect">
            <a:avLst/>
          </a:prstGeom>
          <a:noFill/>
          <a:ln>
            <a:noFill/>
          </a:ln>
        </p:spPr>
      </p:pic>
      <p:sp>
        <p:nvSpPr>
          <p:cNvPr id="337" name="Google Shape;337;p15"/>
          <p:cNvSpPr/>
          <p:nvPr/>
        </p:nvSpPr>
        <p:spPr>
          <a:xfrm>
            <a:off x="5476464" y="1576353"/>
            <a:ext cx="959016" cy="1358493"/>
          </a:xfrm>
          <a:prstGeom prst="roundRect">
            <a:avLst>
              <a:gd fmla="val 11778" name="adj"/>
            </a:avLst>
          </a:prstGeom>
          <a:noFill/>
          <a:ln cap="flat" cmpd="sng" w="381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nvGrpSpPr>
          <p:cNvPr id="338" name="Google Shape;338;p15"/>
          <p:cNvGrpSpPr/>
          <p:nvPr/>
        </p:nvGrpSpPr>
        <p:grpSpPr>
          <a:xfrm>
            <a:off x="5667745" y="1694452"/>
            <a:ext cx="577918" cy="558883"/>
            <a:chOff x="5667745" y="1694452"/>
            <a:chExt cx="577918" cy="587441"/>
          </a:xfrm>
        </p:grpSpPr>
        <p:sp>
          <p:nvSpPr>
            <p:cNvPr id="339" name="Google Shape;339;p15"/>
            <p:cNvSpPr/>
            <p:nvPr/>
          </p:nvSpPr>
          <p:spPr>
            <a:xfrm>
              <a:off x="5667745" y="1694452"/>
              <a:ext cx="239267" cy="587441"/>
            </a:xfrm>
            <a:prstGeom prst="upArrow">
              <a:avLst>
                <a:gd fmla="val 50000" name="adj1"/>
                <a:gd fmla="val 73098" name="adj2"/>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40" name="Google Shape;340;p15"/>
            <p:cNvSpPr/>
            <p:nvPr/>
          </p:nvSpPr>
          <p:spPr>
            <a:xfrm flipH="1" rot="10800000">
              <a:off x="6006396" y="1694452"/>
              <a:ext cx="239267" cy="587441"/>
            </a:xfrm>
            <a:prstGeom prst="upArrow">
              <a:avLst>
                <a:gd fmla="val 50000" name="adj1"/>
                <a:gd fmla="val 73098" name="adj2"/>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grpSp>
        <p:nvGrpSpPr>
          <p:cNvPr id="341" name="Google Shape;341;p15"/>
          <p:cNvGrpSpPr/>
          <p:nvPr/>
        </p:nvGrpSpPr>
        <p:grpSpPr>
          <a:xfrm>
            <a:off x="5560276" y="2253335"/>
            <a:ext cx="1245187" cy="681511"/>
            <a:chOff x="5523542" y="2204181"/>
            <a:chExt cx="1245187" cy="681511"/>
          </a:xfrm>
        </p:grpSpPr>
        <p:sp>
          <p:nvSpPr>
            <p:cNvPr id="342" name="Google Shape;342;p15"/>
            <p:cNvSpPr txBox="1"/>
            <p:nvPr/>
          </p:nvSpPr>
          <p:spPr>
            <a:xfrm>
              <a:off x="5523542" y="2204181"/>
              <a:ext cx="904415"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GB" sz="2000" u="none" cap="none" strike="noStrike">
                  <a:solidFill>
                    <a:srgbClr val="000000"/>
                  </a:solidFill>
                  <a:latin typeface="Arial"/>
                  <a:ea typeface="Arial"/>
                  <a:cs typeface="Arial"/>
                  <a:sym typeface="Arial"/>
                </a:rPr>
                <a:t>TWO </a:t>
              </a:r>
              <a:endParaRPr b="0" i="0" sz="1400" u="none" cap="none" strike="noStrike">
                <a:solidFill>
                  <a:srgbClr val="000000"/>
                </a:solidFill>
                <a:latin typeface="Arial"/>
                <a:ea typeface="Arial"/>
                <a:cs typeface="Arial"/>
                <a:sym typeface="Arial"/>
              </a:endParaRPr>
            </a:p>
          </p:txBody>
        </p:sp>
        <p:sp>
          <p:nvSpPr>
            <p:cNvPr id="343" name="Google Shape;343;p15"/>
            <p:cNvSpPr txBox="1"/>
            <p:nvPr/>
          </p:nvSpPr>
          <p:spPr>
            <a:xfrm>
              <a:off x="5551183" y="2485582"/>
              <a:ext cx="1217546"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GB" sz="2000" u="none" cap="none" strike="noStrike">
                  <a:solidFill>
                    <a:srgbClr val="000000"/>
                  </a:solidFill>
                  <a:latin typeface="Arial"/>
                  <a:ea typeface="Arial"/>
                  <a:cs typeface="Arial"/>
                  <a:sym typeface="Arial"/>
                </a:rPr>
                <a:t>WAY</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pic>
        <p:nvPicPr>
          <p:cNvPr id="348" name="Google Shape;348;p16"/>
          <p:cNvPicPr preferRelativeResize="0"/>
          <p:nvPr/>
        </p:nvPicPr>
        <p:blipFill rotWithShape="1">
          <a:blip r:embed="rId3">
            <a:alphaModFix/>
          </a:blip>
          <a:srcRect b="0" l="0" r="0" t="0"/>
          <a:stretch/>
        </p:blipFill>
        <p:spPr>
          <a:xfrm>
            <a:off x="4832400" y="1017725"/>
            <a:ext cx="1164810" cy="1285304"/>
          </a:xfrm>
          <a:prstGeom prst="rect">
            <a:avLst/>
          </a:prstGeom>
          <a:noFill/>
          <a:ln>
            <a:noFill/>
          </a:ln>
        </p:spPr>
      </p:pic>
      <p:pic>
        <p:nvPicPr>
          <p:cNvPr id="349" name="Google Shape;349;p16"/>
          <p:cNvPicPr preferRelativeResize="0"/>
          <p:nvPr/>
        </p:nvPicPr>
        <p:blipFill rotWithShape="1">
          <a:blip r:embed="rId4">
            <a:alphaModFix/>
          </a:blip>
          <a:srcRect b="0" l="0" r="0" t="0"/>
          <a:stretch/>
        </p:blipFill>
        <p:spPr>
          <a:xfrm>
            <a:off x="189764" y="590821"/>
            <a:ext cx="2126725" cy="2126725"/>
          </a:xfrm>
          <a:prstGeom prst="rect">
            <a:avLst/>
          </a:prstGeom>
          <a:noFill/>
          <a:ln>
            <a:noFill/>
          </a:ln>
        </p:spPr>
      </p:pic>
      <p:sp>
        <p:nvSpPr>
          <p:cNvPr id="350" name="Google Shape;350;p1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GB"/>
              <a:t>Partnership vs. Support </a:t>
            </a:r>
            <a:endParaRPr/>
          </a:p>
        </p:txBody>
      </p:sp>
      <p:sp>
        <p:nvSpPr>
          <p:cNvPr id="351" name="Google Shape;351;p16"/>
          <p:cNvSpPr txBox="1"/>
          <p:nvPr>
            <p:ph idx="1" type="body"/>
          </p:nvPr>
        </p:nvSpPr>
        <p:spPr>
          <a:xfrm>
            <a:off x="311700" y="2800450"/>
            <a:ext cx="3999900" cy="1898025"/>
          </a:xfrm>
          <a:prstGeom prst="rect">
            <a:avLst/>
          </a:prstGeom>
          <a:noFill/>
          <a:ln>
            <a:noFill/>
          </a:ln>
        </p:spPr>
        <p:txBody>
          <a:bodyPr anchorCtr="0" anchor="t" bIns="91425" lIns="91425" spcFirstLastPara="1" rIns="91425" wrap="square" tIns="91425">
            <a:normAutofit lnSpcReduction="10000"/>
          </a:bodyPr>
          <a:lstStyle/>
          <a:p>
            <a:pPr indent="-317500" lvl="0" marL="457200" rtl="0" algn="l">
              <a:lnSpc>
                <a:spcPct val="115000"/>
              </a:lnSpc>
              <a:spcBef>
                <a:spcPts val="0"/>
              </a:spcBef>
              <a:spcAft>
                <a:spcPts val="0"/>
              </a:spcAft>
              <a:buSzPts val="1400"/>
              <a:buChar char="●"/>
            </a:pPr>
            <a:r>
              <a:rPr lang="en-GB"/>
              <a:t>Vested interest in the other’s success</a:t>
            </a:r>
            <a:endParaRPr/>
          </a:p>
          <a:p>
            <a:pPr indent="-317500" lvl="0" marL="457200" rtl="0" algn="l">
              <a:lnSpc>
                <a:spcPct val="115000"/>
              </a:lnSpc>
              <a:spcBef>
                <a:spcPts val="0"/>
              </a:spcBef>
              <a:spcAft>
                <a:spcPts val="0"/>
              </a:spcAft>
              <a:buSzPts val="1400"/>
              <a:buChar char="●"/>
            </a:pPr>
            <a:r>
              <a:rPr lang="en-GB"/>
              <a:t>Going the extra mile</a:t>
            </a:r>
            <a:endParaRPr/>
          </a:p>
          <a:p>
            <a:pPr indent="-317500" lvl="0" marL="457200" rtl="0" algn="l">
              <a:lnSpc>
                <a:spcPct val="115000"/>
              </a:lnSpc>
              <a:spcBef>
                <a:spcPts val="0"/>
              </a:spcBef>
              <a:spcAft>
                <a:spcPts val="0"/>
              </a:spcAft>
              <a:buSzPts val="1400"/>
              <a:buChar char="●"/>
            </a:pPr>
            <a:r>
              <a:rPr lang="en-GB"/>
              <a:t>Proactively helping / volunteering</a:t>
            </a:r>
            <a:endParaRPr/>
          </a:p>
          <a:p>
            <a:pPr indent="-317500" lvl="0" marL="457200" rtl="0" algn="l">
              <a:lnSpc>
                <a:spcPct val="115000"/>
              </a:lnSpc>
              <a:spcBef>
                <a:spcPts val="0"/>
              </a:spcBef>
              <a:spcAft>
                <a:spcPts val="0"/>
              </a:spcAft>
              <a:buSzPts val="1400"/>
              <a:buChar char="●"/>
            </a:pPr>
            <a:r>
              <a:rPr lang="en-GB"/>
              <a:t>Looks out for each other</a:t>
            </a:r>
            <a:endParaRPr/>
          </a:p>
          <a:p>
            <a:pPr indent="-317500" lvl="0" marL="457200" rtl="0" algn="l">
              <a:lnSpc>
                <a:spcPct val="115000"/>
              </a:lnSpc>
              <a:spcBef>
                <a:spcPts val="0"/>
              </a:spcBef>
              <a:spcAft>
                <a:spcPts val="0"/>
              </a:spcAft>
              <a:buSzPts val="1400"/>
              <a:buChar char="●"/>
            </a:pPr>
            <a:r>
              <a:rPr lang="en-GB"/>
              <a:t>Shared investment &amp; mutual interest</a:t>
            </a:r>
            <a:endParaRPr/>
          </a:p>
          <a:p>
            <a:pPr indent="-317500" lvl="0" marL="457200" rtl="0" algn="l">
              <a:lnSpc>
                <a:spcPct val="115000"/>
              </a:lnSpc>
              <a:spcBef>
                <a:spcPts val="0"/>
              </a:spcBef>
              <a:spcAft>
                <a:spcPts val="0"/>
              </a:spcAft>
              <a:buSzPts val="1400"/>
              <a:buChar char="●"/>
            </a:pPr>
            <a:r>
              <a:rPr lang="en-GB"/>
              <a:t>Builds trust &amp; credibility</a:t>
            </a:r>
            <a:endParaRPr/>
          </a:p>
          <a:p>
            <a:pPr indent="-317500" lvl="0" marL="457200" rtl="0" algn="l">
              <a:lnSpc>
                <a:spcPct val="115000"/>
              </a:lnSpc>
              <a:spcBef>
                <a:spcPts val="0"/>
              </a:spcBef>
              <a:spcAft>
                <a:spcPts val="0"/>
              </a:spcAft>
              <a:buSzPts val="1400"/>
              <a:buChar char="●"/>
            </a:pPr>
            <a:r>
              <a:rPr lang="en-GB"/>
              <a:t>Collaborative</a:t>
            </a:r>
            <a:endParaRPr/>
          </a:p>
        </p:txBody>
      </p:sp>
      <p:sp>
        <p:nvSpPr>
          <p:cNvPr id="352" name="Google Shape;352;p16"/>
          <p:cNvSpPr txBox="1"/>
          <p:nvPr>
            <p:ph idx="2" type="body"/>
          </p:nvPr>
        </p:nvSpPr>
        <p:spPr>
          <a:xfrm>
            <a:off x="4832400" y="2800450"/>
            <a:ext cx="3765690" cy="1962619"/>
          </a:xfrm>
          <a:prstGeom prst="rect">
            <a:avLst/>
          </a:prstGeom>
          <a:noFill/>
          <a:ln>
            <a:noFill/>
          </a:ln>
        </p:spPr>
        <p:txBody>
          <a:bodyPr anchorCtr="0" anchor="t" bIns="91425" lIns="91425" spcFirstLastPara="1" rIns="91425" wrap="square" tIns="91425">
            <a:normAutofit/>
          </a:bodyPr>
          <a:lstStyle/>
          <a:p>
            <a:pPr indent="-317500" lvl="0" marL="457200" rtl="0" algn="l">
              <a:lnSpc>
                <a:spcPct val="115000"/>
              </a:lnSpc>
              <a:spcBef>
                <a:spcPts val="0"/>
              </a:spcBef>
              <a:spcAft>
                <a:spcPts val="0"/>
              </a:spcAft>
              <a:buSzPts val="1400"/>
              <a:buChar char="●"/>
            </a:pPr>
            <a:r>
              <a:rPr lang="en-GB"/>
              <a:t>Doing what is asked of you</a:t>
            </a:r>
            <a:endParaRPr/>
          </a:p>
          <a:p>
            <a:pPr indent="-317500" lvl="0" marL="457200" rtl="0" algn="l">
              <a:lnSpc>
                <a:spcPct val="115000"/>
              </a:lnSpc>
              <a:spcBef>
                <a:spcPts val="0"/>
              </a:spcBef>
              <a:spcAft>
                <a:spcPts val="0"/>
              </a:spcAft>
              <a:buSzPts val="1400"/>
              <a:buChar char="●"/>
            </a:pPr>
            <a:r>
              <a:rPr lang="en-GB"/>
              <a:t>Delivering to defined specifications</a:t>
            </a:r>
            <a:endParaRPr/>
          </a:p>
          <a:p>
            <a:pPr indent="-317500" lvl="0" marL="457200" rtl="0" algn="l">
              <a:lnSpc>
                <a:spcPct val="115000"/>
              </a:lnSpc>
              <a:spcBef>
                <a:spcPts val="0"/>
              </a:spcBef>
              <a:spcAft>
                <a:spcPts val="0"/>
              </a:spcAft>
              <a:buSzPts val="1400"/>
              <a:buChar char="●"/>
            </a:pPr>
            <a:r>
              <a:rPr lang="en-GB"/>
              <a:t>Reactive / waiting for the request</a:t>
            </a:r>
            <a:endParaRPr/>
          </a:p>
          <a:p>
            <a:pPr indent="-317500" lvl="0" marL="457200" rtl="0" algn="l">
              <a:lnSpc>
                <a:spcPct val="115000"/>
              </a:lnSpc>
              <a:spcBef>
                <a:spcPts val="0"/>
              </a:spcBef>
              <a:spcAft>
                <a:spcPts val="0"/>
              </a:spcAft>
              <a:buSzPts val="1400"/>
              <a:buChar char="●"/>
            </a:pPr>
            <a:r>
              <a:rPr lang="en-GB"/>
              <a:t>Transactional relationship</a:t>
            </a:r>
            <a:endParaRPr/>
          </a:p>
          <a:p>
            <a:pPr indent="-317500" lvl="0" marL="457200" rtl="0" algn="l">
              <a:lnSpc>
                <a:spcPct val="115000"/>
              </a:lnSpc>
              <a:spcBef>
                <a:spcPts val="0"/>
              </a:spcBef>
              <a:spcAft>
                <a:spcPts val="0"/>
              </a:spcAft>
              <a:buSzPts val="1400"/>
              <a:buChar char="●"/>
            </a:pPr>
            <a:r>
              <a:rPr lang="en-GB"/>
              <a:t>Process oriented, tells you the situation vs. asking questions to learn of your needs</a:t>
            </a:r>
            <a:endParaRPr/>
          </a:p>
        </p:txBody>
      </p:sp>
      <p:sp>
        <p:nvSpPr>
          <p:cNvPr id="353" name="Google Shape;353;p16"/>
          <p:cNvSpPr txBox="1"/>
          <p:nvPr/>
        </p:nvSpPr>
        <p:spPr>
          <a:xfrm>
            <a:off x="429904" y="2468836"/>
            <a:ext cx="4572000"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rgbClr val="7C4FFF"/>
                </a:solidFill>
                <a:latin typeface="DM Sans"/>
                <a:ea typeface="DM Sans"/>
                <a:cs typeface="DM Sans"/>
                <a:sym typeface="DM Sans"/>
              </a:rPr>
              <a:t>Partnership</a:t>
            </a:r>
            <a:endParaRPr b="0" i="0" sz="1400" u="none" cap="none" strike="noStrike">
              <a:solidFill>
                <a:srgbClr val="000000"/>
              </a:solidFill>
              <a:latin typeface="Arial"/>
              <a:ea typeface="Arial"/>
              <a:cs typeface="Arial"/>
              <a:sym typeface="Arial"/>
            </a:endParaRPr>
          </a:p>
        </p:txBody>
      </p:sp>
      <p:sp>
        <p:nvSpPr>
          <p:cNvPr id="354" name="Google Shape;354;p16"/>
          <p:cNvSpPr txBox="1"/>
          <p:nvPr/>
        </p:nvSpPr>
        <p:spPr>
          <a:xfrm>
            <a:off x="4940489" y="2468836"/>
            <a:ext cx="4572000"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rgbClr val="7C4FFF"/>
                </a:solidFill>
                <a:latin typeface="DM Sans"/>
                <a:ea typeface="DM Sans"/>
                <a:cs typeface="DM Sans"/>
                <a:sym typeface="DM Sans"/>
              </a:rPr>
              <a:t>Support</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p17"/>
          <p:cNvSpPr txBox="1"/>
          <p:nvPr>
            <p:ph idx="1" type="body"/>
          </p:nvPr>
        </p:nvSpPr>
        <p:spPr>
          <a:xfrm>
            <a:off x="5832875" y="1273276"/>
            <a:ext cx="3009467" cy="2299484"/>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rPr lang="en-GB" sz="2700">
                <a:solidFill>
                  <a:srgbClr val="FFFFFF"/>
                </a:solidFill>
              </a:rPr>
              <a:t>Don’t Just Bake </a:t>
            </a:r>
            <a:br>
              <a:rPr lang="en-GB" sz="2700">
                <a:solidFill>
                  <a:srgbClr val="FFFFFF"/>
                </a:solidFill>
              </a:rPr>
            </a:br>
            <a:r>
              <a:rPr lang="en-GB" sz="2700">
                <a:solidFill>
                  <a:srgbClr val="FFFFFF"/>
                </a:solidFill>
              </a:rPr>
              <a:t>a Piece of the Pie,</a:t>
            </a:r>
            <a:endParaRPr/>
          </a:p>
          <a:p>
            <a:pPr indent="0" lvl="0" marL="0" rtl="0" algn="l">
              <a:lnSpc>
                <a:spcPct val="100000"/>
              </a:lnSpc>
              <a:spcBef>
                <a:spcPts val="1200"/>
              </a:spcBef>
              <a:spcAft>
                <a:spcPts val="1200"/>
              </a:spcAft>
              <a:buSzPts val="1800"/>
              <a:buNone/>
            </a:pPr>
            <a:r>
              <a:rPr b="1" lang="en-GB" sz="3400">
                <a:solidFill>
                  <a:srgbClr val="FFFFFF"/>
                </a:solidFill>
              </a:rPr>
              <a:t>Bake the Whole Pie</a:t>
            </a:r>
            <a:endParaRPr sz="3400"/>
          </a:p>
        </p:txBody>
      </p:sp>
      <p:grpSp>
        <p:nvGrpSpPr>
          <p:cNvPr id="360" name="Google Shape;360;p17"/>
          <p:cNvGrpSpPr/>
          <p:nvPr/>
        </p:nvGrpSpPr>
        <p:grpSpPr>
          <a:xfrm>
            <a:off x="-513950" y="330200"/>
            <a:ext cx="6495650" cy="4330433"/>
            <a:chOff x="-263125" y="476250"/>
            <a:chExt cx="6096000" cy="4064000"/>
          </a:xfrm>
        </p:grpSpPr>
        <p:pic>
          <p:nvPicPr>
            <p:cNvPr id="361" name="Google Shape;361;p17"/>
            <p:cNvPicPr preferRelativeResize="0"/>
            <p:nvPr/>
          </p:nvPicPr>
          <p:blipFill rotWithShape="1">
            <a:blip r:embed="rId3">
              <a:alphaModFix/>
            </a:blip>
            <a:srcRect b="0" l="0" r="0" t="0"/>
            <a:stretch/>
          </p:blipFill>
          <p:spPr>
            <a:xfrm>
              <a:off x="-263125" y="476250"/>
              <a:ext cx="6096000" cy="4064000"/>
            </a:xfrm>
            <a:prstGeom prst="rect">
              <a:avLst/>
            </a:prstGeom>
            <a:noFill/>
            <a:ln>
              <a:noFill/>
            </a:ln>
          </p:spPr>
        </p:pic>
        <p:sp>
          <p:nvSpPr>
            <p:cNvPr id="362" name="Google Shape;362;p17"/>
            <p:cNvSpPr txBox="1"/>
            <p:nvPr/>
          </p:nvSpPr>
          <p:spPr>
            <a:xfrm>
              <a:off x="1404938" y="1006986"/>
              <a:ext cx="1471612" cy="5847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rgbClr val="FFFFFF"/>
                  </a:solidFill>
                  <a:latin typeface="DM Sans"/>
                  <a:ea typeface="DM Sans"/>
                  <a:cs typeface="DM Sans"/>
                  <a:sym typeface="DM Sans"/>
                </a:rPr>
                <a:t>External</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rgbClr val="FFFFFF"/>
                  </a:solidFill>
                  <a:latin typeface="DM Sans"/>
                  <a:ea typeface="DM Sans"/>
                  <a:cs typeface="DM Sans"/>
                  <a:sym typeface="DM Sans"/>
                </a:rPr>
                <a:t>Market</a:t>
              </a:r>
              <a:endParaRPr b="0" i="0" sz="1600" u="none" cap="none" strike="noStrike">
                <a:solidFill>
                  <a:srgbClr val="000000"/>
                </a:solidFill>
                <a:latin typeface="DM Sans"/>
                <a:ea typeface="DM Sans"/>
                <a:cs typeface="DM Sans"/>
                <a:sym typeface="DM Sans"/>
              </a:endParaRPr>
            </a:p>
          </p:txBody>
        </p:sp>
        <p:sp>
          <p:nvSpPr>
            <p:cNvPr id="363" name="Google Shape;363;p17"/>
            <p:cNvSpPr txBox="1"/>
            <p:nvPr/>
          </p:nvSpPr>
          <p:spPr>
            <a:xfrm>
              <a:off x="2690373" y="1114708"/>
              <a:ext cx="1471612" cy="33855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rgbClr val="FFFFFF"/>
                  </a:solidFill>
                  <a:latin typeface="DM Sans"/>
                  <a:ea typeface="DM Sans"/>
                  <a:cs typeface="DM Sans"/>
                  <a:sym typeface="DM Sans"/>
                </a:rPr>
                <a:t>Product</a:t>
              </a:r>
              <a:endParaRPr b="0" i="0" sz="1600" u="none" cap="none" strike="noStrike">
                <a:solidFill>
                  <a:srgbClr val="000000"/>
                </a:solidFill>
                <a:latin typeface="DM Sans"/>
                <a:ea typeface="DM Sans"/>
                <a:cs typeface="DM Sans"/>
                <a:sym typeface="DM Sans"/>
              </a:endParaRPr>
            </a:p>
          </p:txBody>
        </p:sp>
        <p:sp>
          <p:nvSpPr>
            <p:cNvPr id="364" name="Google Shape;364;p17"/>
            <p:cNvSpPr txBox="1"/>
            <p:nvPr/>
          </p:nvSpPr>
          <p:spPr>
            <a:xfrm>
              <a:off x="833438" y="2151264"/>
              <a:ext cx="1471612" cy="33855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rgbClr val="FFFFFF"/>
                  </a:solidFill>
                  <a:latin typeface="DM Sans"/>
                  <a:ea typeface="DM Sans"/>
                  <a:cs typeface="DM Sans"/>
                  <a:sym typeface="DM Sans"/>
                </a:rPr>
                <a:t>Revenues</a:t>
              </a:r>
              <a:endParaRPr b="0" i="0" sz="1600" u="none" cap="none" strike="noStrike">
                <a:solidFill>
                  <a:srgbClr val="000000"/>
                </a:solidFill>
                <a:latin typeface="DM Sans"/>
                <a:ea typeface="DM Sans"/>
                <a:cs typeface="DM Sans"/>
                <a:sym typeface="DM Sans"/>
              </a:endParaRPr>
            </a:p>
          </p:txBody>
        </p:sp>
        <p:sp>
          <p:nvSpPr>
            <p:cNvPr id="365" name="Google Shape;365;p17"/>
            <p:cNvSpPr txBox="1"/>
            <p:nvPr/>
          </p:nvSpPr>
          <p:spPr>
            <a:xfrm>
              <a:off x="3214688" y="2151264"/>
              <a:ext cx="1471612" cy="31772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chemeClr val="dk1"/>
                  </a:solidFill>
                  <a:latin typeface="DM Sans"/>
                  <a:ea typeface="DM Sans"/>
                  <a:cs typeface="DM Sans"/>
                  <a:sym typeface="DM Sans"/>
                </a:rPr>
                <a:t>Sales</a:t>
              </a:r>
              <a:endParaRPr b="0" i="0" sz="1600" u="none" cap="none" strike="noStrike">
                <a:solidFill>
                  <a:schemeClr val="dk1"/>
                </a:solidFill>
                <a:latin typeface="DM Sans"/>
                <a:ea typeface="DM Sans"/>
                <a:cs typeface="DM Sans"/>
                <a:sym typeface="DM Sans"/>
              </a:endParaRPr>
            </a:p>
          </p:txBody>
        </p:sp>
        <p:sp>
          <p:nvSpPr>
            <p:cNvPr id="366" name="Google Shape;366;p17"/>
            <p:cNvSpPr txBox="1"/>
            <p:nvPr/>
          </p:nvSpPr>
          <p:spPr>
            <a:xfrm>
              <a:off x="1042988" y="3037980"/>
              <a:ext cx="1471612" cy="31772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chemeClr val="dk1"/>
                  </a:solidFill>
                  <a:latin typeface="DM Sans"/>
                  <a:ea typeface="DM Sans"/>
                  <a:cs typeface="DM Sans"/>
                  <a:sym typeface="DM Sans"/>
                </a:rPr>
                <a:t>Expenses</a:t>
              </a:r>
              <a:endParaRPr b="0" i="0" sz="1600" u="none" cap="none" strike="noStrike">
                <a:solidFill>
                  <a:schemeClr val="dk1"/>
                </a:solidFill>
                <a:latin typeface="DM Sans"/>
                <a:ea typeface="DM Sans"/>
                <a:cs typeface="DM Sans"/>
                <a:sym typeface="DM Sans"/>
              </a:endParaRPr>
            </a:p>
          </p:txBody>
        </p:sp>
        <p:sp>
          <p:nvSpPr>
            <p:cNvPr id="367" name="Google Shape;367;p17"/>
            <p:cNvSpPr txBox="1"/>
            <p:nvPr/>
          </p:nvSpPr>
          <p:spPr>
            <a:xfrm>
              <a:off x="3100388" y="3037980"/>
              <a:ext cx="1471612" cy="31772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chemeClr val="dk1"/>
                  </a:solidFill>
                  <a:latin typeface="DM Sans"/>
                  <a:ea typeface="DM Sans"/>
                  <a:cs typeface="DM Sans"/>
                  <a:sym typeface="DM Sans"/>
                </a:rPr>
                <a:t>Clients</a:t>
              </a:r>
              <a:endParaRPr b="0" i="0" sz="1600" u="none" cap="none" strike="noStrike">
                <a:solidFill>
                  <a:schemeClr val="dk1"/>
                </a:solidFill>
                <a:latin typeface="DM Sans"/>
                <a:ea typeface="DM Sans"/>
                <a:cs typeface="DM Sans"/>
                <a:sym typeface="DM Sans"/>
              </a:endParaRPr>
            </a:p>
          </p:txBody>
        </p:sp>
        <p:sp>
          <p:nvSpPr>
            <p:cNvPr id="368" name="Google Shape;368;p17"/>
            <p:cNvSpPr txBox="1"/>
            <p:nvPr/>
          </p:nvSpPr>
          <p:spPr>
            <a:xfrm>
              <a:off x="2049069" y="3789115"/>
              <a:ext cx="1471612" cy="31772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chemeClr val="dk1"/>
                  </a:solidFill>
                  <a:latin typeface="DM Sans"/>
                  <a:ea typeface="DM Sans"/>
                  <a:cs typeface="DM Sans"/>
                  <a:sym typeface="DM Sans"/>
                </a:rPr>
                <a:t>Personnel</a:t>
              </a:r>
              <a:endParaRPr b="0" i="0" sz="1600" u="none" cap="none" strike="noStrike">
                <a:solidFill>
                  <a:schemeClr val="dk1"/>
                </a:solidFill>
                <a:latin typeface="DM Sans"/>
                <a:ea typeface="DM Sans"/>
                <a:cs typeface="DM Sans"/>
                <a:sym typeface="DM Sans"/>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sp>
        <p:nvSpPr>
          <p:cNvPr id="373" name="Google Shape;373;p1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GB"/>
              <a:t>Continuing to Make an Impact</a:t>
            </a:r>
            <a:endParaRPr/>
          </a:p>
        </p:txBody>
      </p:sp>
      <p:sp>
        <p:nvSpPr>
          <p:cNvPr id="374" name="Google Shape;374;p18"/>
          <p:cNvSpPr txBox="1"/>
          <p:nvPr>
            <p:ph idx="2" type="title"/>
          </p:nvPr>
        </p:nvSpPr>
        <p:spPr>
          <a:xfrm>
            <a:off x="311700" y="1017725"/>
            <a:ext cx="800045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accent1"/>
              </a:buClr>
              <a:buSzPct val="111111"/>
              <a:buNone/>
            </a:pPr>
            <a:r>
              <a:rPr lang="en-GB"/>
              <a:t>FP&amp;A must constantly be evolving and adapting to an ever-changing </a:t>
            </a:r>
            <a:br>
              <a:rPr lang="en-GB"/>
            </a:br>
            <a:r>
              <a:rPr lang="en-GB"/>
              <a:t>business environment</a:t>
            </a:r>
            <a:endParaRPr/>
          </a:p>
        </p:txBody>
      </p:sp>
      <p:cxnSp>
        <p:nvCxnSpPr>
          <p:cNvPr id="375" name="Google Shape;375;p18"/>
          <p:cNvCxnSpPr/>
          <p:nvPr/>
        </p:nvCxnSpPr>
        <p:spPr>
          <a:xfrm flipH="1" rot="10800000">
            <a:off x="10925" y="2023312"/>
            <a:ext cx="9094800" cy="3300"/>
          </a:xfrm>
          <a:prstGeom prst="straightConnector1">
            <a:avLst/>
          </a:prstGeom>
          <a:noFill/>
          <a:ln cap="flat" cmpd="sng" w="19050">
            <a:solidFill>
              <a:schemeClr val="accent1"/>
            </a:solidFill>
            <a:prstDash val="solid"/>
            <a:round/>
            <a:headEnd len="sm" w="sm" type="none"/>
            <a:tailEnd len="sm" w="sm" type="none"/>
          </a:ln>
        </p:spPr>
      </p:cxnSp>
      <p:sp>
        <p:nvSpPr>
          <p:cNvPr id="376" name="Google Shape;376;p18"/>
          <p:cNvSpPr txBox="1"/>
          <p:nvPr/>
        </p:nvSpPr>
        <p:spPr>
          <a:xfrm>
            <a:off x="247500" y="2562111"/>
            <a:ext cx="1550400" cy="1872089"/>
          </a:xfrm>
          <a:prstGeom prst="rect">
            <a:avLst/>
          </a:prstGeom>
          <a:noFill/>
          <a:ln cap="flat" cmpd="sng" w="19050">
            <a:solidFill>
              <a:schemeClr val="accent1"/>
            </a:solidFill>
            <a:prstDash val="solid"/>
            <a:round/>
            <a:headEnd len="sm" w="sm" type="none"/>
            <a:tailEnd len="sm" w="sm" type="none"/>
          </a:ln>
        </p:spPr>
        <p:txBody>
          <a:bodyPr anchorCtr="0" anchor="t" bIns="91425" lIns="91425" spcFirstLastPara="1" rIns="91425" wrap="square" tIns="91425">
            <a:normAutofit/>
          </a:bodyPr>
          <a:lstStyle/>
          <a:p>
            <a:pPr indent="0" lvl="0" marL="0" marR="0" rtl="0" algn="l">
              <a:lnSpc>
                <a:spcPct val="100000"/>
              </a:lnSpc>
              <a:spcBef>
                <a:spcPts val="0"/>
              </a:spcBef>
              <a:spcAft>
                <a:spcPts val="1200"/>
              </a:spcAft>
              <a:buClr>
                <a:srgbClr val="000000"/>
              </a:buClr>
              <a:buSzPts val="1400"/>
              <a:buFont typeface="Arial"/>
              <a:buNone/>
            </a:pPr>
            <a:r>
              <a:rPr b="0" i="0" lang="en-GB" sz="1400" u="none" cap="none" strike="noStrike">
                <a:solidFill>
                  <a:schemeClr val="dk1"/>
                </a:solidFill>
                <a:latin typeface="DM Sans"/>
                <a:ea typeface="DM Sans"/>
                <a:cs typeface="DM Sans"/>
                <a:sym typeface="DM Sans"/>
              </a:rPr>
              <a:t>Over communicate, rather </a:t>
            </a:r>
            <a:br>
              <a:rPr b="0" i="0" lang="en-GB" sz="1400" u="none" cap="none" strike="noStrike">
                <a:solidFill>
                  <a:schemeClr val="dk1"/>
                </a:solidFill>
                <a:latin typeface="DM Sans"/>
                <a:ea typeface="DM Sans"/>
                <a:cs typeface="DM Sans"/>
                <a:sym typeface="DM Sans"/>
              </a:rPr>
            </a:br>
            <a:r>
              <a:rPr b="0" i="0" lang="en-GB" sz="1400" u="none" cap="none" strike="noStrike">
                <a:solidFill>
                  <a:schemeClr val="dk1"/>
                </a:solidFill>
                <a:latin typeface="DM Sans"/>
                <a:ea typeface="DM Sans"/>
                <a:cs typeface="DM Sans"/>
                <a:sym typeface="DM Sans"/>
              </a:rPr>
              <a:t>than under communicate</a:t>
            </a:r>
            <a:endParaRPr b="0" i="0" sz="1400" u="none" cap="none" strike="noStrike">
              <a:solidFill>
                <a:srgbClr val="000000"/>
              </a:solidFill>
              <a:latin typeface="Arial"/>
              <a:ea typeface="Arial"/>
              <a:cs typeface="Arial"/>
              <a:sym typeface="Arial"/>
            </a:endParaRPr>
          </a:p>
        </p:txBody>
      </p:sp>
      <p:sp>
        <p:nvSpPr>
          <p:cNvPr id="377" name="Google Shape;377;p18"/>
          <p:cNvSpPr txBox="1"/>
          <p:nvPr/>
        </p:nvSpPr>
        <p:spPr>
          <a:xfrm>
            <a:off x="1980552" y="2562111"/>
            <a:ext cx="1550400" cy="1872089"/>
          </a:xfrm>
          <a:prstGeom prst="rect">
            <a:avLst/>
          </a:prstGeom>
          <a:noFill/>
          <a:ln cap="flat" cmpd="sng" w="19050">
            <a:solidFill>
              <a:schemeClr val="accent1"/>
            </a:solidFill>
            <a:prstDash val="solid"/>
            <a:round/>
            <a:headEnd len="sm" w="sm" type="none"/>
            <a:tailEnd len="sm" w="sm" type="none"/>
          </a:ln>
        </p:spPr>
        <p:txBody>
          <a:bodyPr anchorCtr="0" anchor="t" bIns="91425" lIns="91425" spcFirstLastPara="1" rIns="91425" wrap="square" tIns="91425">
            <a:normAutofit/>
          </a:bodyPr>
          <a:lstStyle/>
          <a:p>
            <a:pPr indent="0" lvl="0" marL="0" marR="0" rtl="0" algn="l">
              <a:lnSpc>
                <a:spcPct val="100000"/>
              </a:lnSpc>
              <a:spcBef>
                <a:spcPts val="0"/>
              </a:spcBef>
              <a:spcAft>
                <a:spcPts val="1200"/>
              </a:spcAft>
              <a:buClr>
                <a:schemeClr val="accent1"/>
              </a:buClr>
              <a:buSzPts val="1800"/>
              <a:buFont typeface="DM Sans"/>
              <a:buNone/>
            </a:pPr>
            <a:r>
              <a:rPr b="0" i="0" lang="en-GB" sz="1400" u="none" cap="none" strike="noStrike">
                <a:solidFill>
                  <a:schemeClr val="dk1"/>
                </a:solidFill>
                <a:latin typeface="DM Sans"/>
                <a:ea typeface="DM Sans"/>
                <a:cs typeface="DM Sans"/>
                <a:sym typeface="DM Sans"/>
              </a:rPr>
              <a:t>Success is only achieved through teamwork, but failure can be done solo</a:t>
            </a:r>
            <a:endParaRPr b="0" i="0" sz="1400" u="none" cap="none" strike="noStrike">
              <a:solidFill>
                <a:srgbClr val="000000"/>
              </a:solidFill>
              <a:latin typeface="Arial"/>
              <a:ea typeface="Arial"/>
              <a:cs typeface="Arial"/>
              <a:sym typeface="Arial"/>
            </a:endParaRPr>
          </a:p>
        </p:txBody>
      </p:sp>
      <p:sp>
        <p:nvSpPr>
          <p:cNvPr id="378" name="Google Shape;378;p18"/>
          <p:cNvSpPr txBox="1"/>
          <p:nvPr/>
        </p:nvSpPr>
        <p:spPr>
          <a:xfrm>
            <a:off x="3796807" y="2562111"/>
            <a:ext cx="1550400" cy="1872089"/>
          </a:xfrm>
          <a:prstGeom prst="rect">
            <a:avLst/>
          </a:prstGeom>
          <a:noFill/>
          <a:ln cap="flat" cmpd="sng" w="19050">
            <a:solidFill>
              <a:schemeClr val="accent1"/>
            </a:solidFill>
            <a:prstDash val="solid"/>
            <a:round/>
            <a:headEnd len="sm" w="sm" type="none"/>
            <a:tailEnd len="sm" w="sm" type="none"/>
          </a:ln>
        </p:spPr>
        <p:txBody>
          <a:bodyPr anchorCtr="0" anchor="t" bIns="91425" lIns="91425" spcFirstLastPara="1" rIns="91425" wrap="square" tIns="91425">
            <a:normAutofit/>
          </a:bodyPr>
          <a:lstStyle/>
          <a:p>
            <a:pPr indent="0" lvl="0" marL="0" marR="0" rtl="0" algn="l">
              <a:lnSpc>
                <a:spcPct val="100000"/>
              </a:lnSpc>
              <a:spcBef>
                <a:spcPts val="0"/>
              </a:spcBef>
              <a:spcAft>
                <a:spcPts val="1200"/>
              </a:spcAft>
              <a:buClr>
                <a:srgbClr val="000000"/>
              </a:buClr>
              <a:buSzPts val="1400"/>
              <a:buFont typeface="Arial"/>
              <a:buNone/>
            </a:pPr>
            <a:r>
              <a:rPr b="0" i="0" lang="en-GB" sz="1400" u="none" cap="none" strike="noStrike">
                <a:solidFill>
                  <a:schemeClr val="dk1"/>
                </a:solidFill>
                <a:latin typeface="DM Sans"/>
                <a:ea typeface="DM Sans"/>
                <a:cs typeface="DM Sans"/>
                <a:sym typeface="DM Sans"/>
              </a:rPr>
              <a:t>Solve the questions that are not being asked, but validate they are worth solving</a:t>
            </a:r>
            <a:endParaRPr b="0" i="0" sz="1400" u="none" cap="none" strike="noStrike">
              <a:solidFill>
                <a:srgbClr val="000000"/>
              </a:solidFill>
              <a:latin typeface="Arial"/>
              <a:ea typeface="Arial"/>
              <a:cs typeface="Arial"/>
              <a:sym typeface="Arial"/>
            </a:endParaRPr>
          </a:p>
        </p:txBody>
      </p:sp>
      <p:sp>
        <p:nvSpPr>
          <p:cNvPr id="379" name="Google Shape;379;p18"/>
          <p:cNvSpPr txBox="1"/>
          <p:nvPr/>
        </p:nvSpPr>
        <p:spPr>
          <a:xfrm>
            <a:off x="5613074" y="2562111"/>
            <a:ext cx="1550400" cy="1872089"/>
          </a:xfrm>
          <a:prstGeom prst="rect">
            <a:avLst/>
          </a:prstGeom>
          <a:noFill/>
          <a:ln cap="flat" cmpd="sng" w="19050">
            <a:solidFill>
              <a:schemeClr val="accent1"/>
            </a:solidFill>
            <a:prstDash val="solid"/>
            <a:round/>
            <a:headEnd len="sm" w="sm" type="none"/>
            <a:tailEnd len="sm" w="sm" type="none"/>
          </a:ln>
        </p:spPr>
        <p:txBody>
          <a:bodyPr anchorCtr="0" anchor="t" bIns="91425" lIns="91425" spcFirstLastPara="1" rIns="91425" wrap="square" tIns="91425">
            <a:normAutofit/>
          </a:bodyPr>
          <a:lstStyle/>
          <a:p>
            <a:pPr indent="0" lvl="0" marL="0" marR="0" rtl="0" algn="l">
              <a:lnSpc>
                <a:spcPct val="100000"/>
              </a:lnSpc>
              <a:spcBef>
                <a:spcPts val="0"/>
              </a:spcBef>
              <a:spcAft>
                <a:spcPts val="1200"/>
              </a:spcAft>
              <a:buClr>
                <a:srgbClr val="000000"/>
              </a:buClr>
              <a:buSzPts val="1400"/>
              <a:buFont typeface="Arial"/>
              <a:buNone/>
            </a:pPr>
            <a:r>
              <a:rPr b="0" i="0" lang="en-GB" sz="1400" u="none" cap="none" strike="noStrike">
                <a:solidFill>
                  <a:schemeClr val="dk1"/>
                </a:solidFill>
                <a:latin typeface="DM Sans"/>
                <a:ea typeface="DM Sans"/>
                <a:cs typeface="DM Sans"/>
                <a:sym typeface="DM Sans"/>
              </a:rPr>
              <a:t>Develop the solutions for tomorrow, not yesterday</a:t>
            </a:r>
            <a:endParaRPr b="0" i="0" sz="1400" u="none" cap="none" strike="noStrike">
              <a:solidFill>
                <a:srgbClr val="000000"/>
              </a:solidFill>
              <a:latin typeface="Arial"/>
              <a:ea typeface="Arial"/>
              <a:cs typeface="Arial"/>
              <a:sym typeface="Arial"/>
            </a:endParaRPr>
          </a:p>
        </p:txBody>
      </p:sp>
      <p:sp>
        <p:nvSpPr>
          <p:cNvPr id="380" name="Google Shape;380;p18"/>
          <p:cNvSpPr txBox="1"/>
          <p:nvPr/>
        </p:nvSpPr>
        <p:spPr>
          <a:xfrm>
            <a:off x="7346126" y="2562111"/>
            <a:ext cx="1550400" cy="1872089"/>
          </a:xfrm>
          <a:prstGeom prst="rect">
            <a:avLst/>
          </a:prstGeom>
          <a:noFill/>
          <a:ln cap="flat" cmpd="sng" w="19050">
            <a:solidFill>
              <a:schemeClr val="accent1"/>
            </a:solidFill>
            <a:prstDash val="solid"/>
            <a:round/>
            <a:headEnd len="sm" w="sm" type="none"/>
            <a:tailEnd len="sm" w="sm" type="none"/>
          </a:ln>
        </p:spPr>
        <p:txBody>
          <a:bodyPr anchorCtr="0" anchor="t" bIns="91425" lIns="91425" spcFirstLastPara="1" rIns="91425" wrap="square" tIns="91425">
            <a:normAutofit lnSpcReduction="10000"/>
          </a:bodyPr>
          <a:lstStyle/>
          <a:p>
            <a:pPr indent="0" lvl="0" marL="0" marR="0" rtl="0" algn="l">
              <a:lnSpc>
                <a:spcPct val="100000"/>
              </a:lnSpc>
              <a:spcBef>
                <a:spcPts val="0"/>
              </a:spcBef>
              <a:spcAft>
                <a:spcPts val="1200"/>
              </a:spcAft>
              <a:buClr>
                <a:srgbClr val="000000"/>
              </a:buClr>
              <a:buSzPts val="1400"/>
              <a:buFont typeface="Arial"/>
              <a:buNone/>
            </a:pPr>
            <a:r>
              <a:rPr b="0" i="0" lang="en-GB" sz="1400" u="none" cap="none" strike="noStrike">
                <a:solidFill>
                  <a:schemeClr val="dk1"/>
                </a:solidFill>
                <a:latin typeface="DM Sans"/>
                <a:ea typeface="DM Sans"/>
                <a:cs typeface="DM Sans"/>
                <a:sym typeface="DM Sans"/>
              </a:rPr>
              <a:t>Don’t be afraid to invite others in – The more people involved the more uses and demand that typically comes out</a:t>
            </a:r>
            <a:endParaRPr b="0" i="0" sz="1400" u="none" cap="none" strike="noStrike">
              <a:solidFill>
                <a:srgbClr val="000000"/>
              </a:solidFill>
              <a:latin typeface="Arial"/>
              <a:ea typeface="Arial"/>
              <a:cs typeface="Arial"/>
              <a:sym typeface="Arial"/>
            </a:endParaRPr>
          </a:p>
        </p:txBody>
      </p:sp>
      <p:cxnSp>
        <p:nvCxnSpPr>
          <p:cNvPr id="381" name="Google Shape;381;p18"/>
          <p:cNvCxnSpPr>
            <a:stCxn id="376" idx="0"/>
          </p:cNvCxnSpPr>
          <p:nvPr/>
        </p:nvCxnSpPr>
        <p:spPr>
          <a:xfrm rot="10800000">
            <a:off x="1022700" y="2017611"/>
            <a:ext cx="0" cy="544500"/>
          </a:xfrm>
          <a:prstGeom prst="straightConnector1">
            <a:avLst/>
          </a:prstGeom>
          <a:noFill/>
          <a:ln cap="flat" cmpd="sng" w="19050">
            <a:solidFill>
              <a:schemeClr val="accent1"/>
            </a:solidFill>
            <a:prstDash val="solid"/>
            <a:round/>
            <a:headEnd len="sm" w="sm" type="none"/>
            <a:tailEnd len="sm" w="sm" type="none"/>
          </a:ln>
        </p:spPr>
      </p:cxnSp>
      <p:cxnSp>
        <p:nvCxnSpPr>
          <p:cNvPr id="382" name="Google Shape;382;p18"/>
          <p:cNvCxnSpPr/>
          <p:nvPr/>
        </p:nvCxnSpPr>
        <p:spPr>
          <a:xfrm rot="10800000">
            <a:off x="2755750" y="2017612"/>
            <a:ext cx="0" cy="544500"/>
          </a:xfrm>
          <a:prstGeom prst="straightConnector1">
            <a:avLst/>
          </a:prstGeom>
          <a:noFill/>
          <a:ln cap="flat" cmpd="sng" w="19050">
            <a:solidFill>
              <a:schemeClr val="accent1"/>
            </a:solidFill>
            <a:prstDash val="solid"/>
            <a:round/>
            <a:headEnd len="sm" w="sm" type="none"/>
            <a:tailEnd len="sm" w="sm" type="none"/>
          </a:ln>
        </p:spPr>
      </p:cxnSp>
      <p:cxnSp>
        <p:nvCxnSpPr>
          <p:cNvPr id="383" name="Google Shape;383;p18"/>
          <p:cNvCxnSpPr/>
          <p:nvPr/>
        </p:nvCxnSpPr>
        <p:spPr>
          <a:xfrm rot="10800000">
            <a:off x="4572013" y="2017612"/>
            <a:ext cx="0" cy="544500"/>
          </a:xfrm>
          <a:prstGeom prst="straightConnector1">
            <a:avLst/>
          </a:prstGeom>
          <a:noFill/>
          <a:ln cap="flat" cmpd="sng" w="19050">
            <a:solidFill>
              <a:schemeClr val="accent1"/>
            </a:solidFill>
            <a:prstDash val="solid"/>
            <a:round/>
            <a:headEnd len="sm" w="sm" type="none"/>
            <a:tailEnd len="sm" w="sm" type="none"/>
          </a:ln>
        </p:spPr>
      </p:cxnSp>
      <p:cxnSp>
        <p:nvCxnSpPr>
          <p:cNvPr id="384" name="Google Shape;384;p18"/>
          <p:cNvCxnSpPr/>
          <p:nvPr/>
        </p:nvCxnSpPr>
        <p:spPr>
          <a:xfrm rot="10800000">
            <a:off x="6305063" y="2017612"/>
            <a:ext cx="0" cy="544500"/>
          </a:xfrm>
          <a:prstGeom prst="straightConnector1">
            <a:avLst/>
          </a:prstGeom>
          <a:noFill/>
          <a:ln cap="flat" cmpd="sng" w="19050">
            <a:solidFill>
              <a:schemeClr val="accent1"/>
            </a:solidFill>
            <a:prstDash val="solid"/>
            <a:round/>
            <a:headEnd len="sm" w="sm" type="none"/>
            <a:tailEnd len="sm" w="sm" type="none"/>
          </a:ln>
        </p:spPr>
      </p:cxnSp>
      <p:cxnSp>
        <p:nvCxnSpPr>
          <p:cNvPr id="385" name="Google Shape;385;p18"/>
          <p:cNvCxnSpPr/>
          <p:nvPr/>
        </p:nvCxnSpPr>
        <p:spPr>
          <a:xfrm rot="10800000">
            <a:off x="8121313" y="2017612"/>
            <a:ext cx="0" cy="544500"/>
          </a:xfrm>
          <a:prstGeom prst="straightConnector1">
            <a:avLst/>
          </a:prstGeom>
          <a:noFill/>
          <a:ln cap="flat" cmpd="sng" w="19050">
            <a:solidFill>
              <a:schemeClr val="accent1"/>
            </a:solidFill>
            <a:prstDash val="solid"/>
            <a:round/>
            <a:headEnd len="sm" w="sm" type="none"/>
            <a:tailEnd len="sm" w="sm" type="none"/>
          </a:ln>
        </p:spPr>
      </p:cxn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sp>
        <p:nvSpPr>
          <p:cNvPr id="390" name="Google Shape;390;p19"/>
          <p:cNvSpPr txBox="1"/>
          <p:nvPr>
            <p:ph type="title"/>
          </p:nvPr>
        </p:nvSpPr>
        <p:spPr>
          <a:xfrm>
            <a:off x="263574" y="620471"/>
            <a:ext cx="8621119" cy="28728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12000"/>
              <a:buNone/>
            </a:pPr>
            <a:r>
              <a:rPr lang="en-GB" sz="4800"/>
              <a:t>“I want my FP&amp;A partner </a:t>
            </a:r>
            <a:br>
              <a:rPr lang="en-GB" sz="4800"/>
            </a:br>
            <a:r>
              <a:rPr lang="en-GB" sz="4800"/>
              <a:t>at the table with me when making decisions”  </a:t>
            </a:r>
            <a:endParaRPr sz="4800"/>
          </a:p>
        </p:txBody>
      </p:sp>
      <p:sp>
        <p:nvSpPr>
          <p:cNvPr id="391" name="Google Shape;391;p19"/>
          <p:cNvSpPr txBox="1"/>
          <p:nvPr>
            <p:ph idx="1" type="body"/>
          </p:nvPr>
        </p:nvSpPr>
        <p:spPr>
          <a:xfrm>
            <a:off x="263574" y="3531771"/>
            <a:ext cx="8520600" cy="1135200"/>
          </a:xfrm>
          <a:prstGeom prst="rect">
            <a:avLst/>
          </a:prstGeom>
          <a:noFill/>
          <a:ln>
            <a:noFill/>
          </a:ln>
        </p:spPr>
        <p:txBody>
          <a:bodyPr anchorCtr="0" anchor="t" bIns="91425" lIns="91425" spcFirstLastPara="1" rIns="91425" wrap="square" tIns="91425">
            <a:normAutofit/>
          </a:bodyPr>
          <a:lstStyle/>
          <a:p>
            <a:pPr indent="0" lvl="0" marL="0" rtl="0" algn="ctr">
              <a:lnSpc>
                <a:spcPct val="115000"/>
              </a:lnSpc>
              <a:spcBef>
                <a:spcPts val="0"/>
              </a:spcBef>
              <a:spcAft>
                <a:spcPts val="1200"/>
              </a:spcAft>
              <a:buSzPts val="1800"/>
              <a:buNone/>
            </a:pPr>
            <a:r>
              <a:rPr lang="en-GB"/>
              <a:t> </a:t>
            </a:r>
            <a:r>
              <a:rPr lang="en-GB">
                <a:latin typeface="Calibri"/>
                <a:ea typeface="Calibri"/>
                <a:cs typeface="Calibri"/>
                <a:sym typeface="Calibri"/>
              </a:rPr>
              <a:t>̶  </a:t>
            </a:r>
            <a:r>
              <a:rPr lang="en-GB"/>
              <a:t>Lisa Hunt, EVP International</a:t>
            </a:r>
            <a:br>
              <a:rPr lang="en-GB"/>
            </a:br>
            <a:r>
              <a:rPr lang="en-GB"/>
              <a:t>Charles Schwab</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95" name="Shape 395"/>
        <p:cNvGrpSpPr/>
        <p:nvPr/>
      </p:nvGrpSpPr>
      <p:grpSpPr>
        <a:xfrm>
          <a:off x="0" y="0"/>
          <a:ext cx="0" cy="0"/>
          <a:chOff x="0" y="0"/>
          <a:chExt cx="0" cy="0"/>
        </a:xfrm>
      </p:grpSpPr>
      <p:sp>
        <p:nvSpPr>
          <p:cNvPr id="396" name="Google Shape;396;p20"/>
          <p:cNvSpPr txBox="1"/>
          <p:nvPr>
            <p:ph type="title"/>
          </p:nvPr>
        </p:nvSpPr>
        <p:spPr>
          <a:xfrm>
            <a:off x="311700" y="1106125"/>
            <a:ext cx="8520600" cy="1963500"/>
          </a:xfrm>
          <a:prstGeom prst="rect">
            <a:avLst/>
          </a:prstGeom>
          <a:noFill/>
          <a:ln>
            <a:noFill/>
          </a:ln>
        </p:spPr>
        <p:txBody>
          <a:bodyPr anchorCtr="0" anchor="b" bIns="91425" lIns="91425" spcFirstLastPara="1" rIns="91425" wrap="square" tIns="91425">
            <a:normAutofit fontScale="90000"/>
          </a:bodyPr>
          <a:lstStyle/>
          <a:p>
            <a:pPr indent="0" lvl="0" marL="0" rtl="0" algn="ctr">
              <a:lnSpc>
                <a:spcPct val="100000"/>
              </a:lnSpc>
              <a:spcBef>
                <a:spcPts val="0"/>
              </a:spcBef>
              <a:spcAft>
                <a:spcPts val="0"/>
              </a:spcAft>
              <a:buSzPct val="111111"/>
              <a:buNone/>
            </a:pPr>
            <a:r>
              <a:rPr lang="en-GB">
                <a:solidFill>
                  <a:schemeClr val="dk1"/>
                </a:solidFill>
              </a:rPr>
              <a:t>Questions?</a:t>
            </a:r>
            <a:endParaRPr>
              <a:solidFill>
                <a:schemeClr val="dk1"/>
              </a:solidFill>
            </a:endParaRPr>
          </a:p>
        </p:txBody>
      </p:sp>
      <p:sp>
        <p:nvSpPr>
          <p:cNvPr id="397" name="Google Shape;397;p20"/>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p>
            <a:pPr indent="0" lvl="0" marL="0" rtl="0" algn="ctr">
              <a:lnSpc>
                <a:spcPct val="115000"/>
              </a:lnSpc>
              <a:spcBef>
                <a:spcPts val="0"/>
              </a:spcBef>
              <a:spcAft>
                <a:spcPts val="1200"/>
              </a:spcAft>
              <a:buSzPts val="1800"/>
              <a:buNone/>
            </a:pPr>
            <a:r>
              <a:rPr lang="en-GB"/>
              <a:t>Q&amp;A with your speaker</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216" name="Shape 216"/>
        <p:cNvGrpSpPr/>
        <p:nvPr/>
      </p:nvGrpSpPr>
      <p:grpSpPr>
        <a:xfrm>
          <a:off x="0" y="0"/>
          <a:ext cx="0" cy="0"/>
          <a:chOff x="0" y="0"/>
          <a:chExt cx="0" cy="0"/>
        </a:xfrm>
      </p:grpSpPr>
      <p:pic>
        <p:nvPicPr>
          <p:cNvPr id="217" name="Google Shape;217;p2"/>
          <p:cNvPicPr preferRelativeResize="0"/>
          <p:nvPr/>
        </p:nvPicPr>
        <p:blipFill rotWithShape="1">
          <a:blip r:embed="rId3">
            <a:alphaModFix/>
          </a:blip>
          <a:srcRect b="0" l="0" r="0" t="0"/>
          <a:stretch/>
        </p:blipFill>
        <p:spPr>
          <a:xfrm>
            <a:off x="0" y="1333338"/>
            <a:ext cx="2528700" cy="2528700"/>
          </a:xfrm>
          <a:prstGeom prst="rect">
            <a:avLst/>
          </a:prstGeom>
          <a:noFill/>
          <a:ln cap="flat" cmpd="sng" w="9525">
            <a:solidFill>
              <a:schemeClr val="lt1"/>
            </a:solidFill>
            <a:prstDash val="solid"/>
            <a:round/>
            <a:headEnd len="sm" w="sm" type="none"/>
            <a:tailEnd len="sm" w="sm" type="none"/>
          </a:ln>
        </p:spPr>
      </p:pic>
      <p:sp>
        <p:nvSpPr>
          <p:cNvPr id="218" name="Google Shape;218;p2"/>
          <p:cNvSpPr txBox="1"/>
          <p:nvPr/>
        </p:nvSpPr>
        <p:spPr>
          <a:xfrm>
            <a:off x="2824699" y="1156288"/>
            <a:ext cx="4195800" cy="9174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400"/>
              <a:buFont typeface="Arial"/>
              <a:buNone/>
            </a:pPr>
            <a:r>
              <a:rPr b="1" i="0" lang="en-GB" sz="2400" u="none" cap="none" strike="noStrike">
                <a:solidFill>
                  <a:srgbClr val="FFFCF8"/>
                </a:solidFill>
                <a:latin typeface="DM Sans"/>
                <a:ea typeface="DM Sans"/>
                <a:cs typeface="DM Sans"/>
                <a:sym typeface="DM Sans"/>
              </a:rPr>
              <a:t>Glenn Snyder </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1200"/>
              </a:spcAft>
              <a:buClr>
                <a:srgbClr val="000000"/>
              </a:buClr>
              <a:buSzPts val="2000"/>
              <a:buFont typeface="Arial"/>
              <a:buNone/>
            </a:pPr>
            <a:r>
              <a:rPr lang="en-GB" sz="2000">
                <a:solidFill>
                  <a:srgbClr val="FFFCF8"/>
                </a:solidFill>
                <a:latin typeface="DM Sans"/>
                <a:ea typeface="DM Sans"/>
                <a:cs typeface="DM Sans"/>
                <a:sym typeface="DM Sans"/>
              </a:rPr>
              <a:t>Finance Executive</a:t>
            </a:r>
            <a:endParaRPr b="0" i="0" sz="1400" u="none" cap="none" strike="noStrike">
              <a:solidFill>
                <a:srgbClr val="000000"/>
              </a:solidFill>
              <a:latin typeface="Arial"/>
              <a:ea typeface="Arial"/>
              <a:cs typeface="Arial"/>
              <a:sym typeface="Arial"/>
            </a:endParaRPr>
          </a:p>
        </p:txBody>
      </p:sp>
      <p:pic>
        <p:nvPicPr>
          <p:cNvPr id="219" name="Google Shape;219;p2"/>
          <p:cNvPicPr preferRelativeResize="0"/>
          <p:nvPr/>
        </p:nvPicPr>
        <p:blipFill rotWithShape="1">
          <a:blip r:embed="rId4">
            <a:alphaModFix/>
          </a:blip>
          <a:srcRect b="0" l="0" r="0" t="0"/>
          <a:stretch/>
        </p:blipFill>
        <p:spPr>
          <a:xfrm>
            <a:off x="7962852" y="4822606"/>
            <a:ext cx="1001052" cy="152503"/>
          </a:xfrm>
          <a:prstGeom prst="rect">
            <a:avLst/>
          </a:prstGeom>
          <a:noFill/>
          <a:ln>
            <a:noFill/>
          </a:ln>
        </p:spPr>
      </p:pic>
      <p:sp>
        <p:nvSpPr>
          <p:cNvPr id="220" name="Google Shape;220;p2"/>
          <p:cNvSpPr txBox="1"/>
          <p:nvPr/>
        </p:nvSpPr>
        <p:spPr>
          <a:xfrm>
            <a:off x="2827348" y="2094072"/>
            <a:ext cx="3020718" cy="1942583"/>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rgbClr val="000000"/>
              </a:buClr>
              <a:buSzPts val="1050"/>
              <a:buFont typeface="Arial"/>
              <a:buNone/>
            </a:pPr>
            <a:r>
              <a:rPr b="0" i="0" lang="en-GB" sz="1050" u="none" cap="none" strike="noStrike">
                <a:solidFill>
                  <a:srgbClr val="FFFCF8"/>
                </a:solidFill>
                <a:latin typeface="DM Sans"/>
                <a:ea typeface="DM Sans"/>
                <a:cs typeface="DM Sans"/>
                <a:sym typeface="DM Sans"/>
              </a:rPr>
              <a:t>Glenn Snyder has over 20 years of FP&amp;A experience and eight years of corporate strategy experience at public firms such as Franklin Templeton, Visa, Charles Schwab, and Digital Realty, as well as private companies like Zazzle and Mobileum.  In addition to his work experience, Mr. Snyder has taught both Managerial Finance and International Trade &amp; Finance at San Francisco State University, published a novel, One Moment in Time, </a:t>
            </a:r>
            <a:endParaRPr b="0" i="0" sz="1400" u="none" cap="none" strike="noStrike">
              <a:solidFill>
                <a:srgbClr val="000000"/>
              </a:solidFill>
              <a:latin typeface="Arial"/>
              <a:ea typeface="Arial"/>
              <a:cs typeface="Arial"/>
              <a:sym typeface="Arial"/>
            </a:endParaRPr>
          </a:p>
        </p:txBody>
      </p:sp>
      <p:sp>
        <p:nvSpPr>
          <p:cNvPr id="221" name="Google Shape;221;p2"/>
          <p:cNvSpPr txBox="1"/>
          <p:nvPr/>
        </p:nvSpPr>
        <p:spPr>
          <a:xfrm>
            <a:off x="6022070" y="2094072"/>
            <a:ext cx="2808031" cy="1942583"/>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rgbClr val="000000"/>
              </a:buClr>
              <a:buSzPts val="1050"/>
              <a:buFont typeface="Arial"/>
              <a:buNone/>
            </a:pPr>
            <a:r>
              <a:rPr b="0" i="0" lang="en-GB" sz="1050" u="none" cap="none" strike="noStrike">
                <a:solidFill>
                  <a:srgbClr val="FFFCF8"/>
                </a:solidFill>
                <a:latin typeface="DM Sans"/>
                <a:ea typeface="DM Sans"/>
                <a:cs typeface="DM Sans"/>
                <a:sym typeface="DM Sans"/>
              </a:rPr>
              <a:t>published a supplement to Principles of Corporate Finance through McGraw-Hill, presented at several FP&amp;A and leadership conferences, and been a regular on the FP&amp;A Friday’s podcast.  Mr. Snyder has a bachelor’s degree from U.C.L.A. in International Economics and an M.B.A. from the University of San Francisco with a double emphasis in International Business and Finance.</a:t>
            </a:r>
            <a:endParaRPr b="0" i="0" sz="1050" u="none" cap="none" strike="noStrike">
              <a:solidFill>
                <a:srgbClr val="FFFCF8"/>
              </a:solidFill>
              <a:latin typeface="DM Sans"/>
              <a:ea typeface="DM Sans"/>
              <a:cs typeface="DM Sans"/>
              <a:sym typeface="DM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01" name="Shape 401"/>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4"/>
          <p:cNvSpPr txBox="1"/>
          <p:nvPr>
            <p:ph type="title"/>
          </p:nvPr>
        </p:nvSpPr>
        <p:spPr>
          <a:xfrm>
            <a:off x="311700" y="887300"/>
            <a:ext cx="8520600" cy="28728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12000"/>
              <a:buNone/>
            </a:pPr>
            <a:r>
              <a:rPr lang="en-GB" sz="6000"/>
              <a:t>“Imagination is more important than knowledge”</a:t>
            </a:r>
            <a:endParaRPr sz="6000"/>
          </a:p>
        </p:txBody>
      </p:sp>
      <p:sp>
        <p:nvSpPr>
          <p:cNvPr id="227" name="Google Shape;227;p4"/>
          <p:cNvSpPr txBox="1"/>
          <p:nvPr>
            <p:ph idx="1" type="body"/>
          </p:nvPr>
        </p:nvSpPr>
        <p:spPr>
          <a:xfrm>
            <a:off x="311700" y="3842700"/>
            <a:ext cx="8520600" cy="1300800"/>
          </a:xfrm>
          <a:prstGeom prst="rect">
            <a:avLst/>
          </a:prstGeom>
          <a:noFill/>
          <a:ln>
            <a:noFill/>
          </a:ln>
        </p:spPr>
        <p:txBody>
          <a:bodyPr anchorCtr="0" anchor="t" bIns="91425" lIns="91425" spcFirstLastPara="1" rIns="91425" wrap="square" tIns="91425">
            <a:normAutofit/>
          </a:bodyPr>
          <a:lstStyle/>
          <a:p>
            <a:pPr indent="0" lvl="0" marL="0" rtl="0" algn="ctr">
              <a:lnSpc>
                <a:spcPct val="115000"/>
              </a:lnSpc>
              <a:spcBef>
                <a:spcPts val="0"/>
              </a:spcBef>
              <a:spcAft>
                <a:spcPts val="1200"/>
              </a:spcAft>
              <a:buSzPts val="1800"/>
              <a:buNone/>
            </a:pPr>
            <a:r>
              <a:rPr lang="en-GB"/>
              <a:t> </a:t>
            </a:r>
            <a:r>
              <a:rPr lang="en-GB">
                <a:latin typeface="Calibri"/>
                <a:ea typeface="Calibri"/>
                <a:cs typeface="Calibri"/>
                <a:sym typeface="Calibri"/>
              </a:rPr>
              <a:t>̶  </a:t>
            </a:r>
            <a:r>
              <a:rPr lang="en-GB"/>
              <a:t>Albert Einstein</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1" name="Shape 231"/>
        <p:cNvGrpSpPr/>
        <p:nvPr/>
      </p:nvGrpSpPr>
      <p:grpSpPr>
        <a:xfrm>
          <a:off x="0" y="0"/>
          <a:ext cx="0" cy="0"/>
          <a:chOff x="0" y="0"/>
          <a:chExt cx="0" cy="0"/>
        </a:xfrm>
      </p:grpSpPr>
      <p:sp>
        <p:nvSpPr>
          <p:cNvPr id="232" name="Google Shape;232;p5"/>
          <p:cNvSpPr txBox="1"/>
          <p:nvPr/>
        </p:nvSpPr>
        <p:spPr>
          <a:xfrm>
            <a:off x="619050" y="533225"/>
            <a:ext cx="1581300" cy="841800"/>
          </a:xfrm>
          <a:prstGeom prst="rect">
            <a:avLst/>
          </a:prstGeom>
          <a:noFill/>
          <a:ln>
            <a:noFill/>
          </a:ln>
        </p:spPr>
        <p:txBody>
          <a:bodyPr anchorCtr="0" anchor="ctr" bIns="91425" lIns="91425" spcFirstLastPara="1" rIns="91425" wrap="square" tIns="91425">
            <a:normAutofit/>
          </a:bodyPr>
          <a:lstStyle/>
          <a:p>
            <a:pPr indent="0" lvl="0" marL="0" marR="0" rtl="0" algn="l">
              <a:lnSpc>
                <a:spcPct val="100000"/>
              </a:lnSpc>
              <a:spcBef>
                <a:spcPts val="0"/>
              </a:spcBef>
              <a:spcAft>
                <a:spcPts val="0"/>
              </a:spcAft>
              <a:buClr>
                <a:srgbClr val="000000"/>
              </a:buClr>
              <a:buSzPts val="2400"/>
              <a:buFont typeface="Arial"/>
              <a:buNone/>
            </a:pPr>
            <a:r>
              <a:rPr b="0" i="0" lang="en-GB" sz="2400" u="none" cap="none" strike="noStrike">
                <a:solidFill>
                  <a:srgbClr val="FFFFFF"/>
                </a:solidFill>
                <a:latin typeface="DM Sans"/>
                <a:ea typeface="DM Sans"/>
                <a:cs typeface="DM Sans"/>
                <a:sym typeface="DM Sans"/>
              </a:rPr>
              <a:t>Contents</a:t>
            </a:r>
            <a:endParaRPr b="0" i="0" sz="2400" u="none" cap="none" strike="noStrike">
              <a:solidFill>
                <a:srgbClr val="FFFFFF"/>
              </a:solidFill>
              <a:latin typeface="DM Sans"/>
              <a:ea typeface="DM Sans"/>
              <a:cs typeface="DM Sans"/>
              <a:sym typeface="DM Sans"/>
            </a:endParaRPr>
          </a:p>
        </p:txBody>
      </p:sp>
      <p:sp>
        <p:nvSpPr>
          <p:cNvPr id="233" name="Google Shape;233;p5"/>
          <p:cNvSpPr txBox="1"/>
          <p:nvPr/>
        </p:nvSpPr>
        <p:spPr>
          <a:xfrm>
            <a:off x="3220525" y="533225"/>
            <a:ext cx="5143500" cy="4091700"/>
          </a:xfrm>
          <a:prstGeom prst="rect">
            <a:avLst/>
          </a:prstGeom>
          <a:noFill/>
          <a:ln>
            <a:noFill/>
          </a:ln>
        </p:spPr>
        <p:txBody>
          <a:bodyPr anchorCtr="0" anchor="ctr" bIns="91425" lIns="91425" spcFirstLastPara="1" rIns="91425" wrap="square" tIns="91425">
            <a:noAutofit/>
          </a:bodyPr>
          <a:lstStyle/>
          <a:p>
            <a:pPr indent="-359410" lvl="0" marL="457200" marR="0" rtl="0" algn="l">
              <a:lnSpc>
                <a:spcPct val="115000"/>
              </a:lnSpc>
              <a:spcBef>
                <a:spcPts val="0"/>
              </a:spcBef>
              <a:spcAft>
                <a:spcPts val="0"/>
              </a:spcAft>
              <a:buClr>
                <a:schemeClr val="dk1"/>
              </a:buClr>
              <a:buSzPts val="2060"/>
              <a:buFont typeface="DM Sans"/>
              <a:buChar char="●"/>
            </a:pPr>
            <a:r>
              <a:rPr b="0" i="0" lang="en-GB" sz="2060" u="none" cap="none" strike="noStrike">
                <a:solidFill>
                  <a:schemeClr val="dk1"/>
                </a:solidFill>
                <a:latin typeface="DM Sans"/>
                <a:ea typeface="DM Sans"/>
                <a:cs typeface="DM Sans"/>
                <a:sym typeface="DM Sans"/>
              </a:rPr>
              <a:t>The Role of FP&amp;A</a:t>
            </a:r>
            <a:endParaRPr b="0" i="0" sz="2060" u="none" cap="none" strike="noStrike">
              <a:solidFill>
                <a:schemeClr val="dk1"/>
              </a:solidFill>
              <a:latin typeface="DM Sans"/>
              <a:ea typeface="DM Sans"/>
              <a:cs typeface="DM Sans"/>
              <a:sym typeface="DM Sans"/>
            </a:endParaRPr>
          </a:p>
          <a:p>
            <a:pPr indent="-359410" lvl="1" marL="914400" marR="0" rtl="0" algn="l">
              <a:lnSpc>
                <a:spcPct val="115000"/>
              </a:lnSpc>
              <a:spcBef>
                <a:spcPts val="0"/>
              </a:spcBef>
              <a:spcAft>
                <a:spcPts val="0"/>
              </a:spcAft>
              <a:buClr>
                <a:schemeClr val="dk1"/>
              </a:buClr>
              <a:buSzPts val="2060"/>
              <a:buFont typeface="DM Sans"/>
              <a:buChar char="○"/>
            </a:pPr>
            <a:r>
              <a:rPr b="0" i="0" lang="en-GB" sz="2060" u="none" cap="none" strike="noStrike">
                <a:solidFill>
                  <a:schemeClr val="dk1"/>
                </a:solidFill>
                <a:latin typeface="DM Sans"/>
                <a:ea typeface="DM Sans"/>
                <a:cs typeface="DM Sans"/>
                <a:sym typeface="DM Sans"/>
              </a:rPr>
              <a:t>FP&amp;A Evolution</a:t>
            </a:r>
            <a:endParaRPr b="0" i="0" sz="2060" u="none" cap="none" strike="noStrike">
              <a:solidFill>
                <a:schemeClr val="dk1"/>
              </a:solidFill>
              <a:latin typeface="DM Sans"/>
              <a:ea typeface="DM Sans"/>
              <a:cs typeface="DM Sans"/>
              <a:sym typeface="DM Sans"/>
            </a:endParaRPr>
          </a:p>
          <a:p>
            <a:pPr indent="-359410" lvl="1" marL="914400" marR="0" rtl="0" algn="l">
              <a:lnSpc>
                <a:spcPct val="115000"/>
              </a:lnSpc>
              <a:spcBef>
                <a:spcPts val="0"/>
              </a:spcBef>
              <a:spcAft>
                <a:spcPts val="0"/>
              </a:spcAft>
              <a:buClr>
                <a:schemeClr val="dk1"/>
              </a:buClr>
              <a:buSzPts val="2060"/>
              <a:buFont typeface="DM Sans"/>
              <a:buChar char="○"/>
            </a:pPr>
            <a:r>
              <a:rPr b="0" i="0" lang="en-GB" sz="2060" u="none" cap="none" strike="noStrike">
                <a:solidFill>
                  <a:schemeClr val="dk1"/>
                </a:solidFill>
                <a:latin typeface="DM Sans"/>
                <a:ea typeface="DM Sans"/>
                <a:cs typeface="DM Sans"/>
                <a:sym typeface="DM Sans"/>
              </a:rPr>
              <a:t>FP&amp;A Core Functions</a:t>
            </a:r>
            <a:endParaRPr b="0" i="0" sz="2060" u="none" cap="none" strike="noStrike">
              <a:solidFill>
                <a:schemeClr val="dk1"/>
              </a:solidFill>
              <a:latin typeface="DM Sans"/>
              <a:ea typeface="DM Sans"/>
              <a:cs typeface="DM Sans"/>
              <a:sym typeface="DM Sans"/>
            </a:endParaRPr>
          </a:p>
          <a:p>
            <a:pPr indent="-359410" lvl="0" marL="457200" marR="0" rtl="0" algn="l">
              <a:lnSpc>
                <a:spcPct val="115000"/>
              </a:lnSpc>
              <a:spcBef>
                <a:spcPts val="0"/>
              </a:spcBef>
              <a:spcAft>
                <a:spcPts val="0"/>
              </a:spcAft>
              <a:buClr>
                <a:schemeClr val="dk1"/>
              </a:buClr>
              <a:buSzPts val="2060"/>
              <a:buFont typeface="DM Sans"/>
              <a:buChar char="●"/>
            </a:pPr>
            <a:r>
              <a:rPr b="0" i="0" lang="en-GB" sz="2060" u="none" cap="none" strike="noStrike">
                <a:solidFill>
                  <a:schemeClr val="dk1"/>
                </a:solidFill>
                <a:latin typeface="DM Sans"/>
                <a:ea typeface="DM Sans"/>
                <a:cs typeface="DM Sans"/>
                <a:sym typeface="DM Sans"/>
              </a:rPr>
              <a:t>FP&amp;A Structure</a:t>
            </a:r>
            <a:endParaRPr b="0" i="0" sz="2060" u="none" cap="none" strike="noStrike">
              <a:solidFill>
                <a:schemeClr val="dk1"/>
              </a:solidFill>
              <a:latin typeface="DM Sans"/>
              <a:ea typeface="DM Sans"/>
              <a:cs typeface="DM Sans"/>
              <a:sym typeface="DM Sans"/>
            </a:endParaRPr>
          </a:p>
          <a:p>
            <a:pPr indent="-359410" lvl="1" marL="914400" marR="0" rtl="0" algn="l">
              <a:lnSpc>
                <a:spcPct val="115000"/>
              </a:lnSpc>
              <a:spcBef>
                <a:spcPts val="0"/>
              </a:spcBef>
              <a:spcAft>
                <a:spcPts val="0"/>
              </a:spcAft>
              <a:buClr>
                <a:schemeClr val="dk1"/>
              </a:buClr>
              <a:buSzPts val="2060"/>
              <a:buFont typeface="DM Sans"/>
              <a:buChar char="○"/>
            </a:pPr>
            <a:r>
              <a:rPr b="0" i="0" lang="en-GB" sz="2060" u="none" cap="none" strike="noStrike">
                <a:solidFill>
                  <a:schemeClr val="dk1"/>
                </a:solidFill>
                <a:latin typeface="DM Sans"/>
                <a:ea typeface="DM Sans"/>
                <a:cs typeface="DM Sans"/>
                <a:sym typeface="DM Sans"/>
              </a:rPr>
              <a:t>People vs. Technology</a:t>
            </a:r>
            <a:endParaRPr b="0" i="0" sz="2060" u="none" cap="none" strike="noStrike">
              <a:solidFill>
                <a:schemeClr val="dk1"/>
              </a:solidFill>
              <a:latin typeface="DM Sans"/>
              <a:ea typeface="DM Sans"/>
              <a:cs typeface="DM Sans"/>
              <a:sym typeface="DM Sans"/>
            </a:endParaRPr>
          </a:p>
          <a:p>
            <a:pPr indent="-359410" lvl="0" marL="457200" marR="0" rtl="0" algn="l">
              <a:lnSpc>
                <a:spcPct val="115000"/>
              </a:lnSpc>
              <a:spcBef>
                <a:spcPts val="0"/>
              </a:spcBef>
              <a:spcAft>
                <a:spcPts val="0"/>
              </a:spcAft>
              <a:buClr>
                <a:schemeClr val="dk1"/>
              </a:buClr>
              <a:buSzPts val="2060"/>
              <a:buFont typeface="DM Sans"/>
              <a:buChar char="●"/>
            </a:pPr>
            <a:r>
              <a:rPr b="0" i="0" lang="en-GB" sz="2060" u="none" cap="none" strike="noStrike">
                <a:solidFill>
                  <a:schemeClr val="dk1"/>
                </a:solidFill>
                <a:latin typeface="DM Sans"/>
                <a:ea typeface="DM Sans"/>
                <a:cs typeface="DM Sans"/>
                <a:sym typeface="DM Sans"/>
              </a:rPr>
              <a:t>What is Empathy?</a:t>
            </a:r>
            <a:endParaRPr b="0" i="0" sz="2060" u="none" cap="none" strike="noStrike">
              <a:solidFill>
                <a:schemeClr val="dk1"/>
              </a:solidFill>
              <a:latin typeface="DM Sans"/>
              <a:ea typeface="DM Sans"/>
              <a:cs typeface="DM Sans"/>
              <a:sym typeface="DM Sans"/>
            </a:endParaRPr>
          </a:p>
          <a:p>
            <a:pPr indent="-359410" lvl="1" marL="914400" marR="0" rtl="0" algn="l">
              <a:lnSpc>
                <a:spcPct val="115000"/>
              </a:lnSpc>
              <a:spcBef>
                <a:spcPts val="0"/>
              </a:spcBef>
              <a:spcAft>
                <a:spcPts val="0"/>
              </a:spcAft>
              <a:buClr>
                <a:schemeClr val="dk1"/>
              </a:buClr>
              <a:buSzPts val="2060"/>
              <a:buFont typeface="DM Sans"/>
              <a:buChar char="○"/>
            </a:pPr>
            <a:r>
              <a:rPr b="0" i="0" lang="en-GB" sz="2060" u="none" cap="none" strike="noStrike">
                <a:solidFill>
                  <a:schemeClr val="dk1"/>
                </a:solidFill>
                <a:latin typeface="DM Sans"/>
                <a:ea typeface="DM Sans"/>
                <a:cs typeface="DM Sans"/>
                <a:sym typeface="DM Sans"/>
              </a:rPr>
              <a:t>The Value of Empathy</a:t>
            </a:r>
            <a:endParaRPr b="0" i="0" sz="2060" u="none" cap="none" strike="noStrike">
              <a:solidFill>
                <a:schemeClr val="dk1"/>
              </a:solidFill>
              <a:latin typeface="DM Sans"/>
              <a:ea typeface="DM Sans"/>
              <a:cs typeface="DM Sans"/>
              <a:sym typeface="DM Sans"/>
            </a:endParaRPr>
          </a:p>
          <a:p>
            <a:pPr indent="-359410" lvl="1" marL="914400" marR="0" rtl="0" algn="l">
              <a:lnSpc>
                <a:spcPct val="115000"/>
              </a:lnSpc>
              <a:spcBef>
                <a:spcPts val="0"/>
              </a:spcBef>
              <a:spcAft>
                <a:spcPts val="0"/>
              </a:spcAft>
              <a:buClr>
                <a:schemeClr val="dk1"/>
              </a:buClr>
              <a:buSzPts val="2060"/>
              <a:buFont typeface="DM Sans"/>
              <a:buChar char="○"/>
            </a:pPr>
            <a:r>
              <a:rPr b="0" i="0" lang="en-GB" sz="2060" u="none" cap="none" strike="noStrike">
                <a:solidFill>
                  <a:schemeClr val="dk1"/>
                </a:solidFill>
                <a:latin typeface="DM Sans"/>
                <a:ea typeface="DM Sans"/>
                <a:cs typeface="DM Sans"/>
                <a:sym typeface="DM Sans"/>
              </a:rPr>
              <a:t>Analyzing with Empathy</a:t>
            </a:r>
            <a:endParaRPr b="0" i="0" sz="2060" u="none" cap="none" strike="noStrike">
              <a:solidFill>
                <a:schemeClr val="dk1"/>
              </a:solidFill>
              <a:latin typeface="DM Sans"/>
              <a:ea typeface="DM Sans"/>
              <a:cs typeface="DM Sans"/>
              <a:sym typeface="DM Sans"/>
            </a:endParaRPr>
          </a:p>
          <a:p>
            <a:pPr indent="-359410" lvl="1" marL="914400" marR="0" rtl="0" algn="l">
              <a:lnSpc>
                <a:spcPct val="115000"/>
              </a:lnSpc>
              <a:spcBef>
                <a:spcPts val="0"/>
              </a:spcBef>
              <a:spcAft>
                <a:spcPts val="0"/>
              </a:spcAft>
              <a:buClr>
                <a:schemeClr val="dk1"/>
              </a:buClr>
              <a:buSzPts val="2060"/>
              <a:buFont typeface="DM Sans"/>
              <a:buChar char="○"/>
            </a:pPr>
            <a:r>
              <a:rPr b="0" i="0" lang="en-GB" sz="2060" u="none" cap="none" strike="noStrike">
                <a:solidFill>
                  <a:schemeClr val="dk1"/>
                </a:solidFill>
                <a:latin typeface="DM Sans"/>
                <a:ea typeface="DM Sans"/>
                <a:cs typeface="DM Sans"/>
                <a:sym typeface="DM Sans"/>
              </a:rPr>
              <a:t>Setting Agendas with Empathy</a:t>
            </a:r>
            <a:endParaRPr b="0" i="0" sz="2060" u="none" cap="none" strike="noStrike">
              <a:solidFill>
                <a:schemeClr val="dk1"/>
              </a:solidFill>
              <a:latin typeface="DM Sans"/>
              <a:ea typeface="DM Sans"/>
              <a:cs typeface="DM Sans"/>
              <a:sym typeface="DM Sans"/>
            </a:endParaRPr>
          </a:p>
          <a:p>
            <a:pPr indent="-359410" lvl="1" marL="914400" marR="0" rtl="0" algn="l">
              <a:lnSpc>
                <a:spcPct val="115000"/>
              </a:lnSpc>
              <a:spcBef>
                <a:spcPts val="0"/>
              </a:spcBef>
              <a:spcAft>
                <a:spcPts val="0"/>
              </a:spcAft>
              <a:buClr>
                <a:schemeClr val="dk1"/>
              </a:buClr>
              <a:buSzPts val="2060"/>
              <a:buFont typeface="DM Sans"/>
              <a:buChar char="○"/>
            </a:pPr>
            <a:r>
              <a:rPr b="0" i="0" lang="en-GB" sz="2060" u="none" cap="none" strike="noStrike">
                <a:solidFill>
                  <a:schemeClr val="dk1"/>
                </a:solidFill>
                <a:latin typeface="DM Sans"/>
                <a:ea typeface="DM Sans"/>
                <a:cs typeface="DM Sans"/>
                <a:sym typeface="DM Sans"/>
              </a:rPr>
              <a:t>Partnership vs. Support</a:t>
            </a:r>
            <a:endParaRPr b="0" i="0" sz="2060" u="none" cap="none" strike="noStrike">
              <a:solidFill>
                <a:schemeClr val="dk1"/>
              </a:solidFill>
              <a:latin typeface="DM Sans"/>
              <a:ea typeface="DM Sans"/>
              <a:cs typeface="DM Sans"/>
              <a:sym typeface="DM Sans"/>
            </a:endParaRPr>
          </a:p>
          <a:p>
            <a:pPr indent="-359410" lvl="0" marL="457200" marR="0" rtl="0" algn="l">
              <a:lnSpc>
                <a:spcPct val="115000"/>
              </a:lnSpc>
              <a:spcBef>
                <a:spcPts val="0"/>
              </a:spcBef>
              <a:spcAft>
                <a:spcPts val="0"/>
              </a:spcAft>
              <a:buClr>
                <a:schemeClr val="dk1"/>
              </a:buClr>
              <a:buSzPts val="2060"/>
              <a:buFont typeface="DM Sans"/>
              <a:buChar char="●"/>
            </a:pPr>
            <a:r>
              <a:rPr b="0" i="0" lang="en-GB" sz="2060" u="none" cap="none" strike="noStrike">
                <a:solidFill>
                  <a:schemeClr val="dk1"/>
                </a:solidFill>
                <a:latin typeface="DM Sans"/>
                <a:ea typeface="DM Sans"/>
                <a:cs typeface="DM Sans"/>
                <a:sym typeface="DM Sans"/>
              </a:rPr>
              <a:t>Continuing to Make an Impact</a:t>
            </a:r>
            <a:endParaRPr b="0" i="0" sz="2060" u="none" cap="none" strike="noStrike">
              <a:solidFill>
                <a:schemeClr val="dk1"/>
              </a:solidFill>
              <a:latin typeface="DM Sans"/>
              <a:ea typeface="DM Sans"/>
              <a:cs typeface="DM Sans"/>
              <a:sym typeface="DM Sa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37" name="Shape 237"/>
        <p:cNvGrpSpPr/>
        <p:nvPr/>
      </p:nvGrpSpPr>
      <p:grpSpPr>
        <a:xfrm>
          <a:off x="0" y="0"/>
          <a:ext cx="0" cy="0"/>
          <a:chOff x="0" y="0"/>
          <a:chExt cx="0" cy="0"/>
        </a:xfrm>
      </p:grpSpPr>
      <p:sp>
        <p:nvSpPr>
          <p:cNvPr id="238" name="Google Shape;238;p6"/>
          <p:cNvSpPr/>
          <p:nvPr/>
        </p:nvSpPr>
        <p:spPr>
          <a:xfrm>
            <a:off x="251400" y="537778"/>
            <a:ext cx="8641200" cy="650400"/>
          </a:xfrm>
          <a:prstGeom prst="roundRect">
            <a:avLst>
              <a:gd fmla="val 10209" name="adj"/>
            </a:avLst>
          </a:pr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 name="Google Shape;239;p6"/>
          <p:cNvSpPr/>
          <p:nvPr/>
        </p:nvSpPr>
        <p:spPr>
          <a:xfrm>
            <a:off x="251438" y="1418893"/>
            <a:ext cx="8641125" cy="3053659"/>
          </a:xfrm>
          <a:prstGeom prst="roundRect">
            <a:avLst>
              <a:gd fmla="val 4641" name="adj"/>
            </a:avLst>
          </a:prstGeom>
          <a:solidFill>
            <a:schemeClr val="accen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877" u="none" cap="none" strike="noStrike">
              <a:solidFill>
                <a:srgbClr val="000000"/>
              </a:solidFill>
              <a:latin typeface="Arial"/>
              <a:ea typeface="Arial"/>
              <a:cs typeface="Arial"/>
              <a:sym typeface="Arial"/>
            </a:endParaRPr>
          </a:p>
        </p:txBody>
      </p:sp>
      <p:sp>
        <p:nvSpPr>
          <p:cNvPr id="240" name="Google Shape;240;p6"/>
          <p:cNvSpPr txBox="1"/>
          <p:nvPr/>
        </p:nvSpPr>
        <p:spPr>
          <a:xfrm>
            <a:off x="251400" y="585928"/>
            <a:ext cx="8641124" cy="554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400"/>
              <a:buFont typeface="Arial"/>
              <a:buNone/>
            </a:pPr>
            <a:r>
              <a:rPr b="1" i="0" lang="en-GB" sz="2400" u="none" cap="none" strike="noStrike">
                <a:solidFill>
                  <a:srgbClr val="000000"/>
                </a:solidFill>
                <a:latin typeface="DM Sans"/>
                <a:ea typeface="DM Sans"/>
                <a:cs typeface="DM Sans"/>
                <a:sym typeface="DM Sans"/>
              </a:rPr>
              <a:t>The Role of FP&amp;A </a:t>
            </a:r>
            <a:endParaRPr b="0" i="0" sz="1400" u="none" cap="none" strike="noStrike">
              <a:solidFill>
                <a:srgbClr val="000000"/>
              </a:solidFill>
              <a:latin typeface="Arial"/>
              <a:ea typeface="Arial"/>
              <a:cs typeface="Arial"/>
              <a:sym typeface="Arial"/>
            </a:endParaRPr>
          </a:p>
        </p:txBody>
      </p:sp>
      <p:sp>
        <p:nvSpPr>
          <p:cNvPr id="241" name="Google Shape;241;p6"/>
          <p:cNvSpPr txBox="1"/>
          <p:nvPr/>
        </p:nvSpPr>
        <p:spPr>
          <a:xfrm>
            <a:off x="814563" y="1502972"/>
            <a:ext cx="7514874" cy="28728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800"/>
              <a:buFont typeface="Arial"/>
              <a:buNone/>
            </a:pPr>
            <a:r>
              <a:rPr b="0" i="0" lang="en-GB" sz="2800" u="none" cap="none" strike="noStrike">
                <a:solidFill>
                  <a:schemeClr val="lt1"/>
                </a:solidFill>
                <a:latin typeface="DM Sans"/>
                <a:ea typeface="DM Sans"/>
                <a:cs typeface="DM Sans"/>
                <a:sym typeface="DM Sans"/>
              </a:rPr>
              <a:t>FP&amp;A is a centralized analysis and reporting team that works as a liaison between the business units and finance to provide insights and understanding that enhances decision making across the organization</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7"/>
          <p:cNvSpPr/>
          <p:nvPr/>
        </p:nvSpPr>
        <p:spPr>
          <a:xfrm>
            <a:off x="654884" y="1456600"/>
            <a:ext cx="7403812" cy="2950244"/>
          </a:xfrm>
          <a:custGeom>
            <a:rect b="b" l="l" r="r" t="t"/>
            <a:pathLst>
              <a:path extrusionOk="0" h="1785352" w="4480451">
                <a:moveTo>
                  <a:pt x="4475468" y="68"/>
                </a:moveTo>
                <a:lnTo>
                  <a:pt x="3558384" y="181962"/>
                </a:lnTo>
                <a:cubicBezTo>
                  <a:pt x="3558384" y="181962"/>
                  <a:pt x="3687686" y="238603"/>
                  <a:pt x="3824702" y="360780"/>
                </a:cubicBezTo>
                <a:cubicBezTo>
                  <a:pt x="3808136" y="373709"/>
                  <a:pt x="3790539" y="387441"/>
                  <a:pt x="3771942" y="401946"/>
                </a:cubicBezTo>
                <a:cubicBezTo>
                  <a:pt x="3757952" y="412889"/>
                  <a:pt x="3743386" y="424272"/>
                  <a:pt x="3728276" y="436079"/>
                </a:cubicBezTo>
                <a:cubicBezTo>
                  <a:pt x="3712664" y="448022"/>
                  <a:pt x="3696477" y="460390"/>
                  <a:pt x="3679759" y="473167"/>
                </a:cubicBezTo>
                <a:cubicBezTo>
                  <a:pt x="3663041" y="485944"/>
                  <a:pt x="3645793" y="499130"/>
                  <a:pt x="3628029" y="512711"/>
                </a:cubicBezTo>
                <a:cubicBezTo>
                  <a:pt x="3610584" y="525533"/>
                  <a:pt x="3592639" y="538735"/>
                  <a:pt x="3574209" y="552269"/>
                </a:cubicBezTo>
                <a:cubicBezTo>
                  <a:pt x="3564993" y="559044"/>
                  <a:pt x="3555656" y="565910"/>
                  <a:pt x="3546214" y="572852"/>
                </a:cubicBezTo>
                <a:cubicBezTo>
                  <a:pt x="3536757" y="579794"/>
                  <a:pt x="3527284" y="586887"/>
                  <a:pt x="3517250" y="593829"/>
                </a:cubicBezTo>
                <a:cubicBezTo>
                  <a:pt x="3497394" y="607818"/>
                  <a:pt x="3477085" y="622126"/>
                  <a:pt x="3456350" y="636753"/>
                </a:cubicBezTo>
                <a:cubicBezTo>
                  <a:pt x="3445968" y="644058"/>
                  <a:pt x="3435479" y="651439"/>
                  <a:pt x="3424885" y="658896"/>
                </a:cubicBezTo>
                <a:cubicBezTo>
                  <a:pt x="3414154" y="666141"/>
                  <a:pt x="3403317" y="673462"/>
                  <a:pt x="3392374" y="680858"/>
                </a:cubicBezTo>
                <a:cubicBezTo>
                  <a:pt x="3370472" y="695651"/>
                  <a:pt x="3348177" y="710732"/>
                  <a:pt x="3325472" y="726055"/>
                </a:cubicBezTo>
                <a:cubicBezTo>
                  <a:pt x="3302495" y="740954"/>
                  <a:pt x="3279109" y="756111"/>
                  <a:pt x="3255389" y="771495"/>
                </a:cubicBezTo>
                <a:cubicBezTo>
                  <a:pt x="3243505" y="779180"/>
                  <a:pt x="3231532" y="786940"/>
                  <a:pt x="3219483" y="794745"/>
                </a:cubicBezTo>
                <a:cubicBezTo>
                  <a:pt x="3207281" y="802324"/>
                  <a:pt x="3194989" y="809947"/>
                  <a:pt x="3182621" y="817617"/>
                </a:cubicBezTo>
                <a:cubicBezTo>
                  <a:pt x="3157825" y="832910"/>
                  <a:pt x="3132802" y="848627"/>
                  <a:pt x="3107247" y="864193"/>
                </a:cubicBezTo>
                <a:cubicBezTo>
                  <a:pt x="3081511" y="879456"/>
                  <a:pt x="3055457" y="894885"/>
                  <a:pt x="3029130" y="910497"/>
                </a:cubicBezTo>
                <a:cubicBezTo>
                  <a:pt x="3002924" y="926366"/>
                  <a:pt x="2975763" y="941219"/>
                  <a:pt x="2948618" y="956739"/>
                </a:cubicBezTo>
                <a:cubicBezTo>
                  <a:pt x="2935008" y="964454"/>
                  <a:pt x="2921336" y="972199"/>
                  <a:pt x="2907604" y="979975"/>
                </a:cubicBezTo>
                <a:lnTo>
                  <a:pt x="2897297" y="985825"/>
                </a:lnTo>
                <a:lnTo>
                  <a:pt x="2886855" y="991478"/>
                </a:lnTo>
                <a:cubicBezTo>
                  <a:pt x="2879883" y="995253"/>
                  <a:pt x="2872896" y="999027"/>
                  <a:pt x="2865893" y="1002816"/>
                </a:cubicBezTo>
                <a:cubicBezTo>
                  <a:pt x="2754310" y="1064352"/>
                  <a:pt x="2636497" y="1123508"/>
                  <a:pt x="2515169" y="1180497"/>
                </a:cubicBezTo>
                <a:cubicBezTo>
                  <a:pt x="2454633" y="1209325"/>
                  <a:pt x="2392688" y="1236364"/>
                  <a:pt x="2330515" y="1263677"/>
                </a:cubicBezTo>
                <a:cubicBezTo>
                  <a:pt x="2299201" y="1276833"/>
                  <a:pt x="2267843" y="1290019"/>
                  <a:pt x="2236438" y="1303220"/>
                </a:cubicBezTo>
                <a:lnTo>
                  <a:pt x="2224661" y="1308177"/>
                </a:lnTo>
                <a:lnTo>
                  <a:pt x="2212794" y="1312905"/>
                </a:lnTo>
                <a:lnTo>
                  <a:pt x="2189028" y="1322348"/>
                </a:lnTo>
                <a:lnTo>
                  <a:pt x="2141467" y="1341248"/>
                </a:lnTo>
                <a:cubicBezTo>
                  <a:pt x="2014378" y="1391008"/>
                  <a:pt x="1885622" y="1436947"/>
                  <a:pt x="1757443" y="1478264"/>
                </a:cubicBezTo>
                <a:cubicBezTo>
                  <a:pt x="1629126" y="1519081"/>
                  <a:pt x="1501477" y="1555381"/>
                  <a:pt x="1376950" y="1587210"/>
                </a:cubicBezTo>
                <a:cubicBezTo>
                  <a:pt x="1345743" y="1594895"/>
                  <a:pt x="1314793" y="1602503"/>
                  <a:pt x="1284131" y="1610051"/>
                </a:cubicBezTo>
                <a:lnTo>
                  <a:pt x="1272642" y="1612886"/>
                </a:lnTo>
                <a:lnTo>
                  <a:pt x="1261139" y="1615477"/>
                </a:lnTo>
                <a:cubicBezTo>
                  <a:pt x="1253469" y="1617205"/>
                  <a:pt x="1245830" y="1618933"/>
                  <a:pt x="1238206" y="1620646"/>
                </a:cubicBezTo>
                <a:cubicBezTo>
                  <a:pt x="1222944" y="1624086"/>
                  <a:pt x="1207772" y="1627497"/>
                  <a:pt x="1192676" y="1630907"/>
                </a:cubicBezTo>
                <a:cubicBezTo>
                  <a:pt x="1177565" y="1634287"/>
                  <a:pt x="1162545" y="1637667"/>
                  <a:pt x="1147600" y="1641016"/>
                </a:cubicBezTo>
                <a:cubicBezTo>
                  <a:pt x="1132595" y="1644093"/>
                  <a:pt x="1117696" y="1647140"/>
                  <a:pt x="1102873" y="1650171"/>
                </a:cubicBezTo>
                <a:cubicBezTo>
                  <a:pt x="1088049" y="1653202"/>
                  <a:pt x="1073302" y="1656234"/>
                  <a:pt x="1058661" y="1659219"/>
                </a:cubicBezTo>
                <a:cubicBezTo>
                  <a:pt x="1044005" y="1662145"/>
                  <a:pt x="1029484" y="1665388"/>
                  <a:pt x="1014964" y="1667919"/>
                </a:cubicBezTo>
                <a:cubicBezTo>
                  <a:pt x="956929" y="1678544"/>
                  <a:pt x="900501" y="1689472"/>
                  <a:pt x="845574" y="1697990"/>
                </a:cubicBezTo>
                <a:cubicBezTo>
                  <a:pt x="831857" y="1700249"/>
                  <a:pt x="818261" y="1702477"/>
                  <a:pt x="804772" y="1704689"/>
                </a:cubicBezTo>
                <a:cubicBezTo>
                  <a:pt x="791283" y="1706887"/>
                  <a:pt x="777930" y="1709191"/>
                  <a:pt x="764652" y="1710995"/>
                </a:cubicBezTo>
                <a:cubicBezTo>
                  <a:pt x="738083" y="1714814"/>
                  <a:pt x="712029" y="1718573"/>
                  <a:pt x="686490" y="1722256"/>
                </a:cubicBezTo>
                <a:cubicBezTo>
                  <a:pt x="673713" y="1724044"/>
                  <a:pt x="661087" y="1726015"/>
                  <a:pt x="648568" y="1727621"/>
                </a:cubicBezTo>
                <a:cubicBezTo>
                  <a:pt x="636033" y="1729183"/>
                  <a:pt x="623635" y="1730713"/>
                  <a:pt x="611388" y="1732229"/>
                </a:cubicBezTo>
                <a:cubicBezTo>
                  <a:pt x="586865" y="1735276"/>
                  <a:pt x="562917" y="1738246"/>
                  <a:pt x="539561" y="1741141"/>
                </a:cubicBezTo>
                <a:cubicBezTo>
                  <a:pt x="527891" y="1742687"/>
                  <a:pt x="516326" y="1743748"/>
                  <a:pt x="504928" y="1744976"/>
                </a:cubicBezTo>
                <a:cubicBezTo>
                  <a:pt x="493530" y="1746158"/>
                  <a:pt x="482284" y="1747325"/>
                  <a:pt x="471189" y="1748492"/>
                </a:cubicBezTo>
                <a:cubicBezTo>
                  <a:pt x="449000" y="1750796"/>
                  <a:pt x="427448" y="1753039"/>
                  <a:pt x="406562" y="1755222"/>
                </a:cubicBezTo>
                <a:cubicBezTo>
                  <a:pt x="364714" y="1758768"/>
                  <a:pt x="325534" y="1762103"/>
                  <a:pt x="289325" y="1765180"/>
                </a:cubicBezTo>
                <a:cubicBezTo>
                  <a:pt x="284793" y="1765558"/>
                  <a:pt x="280307" y="1765937"/>
                  <a:pt x="275866" y="1766316"/>
                </a:cubicBezTo>
                <a:cubicBezTo>
                  <a:pt x="271425" y="1766604"/>
                  <a:pt x="267030" y="1766892"/>
                  <a:pt x="262680" y="1767165"/>
                </a:cubicBezTo>
                <a:cubicBezTo>
                  <a:pt x="253980" y="1767726"/>
                  <a:pt x="245477" y="1768272"/>
                  <a:pt x="237156" y="1768802"/>
                </a:cubicBezTo>
                <a:cubicBezTo>
                  <a:pt x="220514" y="1769878"/>
                  <a:pt x="204660" y="1770894"/>
                  <a:pt x="189595" y="1771864"/>
                </a:cubicBezTo>
                <a:cubicBezTo>
                  <a:pt x="174529" y="1772819"/>
                  <a:pt x="160266" y="1773728"/>
                  <a:pt x="146853" y="1774577"/>
                </a:cubicBezTo>
                <a:cubicBezTo>
                  <a:pt x="133424" y="1775168"/>
                  <a:pt x="120829" y="1775729"/>
                  <a:pt x="109128" y="1776259"/>
                </a:cubicBezTo>
                <a:cubicBezTo>
                  <a:pt x="85696" y="1777305"/>
                  <a:pt x="65749" y="1778184"/>
                  <a:pt x="49592" y="1778896"/>
                </a:cubicBezTo>
                <a:cubicBezTo>
                  <a:pt x="17248" y="1780427"/>
                  <a:pt x="0" y="1780882"/>
                  <a:pt x="0" y="1780882"/>
                </a:cubicBezTo>
                <a:cubicBezTo>
                  <a:pt x="0" y="1780882"/>
                  <a:pt x="17248" y="1781609"/>
                  <a:pt x="49608" y="1782307"/>
                </a:cubicBezTo>
                <a:cubicBezTo>
                  <a:pt x="65795" y="1782701"/>
                  <a:pt x="85756" y="1783201"/>
                  <a:pt x="109234" y="1783777"/>
                </a:cubicBezTo>
                <a:cubicBezTo>
                  <a:pt x="120980" y="1784065"/>
                  <a:pt x="133590" y="1784383"/>
                  <a:pt x="147065" y="1784701"/>
                </a:cubicBezTo>
                <a:cubicBezTo>
                  <a:pt x="160524" y="1784777"/>
                  <a:pt x="174832" y="1784853"/>
                  <a:pt x="189958" y="1784944"/>
                </a:cubicBezTo>
                <a:cubicBezTo>
                  <a:pt x="205085" y="1785020"/>
                  <a:pt x="221014" y="1785095"/>
                  <a:pt x="237732" y="1785171"/>
                </a:cubicBezTo>
                <a:cubicBezTo>
                  <a:pt x="246083" y="1785217"/>
                  <a:pt x="254647" y="1785247"/>
                  <a:pt x="263392" y="1785292"/>
                </a:cubicBezTo>
                <a:cubicBezTo>
                  <a:pt x="267757" y="1785308"/>
                  <a:pt x="272183" y="1785323"/>
                  <a:pt x="276654" y="1785353"/>
                </a:cubicBezTo>
                <a:cubicBezTo>
                  <a:pt x="281125" y="1785292"/>
                  <a:pt x="285627" y="1785217"/>
                  <a:pt x="290189" y="1785156"/>
                </a:cubicBezTo>
                <a:cubicBezTo>
                  <a:pt x="326671" y="1784580"/>
                  <a:pt x="366124" y="1783959"/>
                  <a:pt x="408289" y="1783307"/>
                </a:cubicBezTo>
                <a:cubicBezTo>
                  <a:pt x="429372" y="1782579"/>
                  <a:pt x="451122" y="1781822"/>
                  <a:pt x="473508" y="1781049"/>
                </a:cubicBezTo>
                <a:cubicBezTo>
                  <a:pt x="484709" y="1780654"/>
                  <a:pt x="496077" y="1780260"/>
                  <a:pt x="507596" y="1779866"/>
                </a:cubicBezTo>
                <a:cubicBezTo>
                  <a:pt x="519115" y="1779442"/>
                  <a:pt x="530801" y="1779169"/>
                  <a:pt x="542608" y="1778426"/>
                </a:cubicBezTo>
                <a:cubicBezTo>
                  <a:pt x="566252" y="1777138"/>
                  <a:pt x="590503" y="1775820"/>
                  <a:pt x="615314" y="1774471"/>
                </a:cubicBezTo>
                <a:cubicBezTo>
                  <a:pt x="627727" y="1773789"/>
                  <a:pt x="640292" y="1773106"/>
                  <a:pt x="652994" y="1772424"/>
                </a:cubicBezTo>
                <a:cubicBezTo>
                  <a:pt x="665695" y="1771682"/>
                  <a:pt x="678502" y="1770590"/>
                  <a:pt x="691461" y="1769681"/>
                </a:cubicBezTo>
                <a:cubicBezTo>
                  <a:pt x="717394" y="1767756"/>
                  <a:pt x="743858" y="1765786"/>
                  <a:pt x="770836" y="1763785"/>
                </a:cubicBezTo>
                <a:cubicBezTo>
                  <a:pt x="784341" y="1762891"/>
                  <a:pt x="797921" y="1761512"/>
                  <a:pt x="811638" y="1760238"/>
                </a:cubicBezTo>
                <a:cubicBezTo>
                  <a:pt x="825355" y="1758950"/>
                  <a:pt x="839193" y="1757647"/>
                  <a:pt x="853152" y="1756343"/>
                </a:cubicBezTo>
                <a:cubicBezTo>
                  <a:pt x="909065" y="1751584"/>
                  <a:pt x="966630" y="1744506"/>
                  <a:pt x="1025953" y="1737837"/>
                </a:cubicBezTo>
                <a:cubicBezTo>
                  <a:pt x="1040806" y="1736291"/>
                  <a:pt x="1055645" y="1734033"/>
                  <a:pt x="1070635" y="1732108"/>
                </a:cubicBezTo>
                <a:cubicBezTo>
                  <a:pt x="1085625" y="1730107"/>
                  <a:pt x="1100705" y="1728091"/>
                  <a:pt x="1115892" y="1726060"/>
                </a:cubicBezTo>
                <a:cubicBezTo>
                  <a:pt x="1131079" y="1724029"/>
                  <a:pt x="1146357" y="1721983"/>
                  <a:pt x="1161726" y="1719922"/>
                </a:cubicBezTo>
                <a:cubicBezTo>
                  <a:pt x="1177050" y="1717588"/>
                  <a:pt x="1192464" y="1715223"/>
                  <a:pt x="1207954" y="1712859"/>
                </a:cubicBezTo>
                <a:cubicBezTo>
                  <a:pt x="1223459" y="1710479"/>
                  <a:pt x="1239040" y="1708084"/>
                  <a:pt x="1254697" y="1705675"/>
                </a:cubicBezTo>
                <a:cubicBezTo>
                  <a:pt x="1262533" y="1704462"/>
                  <a:pt x="1270384" y="1703265"/>
                  <a:pt x="1278265" y="1702052"/>
                </a:cubicBezTo>
                <a:lnTo>
                  <a:pt x="1290088" y="1700233"/>
                </a:lnTo>
                <a:lnTo>
                  <a:pt x="1301895" y="1698172"/>
                </a:lnTo>
                <a:cubicBezTo>
                  <a:pt x="1333451" y="1692685"/>
                  <a:pt x="1365310" y="1687138"/>
                  <a:pt x="1397427" y="1681560"/>
                </a:cubicBezTo>
                <a:cubicBezTo>
                  <a:pt x="1525728" y="1658052"/>
                  <a:pt x="1657818" y="1630179"/>
                  <a:pt x="1791197" y="1597668"/>
                </a:cubicBezTo>
                <a:cubicBezTo>
                  <a:pt x="1924439" y="1564672"/>
                  <a:pt x="2058878" y="1526932"/>
                  <a:pt x="2192226" y="1485070"/>
                </a:cubicBezTo>
                <a:lnTo>
                  <a:pt x="2242152" y="1469125"/>
                </a:lnTo>
                <a:lnTo>
                  <a:pt x="2267115" y="1461152"/>
                </a:lnTo>
                <a:lnTo>
                  <a:pt x="2279589" y="1457151"/>
                </a:lnTo>
                <a:lnTo>
                  <a:pt x="2291987" y="1452922"/>
                </a:lnTo>
                <a:cubicBezTo>
                  <a:pt x="2325043" y="1441646"/>
                  <a:pt x="2358070" y="1430369"/>
                  <a:pt x="2391035" y="1419123"/>
                </a:cubicBezTo>
                <a:cubicBezTo>
                  <a:pt x="2456588" y="1395570"/>
                  <a:pt x="2522034" y="1372228"/>
                  <a:pt x="2586147" y="1346962"/>
                </a:cubicBezTo>
                <a:cubicBezTo>
                  <a:pt x="2714660" y="1297097"/>
                  <a:pt x="2840036" y="1244610"/>
                  <a:pt x="2959364" y="1189182"/>
                </a:cubicBezTo>
                <a:cubicBezTo>
                  <a:pt x="2966851" y="1185771"/>
                  <a:pt x="2974324" y="1182376"/>
                  <a:pt x="2981781" y="1178981"/>
                </a:cubicBezTo>
                <a:lnTo>
                  <a:pt x="2992951" y="1173889"/>
                </a:lnTo>
                <a:lnTo>
                  <a:pt x="3004001" y="1168599"/>
                </a:lnTo>
                <a:cubicBezTo>
                  <a:pt x="3018718" y="1161551"/>
                  <a:pt x="3033359" y="1154549"/>
                  <a:pt x="3047939" y="1147577"/>
                </a:cubicBezTo>
                <a:cubicBezTo>
                  <a:pt x="3077040" y="1133511"/>
                  <a:pt x="3106156" y="1120083"/>
                  <a:pt x="3134332" y="1105593"/>
                </a:cubicBezTo>
                <a:cubicBezTo>
                  <a:pt x="3162645" y="1091346"/>
                  <a:pt x="3190669" y="1077250"/>
                  <a:pt x="3218346" y="1063321"/>
                </a:cubicBezTo>
                <a:cubicBezTo>
                  <a:pt x="3245855" y="1049074"/>
                  <a:pt x="3272849" y="1034629"/>
                  <a:pt x="3299585" y="1020564"/>
                </a:cubicBezTo>
                <a:cubicBezTo>
                  <a:pt x="3312938" y="1013501"/>
                  <a:pt x="3326215" y="1006484"/>
                  <a:pt x="3339386" y="999512"/>
                </a:cubicBezTo>
                <a:cubicBezTo>
                  <a:pt x="3352421" y="992297"/>
                  <a:pt x="3365365" y="985143"/>
                  <a:pt x="3378202" y="978035"/>
                </a:cubicBezTo>
                <a:cubicBezTo>
                  <a:pt x="3403893" y="963787"/>
                  <a:pt x="3429190" y="949752"/>
                  <a:pt x="3454077" y="935960"/>
                </a:cubicBezTo>
                <a:cubicBezTo>
                  <a:pt x="3478691" y="921697"/>
                  <a:pt x="3502912" y="907662"/>
                  <a:pt x="3526662" y="893900"/>
                </a:cubicBezTo>
                <a:cubicBezTo>
                  <a:pt x="3538545" y="887004"/>
                  <a:pt x="3550321" y="880183"/>
                  <a:pt x="3561977" y="873423"/>
                </a:cubicBezTo>
                <a:cubicBezTo>
                  <a:pt x="3573511" y="866451"/>
                  <a:pt x="3584924" y="859540"/>
                  <a:pt x="3596216" y="852704"/>
                </a:cubicBezTo>
                <a:cubicBezTo>
                  <a:pt x="3618814" y="839003"/>
                  <a:pt x="3640928" y="825604"/>
                  <a:pt x="3662557" y="812494"/>
                </a:cubicBezTo>
                <a:cubicBezTo>
                  <a:pt x="3673378" y="806052"/>
                  <a:pt x="3684034" y="799201"/>
                  <a:pt x="3694567" y="792532"/>
                </a:cubicBezTo>
                <a:cubicBezTo>
                  <a:pt x="3705101" y="785848"/>
                  <a:pt x="3715514" y="779255"/>
                  <a:pt x="3725790" y="772738"/>
                </a:cubicBezTo>
                <a:cubicBezTo>
                  <a:pt x="3746342" y="759688"/>
                  <a:pt x="3766364" y="746987"/>
                  <a:pt x="3785841" y="734619"/>
                </a:cubicBezTo>
                <a:cubicBezTo>
                  <a:pt x="3804498" y="722297"/>
                  <a:pt x="3822610" y="710323"/>
                  <a:pt x="3840177" y="698728"/>
                </a:cubicBezTo>
                <a:cubicBezTo>
                  <a:pt x="3857728" y="687133"/>
                  <a:pt x="3874734" y="675902"/>
                  <a:pt x="3891133" y="665065"/>
                </a:cubicBezTo>
                <a:cubicBezTo>
                  <a:pt x="3907821" y="653789"/>
                  <a:pt x="3923902" y="642921"/>
                  <a:pt x="3939362" y="632478"/>
                </a:cubicBezTo>
                <a:cubicBezTo>
                  <a:pt x="3966068" y="614457"/>
                  <a:pt x="3990849" y="597739"/>
                  <a:pt x="4013553" y="582416"/>
                </a:cubicBezTo>
                <a:cubicBezTo>
                  <a:pt x="4070588" y="673932"/>
                  <a:pt x="4115512" y="782150"/>
                  <a:pt x="4134095" y="908147"/>
                </a:cubicBezTo>
                <a:lnTo>
                  <a:pt x="4480166" y="5660"/>
                </a:lnTo>
                <a:cubicBezTo>
                  <a:pt x="4481348" y="2599"/>
                  <a:pt x="4478681" y="-554"/>
                  <a:pt x="4475468" y="83"/>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7" name="Google Shape;247;p7"/>
          <p:cNvSpPr/>
          <p:nvPr/>
        </p:nvSpPr>
        <p:spPr>
          <a:xfrm>
            <a:off x="1520889" y="4257417"/>
            <a:ext cx="199415" cy="199492"/>
          </a:xfrm>
          <a:prstGeom prst="ellipse">
            <a:avLst/>
          </a:prstGeom>
          <a:solidFill>
            <a:schemeClr val="accent3"/>
          </a:solidFill>
          <a:ln cap="flat" cmpd="sng" w="19050">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t/>
            </a:r>
            <a:endParaRPr b="0" i="0" sz="1600" u="none" cap="none" strike="noStrike">
              <a:solidFill>
                <a:schemeClr val="dk1"/>
              </a:solidFill>
              <a:latin typeface="DM Sans"/>
              <a:ea typeface="DM Sans"/>
              <a:cs typeface="DM Sans"/>
              <a:sym typeface="DM Sans"/>
            </a:endParaRPr>
          </a:p>
        </p:txBody>
      </p:sp>
      <p:sp>
        <p:nvSpPr>
          <p:cNvPr id="248" name="Google Shape;248;p7"/>
          <p:cNvSpPr/>
          <p:nvPr/>
        </p:nvSpPr>
        <p:spPr>
          <a:xfrm>
            <a:off x="3920630" y="3701249"/>
            <a:ext cx="302702" cy="302818"/>
          </a:xfrm>
          <a:prstGeom prst="ellipse">
            <a:avLst/>
          </a:prstGeom>
          <a:solidFill>
            <a:schemeClr val="accent3"/>
          </a:solidFill>
          <a:ln cap="flat" cmpd="sng" w="19050">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t/>
            </a:r>
            <a:endParaRPr b="0" i="0" sz="1600" u="none" cap="none" strike="noStrike">
              <a:solidFill>
                <a:schemeClr val="dk1"/>
              </a:solidFill>
              <a:latin typeface="DM Sans"/>
              <a:ea typeface="DM Sans"/>
              <a:cs typeface="DM Sans"/>
              <a:sym typeface="DM Sans"/>
            </a:endParaRPr>
          </a:p>
        </p:txBody>
      </p:sp>
      <p:sp>
        <p:nvSpPr>
          <p:cNvPr id="249" name="Google Shape;249;p7"/>
          <p:cNvSpPr/>
          <p:nvPr/>
        </p:nvSpPr>
        <p:spPr>
          <a:xfrm>
            <a:off x="5984095" y="2616860"/>
            <a:ext cx="447075" cy="447247"/>
          </a:xfrm>
          <a:prstGeom prst="ellipse">
            <a:avLst/>
          </a:prstGeom>
          <a:solidFill>
            <a:schemeClr val="accent3"/>
          </a:solidFill>
          <a:ln cap="flat" cmpd="sng" w="19050">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t/>
            </a:r>
            <a:endParaRPr b="0" i="0" sz="1600" u="none" cap="none" strike="noStrike">
              <a:solidFill>
                <a:schemeClr val="dk1"/>
              </a:solidFill>
              <a:latin typeface="DM Sans"/>
              <a:ea typeface="DM Sans"/>
              <a:cs typeface="DM Sans"/>
              <a:sym typeface="DM Sans"/>
            </a:endParaRPr>
          </a:p>
        </p:txBody>
      </p:sp>
      <p:cxnSp>
        <p:nvCxnSpPr>
          <p:cNvPr id="250" name="Google Shape;250;p7"/>
          <p:cNvCxnSpPr/>
          <p:nvPr/>
        </p:nvCxnSpPr>
        <p:spPr>
          <a:xfrm rot="10800000">
            <a:off x="1620596" y="3492639"/>
            <a:ext cx="0" cy="600799"/>
          </a:xfrm>
          <a:prstGeom prst="straightConnector1">
            <a:avLst/>
          </a:prstGeom>
          <a:noFill/>
          <a:ln cap="flat" cmpd="sng" w="9525">
            <a:solidFill>
              <a:srgbClr val="7648FD"/>
            </a:solidFill>
            <a:prstDash val="solid"/>
            <a:round/>
            <a:headEnd len="sm" w="sm" type="none"/>
            <a:tailEnd len="sm" w="sm" type="none"/>
          </a:ln>
        </p:spPr>
      </p:cxnSp>
      <p:cxnSp>
        <p:nvCxnSpPr>
          <p:cNvPr id="251" name="Google Shape;251;p7"/>
          <p:cNvCxnSpPr/>
          <p:nvPr/>
        </p:nvCxnSpPr>
        <p:spPr>
          <a:xfrm rot="10800000">
            <a:off x="4071981" y="2701561"/>
            <a:ext cx="0" cy="835322"/>
          </a:xfrm>
          <a:prstGeom prst="straightConnector1">
            <a:avLst/>
          </a:prstGeom>
          <a:noFill/>
          <a:ln cap="flat" cmpd="sng" w="9525">
            <a:solidFill>
              <a:srgbClr val="7648FD"/>
            </a:solidFill>
            <a:prstDash val="solid"/>
            <a:round/>
            <a:headEnd len="sm" w="sm" type="none"/>
            <a:tailEnd len="sm" w="sm" type="none"/>
          </a:ln>
        </p:spPr>
      </p:cxnSp>
      <p:cxnSp>
        <p:nvCxnSpPr>
          <p:cNvPr id="252" name="Google Shape;252;p7"/>
          <p:cNvCxnSpPr/>
          <p:nvPr/>
        </p:nvCxnSpPr>
        <p:spPr>
          <a:xfrm rot="10800000">
            <a:off x="6207632" y="1456600"/>
            <a:ext cx="0" cy="1044116"/>
          </a:xfrm>
          <a:prstGeom prst="straightConnector1">
            <a:avLst/>
          </a:prstGeom>
          <a:noFill/>
          <a:ln cap="flat" cmpd="sng" w="9525">
            <a:solidFill>
              <a:srgbClr val="7648FD"/>
            </a:solidFill>
            <a:prstDash val="solid"/>
            <a:round/>
            <a:headEnd len="sm" w="sm" type="none"/>
            <a:tailEnd len="sm" w="sm" type="none"/>
          </a:ln>
        </p:spPr>
      </p:cxnSp>
      <p:sp>
        <p:nvSpPr>
          <p:cNvPr id="253" name="Google Shape;253;p7"/>
          <p:cNvSpPr txBox="1"/>
          <p:nvPr/>
        </p:nvSpPr>
        <p:spPr>
          <a:xfrm>
            <a:off x="623400" y="2685460"/>
            <a:ext cx="1994393" cy="905471"/>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000"/>
              <a:buFont typeface="Arial"/>
              <a:buNone/>
            </a:pPr>
            <a:r>
              <a:rPr b="1" i="0" lang="en-GB" sz="2000" u="none" cap="none" strike="noStrike">
                <a:solidFill>
                  <a:schemeClr val="accent1"/>
                </a:solidFill>
                <a:latin typeface="DM Sans"/>
                <a:ea typeface="DM Sans"/>
                <a:cs typeface="DM Sans"/>
                <a:sym typeface="DM Sans"/>
              </a:rPr>
              <a:t>Reporting / Budgeting</a:t>
            </a:r>
            <a:endParaRPr b="1" i="0" sz="2000" u="none" cap="none" strike="noStrike">
              <a:solidFill>
                <a:schemeClr val="accent1"/>
              </a:solidFill>
              <a:latin typeface="DM Sans"/>
              <a:ea typeface="DM Sans"/>
              <a:cs typeface="DM Sans"/>
              <a:sym typeface="DM Sans"/>
            </a:endParaRPr>
          </a:p>
        </p:txBody>
      </p:sp>
      <p:sp>
        <p:nvSpPr>
          <p:cNvPr id="254" name="Google Shape;254;p7"/>
          <p:cNvSpPr txBox="1"/>
          <p:nvPr/>
        </p:nvSpPr>
        <p:spPr>
          <a:xfrm>
            <a:off x="3074785" y="1570409"/>
            <a:ext cx="1994393" cy="1253741"/>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000"/>
              <a:buFont typeface="Arial"/>
              <a:buNone/>
            </a:pPr>
            <a:r>
              <a:rPr b="1" i="0" lang="en-GB" sz="2000" u="none" cap="none" strike="noStrike">
                <a:solidFill>
                  <a:schemeClr val="accent1"/>
                </a:solidFill>
                <a:latin typeface="DM Sans"/>
                <a:ea typeface="DM Sans"/>
                <a:cs typeface="DM Sans"/>
                <a:sym typeface="DM Sans"/>
              </a:rPr>
              <a:t>Metrics / Drivers / Storytelling</a:t>
            </a:r>
            <a:endParaRPr b="0" i="0" sz="1400" u="none" cap="none" strike="noStrike">
              <a:solidFill>
                <a:srgbClr val="000000"/>
              </a:solidFill>
              <a:latin typeface="Arial"/>
              <a:ea typeface="Arial"/>
              <a:cs typeface="Arial"/>
              <a:sym typeface="Arial"/>
            </a:endParaRPr>
          </a:p>
        </p:txBody>
      </p:sp>
      <p:sp>
        <p:nvSpPr>
          <p:cNvPr id="255" name="Google Shape;255;p7"/>
          <p:cNvSpPr txBox="1"/>
          <p:nvPr/>
        </p:nvSpPr>
        <p:spPr>
          <a:xfrm>
            <a:off x="5210436" y="642426"/>
            <a:ext cx="1994393" cy="905471"/>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000"/>
              <a:buFont typeface="Arial"/>
              <a:buNone/>
            </a:pPr>
            <a:r>
              <a:rPr b="1" i="0" lang="en-GB" sz="2000" u="none" cap="none" strike="noStrike">
                <a:solidFill>
                  <a:schemeClr val="accent1"/>
                </a:solidFill>
                <a:latin typeface="DM Sans"/>
                <a:ea typeface="DM Sans"/>
                <a:cs typeface="DM Sans"/>
                <a:sym typeface="DM Sans"/>
              </a:rPr>
              <a:t>Thought Partnership</a:t>
            </a:r>
            <a:endParaRPr b="0" i="0" sz="1400" u="none" cap="none" strike="noStrike">
              <a:solidFill>
                <a:srgbClr val="000000"/>
              </a:solidFill>
              <a:latin typeface="Arial"/>
              <a:ea typeface="Arial"/>
              <a:cs typeface="Arial"/>
              <a:sym typeface="Arial"/>
            </a:endParaRPr>
          </a:p>
        </p:txBody>
      </p:sp>
      <p:sp>
        <p:nvSpPr>
          <p:cNvPr id="256" name="Google Shape;256;p7"/>
          <p:cNvSpPr txBox="1"/>
          <p:nvPr>
            <p:ph type="title"/>
          </p:nvPr>
        </p:nvSpPr>
        <p:spPr>
          <a:xfrm>
            <a:off x="623400" y="686591"/>
            <a:ext cx="3513523" cy="572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12000"/>
              <a:buNone/>
            </a:pPr>
            <a:r>
              <a:rPr lang="en-GB" sz="3200">
                <a:solidFill>
                  <a:schemeClr val="dk1"/>
                </a:solidFill>
              </a:rPr>
              <a:t>FP&amp;A Evolution</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60" name="Shape 260"/>
        <p:cNvGrpSpPr/>
        <p:nvPr/>
      </p:nvGrpSpPr>
      <p:grpSpPr>
        <a:xfrm>
          <a:off x="0" y="0"/>
          <a:ext cx="0" cy="0"/>
          <a:chOff x="0" y="0"/>
          <a:chExt cx="0" cy="0"/>
        </a:xfrm>
      </p:grpSpPr>
      <p:sp>
        <p:nvSpPr>
          <p:cNvPr id="261" name="Google Shape;261;p8"/>
          <p:cNvSpPr/>
          <p:nvPr/>
        </p:nvSpPr>
        <p:spPr>
          <a:xfrm>
            <a:off x="251400" y="237525"/>
            <a:ext cx="8641200" cy="650400"/>
          </a:xfrm>
          <a:prstGeom prst="roundRect">
            <a:avLst>
              <a:gd fmla="val 10209" name="adj"/>
            </a:avLst>
          </a:pr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2" name="Google Shape;262;p8"/>
          <p:cNvSpPr/>
          <p:nvPr/>
        </p:nvSpPr>
        <p:spPr>
          <a:xfrm>
            <a:off x="251475" y="1045731"/>
            <a:ext cx="2710500" cy="3860244"/>
          </a:xfrm>
          <a:prstGeom prst="roundRect">
            <a:avLst>
              <a:gd fmla="val 7527" name="adj"/>
            </a:avLst>
          </a:prstGeom>
          <a:solidFill>
            <a:schemeClr val="accent3"/>
          </a:solidFill>
          <a:ln cap="flat" cmpd="sng" w="19050">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1" i="0" lang="en-GB" sz="1800" u="none" cap="none" strike="noStrike">
                <a:solidFill>
                  <a:schemeClr val="dk1"/>
                </a:solidFill>
                <a:latin typeface="DM Sans"/>
                <a:ea typeface="DM Sans"/>
                <a:cs typeface="DM Sans"/>
                <a:sym typeface="DM Sans"/>
              </a:rPr>
              <a:t>Finance Business Partners</a:t>
            </a:r>
            <a:endParaRPr b="1" i="0" sz="1800" u="none" cap="none" strike="noStrike">
              <a:solidFill>
                <a:schemeClr val="dk1"/>
              </a:solidFill>
              <a:latin typeface="DM Sans"/>
              <a:ea typeface="DM Sans"/>
              <a:cs typeface="DM Sans"/>
              <a:sym typeface="DM Sans"/>
            </a:endParaRPr>
          </a:p>
          <a:p>
            <a:pPr indent="-342900" lvl="0" marL="342900" marR="0" rtl="0" algn="l">
              <a:lnSpc>
                <a:spcPct val="115000"/>
              </a:lnSpc>
              <a:spcBef>
                <a:spcPts val="600"/>
              </a:spcBef>
              <a:spcAft>
                <a:spcPts val="0"/>
              </a:spcAft>
              <a:buClr>
                <a:schemeClr val="dk1"/>
              </a:buClr>
              <a:buSzPts val="1878"/>
              <a:buFont typeface="Arial"/>
              <a:buChar char="●"/>
            </a:pPr>
            <a:r>
              <a:rPr b="0" i="0" lang="en-GB" sz="1600" u="none" cap="none" strike="noStrike">
                <a:solidFill>
                  <a:schemeClr val="dk1"/>
                </a:solidFill>
                <a:latin typeface="DM Sans"/>
                <a:ea typeface="DM Sans"/>
                <a:cs typeface="DM Sans"/>
                <a:sym typeface="DM Sans"/>
              </a:rPr>
              <a:t>Monthly budget variance reports</a:t>
            </a:r>
            <a:endParaRPr b="0" i="0" sz="1600" u="none" cap="none" strike="noStrike">
              <a:solidFill>
                <a:schemeClr val="dk1"/>
              </a:solidFill>
              <a:latin typeface="DM Sans"/>
              <a:ea typeface="DM Sans"/>
              <a:cs typeface="DM Sans"/>
              <a:sym typeface="DM Sans"/>
            </a:endParaRPr>
          </a:p>
          <a:p>
            <a:pPr indent="-342900" lvl="0" marL="342900" marR="0" rtl="0" algn="l">
              <a:lnSpc>
                <a:spcPct val="115000"/>
              </a:lnSpc>
              <a:spcBef>
                <a:spcPts val="0"/>
              </a:spcBef>
              <a:spcAft>
                <a:spcPts val="0"/>
              </a:spcAft>
              <a:buClr>
                <a:schemeClr val="dk1"/>
              </a:buClr>
              <a:buSzPts val="1878"/>
              <a:buFont typeface="Arial"/>
              <a:buChar char="●"/>
            </a:pPr>
            <a:r>
              <a:rPr b="0" i="0" lang="en-GB" sz="1600" u="none" cap="none" strike="noStrike">
                <a:solidFill>
                  <a:schemeClr val="dk1"/>
                </a:solidFill>
                <a:latin typeface="DM Sans"/>
                <a:ea typeface="DM Sans"/>
                <a:cs typeface="DM Sans"/>
                <a:sym typeface="DM Sans"/>
              </a:rPr>
              <a:t>Ad-hoc analysis</a:t>
            </a:r>
            <a:endParaRPr b="0" i="0" sz="1600" u="none" cap="none" strike="noStrike">
              <a:solidFill>
                <a:schemeClr val="dk1"/>
              </a:solidFill>
              <a:latin typeface="DM Sans"/>
              <a:ea typeface="DM Sans"/>
              <a:cs typeface="DM Sans"/>
              <a:sym typeface="DM Sans"/>
            </a:endParaRPr>
          </a:p>
          <a:p>
            <a:pPr indent="-342900" lvl="0" marL="342900" marR="0" rtl="0" algn="l">
              <a:lnSpc>
                <a:spcPct val="115000"/>
              </a:lnSpc>
              <a:spcBef>
                <a:spcPts val="0"/>
              </a:spcBef>
              <a:spcAft>
                <a:spcPts val="0"/>
              </a:spcAft>
              <a:buClr>
                <a:schemeClr val="dk1"/>
              </a:buClr>
              <a:buSzPts val="1878"/>
              <a:buFont typeface="Arial"/>
              <a:buChar char="●"/>
            </a:pPr>
            <a:r>
              <a:rPr b="0" i="0" lang="en-GB" sz="1600" u="none" cap="none" strike="noStrike">
                <a:solidFill>
                  <a:schemeClr val="dk1"/>
                </a:solidFill>
                <a:latin typeface="DM Sans"/>
                <a:ea typeface="DM Sans"/>
                <a:cs typeface="DM Sans"/>
                <a:sym typeface="DM Sans"/>
              </a:rPr>
              <a:t>Budgeting / Forecasting</a:t>
            </a:r>
            <a:endParaRPr b="0" i="0" sz="1600" u="none" cap="none" strike="noStrike">
              <a:solidFill>
                <a:schemeClr val="dk1"/>
              </a:solidFill>
              <a:latin typeface="DM Sans"/>
              <a:ea typeface="DM Sans"/>
              <a:cs typeface="DM Sans"/>
              <a:sym typeface="DM Sans"/>
            </a:endParaRPr>
          </a:p>
          <a:p>
            <a:pPr indent="-342900" lvl="0" marL="342900" marR="0" rtl="0" algn="l">
              <a:lnSpc>
                <a:spcPct val="115000"/>
              </a:lnSpc>
              <a:spcBef>
                <a:spcPts val="0"/>
              </a:spcBef>
              <a:spcAft>
                <a:spcPts val="0"/>
              </a:spcAft>
              <a:buClr>
                <a:schemeClr val="dk1"/>
              </a:buClr>
              <a:buSzPts val="1878"/>
              <a:buFont typeface="Arial"/>
              <a:buChar char="●"/>
            </a:pPr>
            <a:r>
              <a:rPr b="0" i="0" lang="en-GB" sz="1600" u="none" cap="none" strike="noStrike">
                <a:solidFill>
                  <a:schemeClr val="dk1"/>
                </a:solidFill>
                <a:latin typeface="DM Sans"/>
                <a:ea typeface="DM Sans"/>
                <a:cs typeface="DM Sans"/>
                <a:sym typeface="DM Sans"/>
              </a:rPr>
              <a:t>Project analysis</a:t>
            </a:r>
            <a:endParaRPr b="0" i="0" sz="1600" u="none" cap="none" strike="noStrike">
              <a:solidFill>
                <a:schemeClr val="dk1"/>
              </a:solidFill>
              <a:latin typeface="DM Sans"/>
              <a:ea typeface="DM Sans"/>
              <a:cs typeface="DM Sans"/>
              <a:sym typeface="DM Sans"/>
            </a:endParaRPr>
          </a:p>
          <a:p>
            <a:pPr indent="-342900" lvl="0" marL="342900" marR="0" rtl="0" algn="l">
              <a:lnSpc>
                <a:spcPct val="115000"/>
              </a:lnSpc>
              <a:spcBef>
                <a:spcPts val="0"/>
              </a:spcBef>
              <a:spcAft>
                <a:spcPts val="0"/>
              </a:spcAft>
              <a:buClr>
                <a:schemeClr val="dk1"/>
              </a:buClr>
              <a:buSzPts val="1878"/>
              <a:buFont typeface="Arial"/>
              <a:buChar char="●"/>
            </a:pPr>
            <a:r>
              <a:rPr b="0" i="0" lang="en-GB" sz="1600" u="none" cap="none" strike="noStrike">
                <a:solidFill>
                  <a:schemeClr val="dk1"/>
                </a:solidFill>
                <a:latin typeface="DM Sans"/>
                <a:ea typeface="DM Sans"/>
                <a:cs typeface="DM Sans"/>
                <a:sym typeface="DM Sans"/>
              </a:rPr>
              <a:t>Business knowledge and partnerships</a:t>
            </a:r>
            <a:endParaRPr b="0" i="0" sz="1600" u="none" cap="none" strike="noStrike">
              <a:solidFill>
                <a:schemeClr val="dk1"/>
              </a:solidFill>
              <a:latin typeface="DM Sans"/>
              <a:ea typeface="DM Sans"/>
              <a:cs typeface="DM Sans"/>
              <a:sym typeface="DM Sans"/>
            </a:endParaRPr>
          </a:p>
        </p:txBody>
      </p:sp>
      <p:sp>
        <p:nvSpPr>
          <p:cNvPr id="263" name="Google Shape;263;p8"/>
          <p:cNvSpPr/>
          <p:nvPr/>
        </p:nvSpPr>
        <p:spPr>
          <a:xfrm>
            <a:off x="3194075" y="1045731"/>
            <a:ext cx="2710500" cy="3860244"/>
          </a:xfrm>
          <a:prstGeom prst="roundRect">
            <a:avLst>
              <a:gd fmla="val 7527" name="adj"/>
            </a:avLst>
          </a:prstGeom>
          <a:solidFill>
            <a:schemeClr val="accent1"/>
          </a:solidFill>
          <a:ln cap="flat" cmpd="sng" w="19050">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chemeClr val="lt2"/>
                </a:solidFill>
                <a:latin typeface="DM Sans"/>
                <a:ea typeface="DM Sans"/>
                <a:cs typeface="DM Sans"/>
                <a:sym typeface="DM Sans"/>
              </a:rPr>
              <a:t>Consolidation / Revenue</a:t>
            </a:r>
            <a:endParaRPr b="1" i="0" sz="1800" u="none" cap="none" strike="noStrike">
              <a:solidFill>
                <a:schemeClr val="lt2"/>
              </a:solidFill>
              <a:latin typeface="DM Sans"/>
              <a:ea typeface="DM Sans"/>
              <a:cs typeface="DM Sans"/>
              <a:sym typeface="DM Sans"/>
            </a:endParaRPr>
          </a:p>
          <a:p>
            <a:pPr indent="-335139" lvl="0" marL="342900" marR="0" rtl="0" algn="l">
              <a:lnSpc>
                <a:spcPct val="115000"/>
              </a:lnSpc>
              <a:spcBef>
                <a:spcPts val="600"/>
              </a:spcBef>
              <a:spcAft>
                <a:spcPts val="0"/>
              </a:spcAft>
              <a:buClr>
                <a:schemeClr val="lt2"/>
              </a:buClr>
              <a:buSzPts val="1678"/>
              <a:buFont typeface="Arial"/>
              <a:buChar char="●"/>
            </a:pPr>
            <a:r>
              <a:rPr b="0" i="0" lang="en-GB" sz="1600" u="none" cap="none" strike="noStrike">
                <a:solidFill>
                  <a:schemeClr val="lt2"/>
                </a:solidFill>
                <a:latin typeface="DM Sans"/>
                <a:ea typeface="DM Sans"/>
                <a:cs typeface="DM Sans"/>
                <a:sym typeface="DM Sans"/>
              </a:rPr>
              <a:t>Company level reporting</a:t>
            </a:r>
            <a:endParaRPr b="0" i="0" sz="1600" u="none" cap="none" strike="noStrike">
              <a:solidFill>
                <a:schemeClr val="lt2"/>
              </a:solidFill>
              <a:latin typeface="DM Sans"/>
              <a:ea typeface="DM Sans"/>
              <a:cs typeface="DM Sans"/>
              <a:sym typeface="DM Sans"/>
            </a:endParaRPr>
          </a:p>
          <a:p>
            <a:pPr indent="-335139" lvl="0" marL="342900" marR="0" rtl="0" algn="l">
              <a:lnSpc>
                <a:spcPct val="115000"/>
              </a:lnSpc>
              <a:spcBef>
                <a:spcPts val="0"/>
              </a:spcBef>
              <a:spcAft>
                <a:spcPts val="0"/>
              </a:spcAft>
              <a:buClr>
                <a:schemeClr val="lt2"/>
              </a:buClr>
              <a:buSzPts val="1678"/>
              <a:buFont typeface="Arial"/>
              <a:buChar char="●"/>
            </a:pPr>
            <a:r>
              <a:rPr b="0" i="0" lang="en-GB" sz="1600" u="none" cap="none" strike="noStrike">
                <a:solidFill>
                  <a:schemeClr val="lt2"/>
                </a:solidFill>
                <a:latin typeface="DM Sans"/>
                <a:ea typeface="DM Sans"/>
                <a:cs typeface="DM Sans"/>
                <a:sym typeface="DM Sans"/>
              </a:rPr>
              <a:t>Revenue forecasting and budgeting</a:t>
            </a:r>
            <a:endParaRPr b="0" i="0" sz="1600" u="none" cap="none" strike="noStrike">
              <a:solidFill>
                <a:schemeClr val="lt2"/>
              </a:solidFill>
              <a:latin typeface="DM Sans"/>
              <a:ea typeface="DM Sans"/>
              <a:cs typeface="DM Sans"/>
              <a:sym typeface="DM Sans"/>
            </a:endParaRPr>
          </a:p>
          <a:p>
            <a:pPr indent="-335139" lvl="0" marL="342900" marR="0" rtl="0" algn="l">
              <a:lnSpc>
                <a:spcPct val="115000"/>
              </a:lnSpc>
              <a:spcBef>
                <a:spcPts val="0"/>
              </a:spcBef>
              <a:spcAft>
                <a:spcPts val="0"/>
              </a:spcAft>
              <a:buClr>
                <a:schemeClr val="lt2"/>
              </a:buClr>
              <a:buSzPts val="1678"/>
              <a:buFont typeface="Arial"/>
              <a:buChar char="●"/>
            </a:pPr>
            <a:r>
              <a:rPr b="0" i="0" lang="en-GB" sz="1600" u="none" cap="none" strike="noStrike">
                <a:solidFill>
                  <a:schemeClr val="lt2"/>
                </a:solidFill>
                <a:latin typeface="DM Sans"/>
                <a:ea typeface="DM Sans"/>
                <a:cs typeface="DM Sans"/>
                <a:sym typeface="DM Sans"/>
              </a:rPr>
              <a:t>Calendar management and communication</a:t>
            </a:r>
            <a:endParaRPr b="0" i="0" sz="1600" u="none" cap="none" strike="noStrike">
              <a:solidFill>
                <a:schemeClr val="lt2"/>
              </a:solidFill>
              <a:latin typeface="DM Sans"/>
              <a:ea typeface="DM Sans"/>
              <a:cs typeface="DM Sans"/>
              <a:sym typeface="DM Sans"/>
            </a:endParaRPr>
          </a:p>
          <a:p>
            <a:pPr indent="-335139" lvl="0" marL="342900" marR="0" rtl="0" algn="l">
              <a:lnSpc>
                <a:spcPct val="115000"/>
              </a:lnSpc>
              <a:spcBef>
                <a:spcPts val="0"/>
              </a:spcBef>
              <a:spcAft>
                <a:spcPts val="0"/>
              </a:spcAft>
              <a:buClr>
                <a:schemeClr val="lt2"/>
              </a:buClr>
              <a:buSzPts val="1678"/>
              <a:buFont typeface="Arial"/>
              <a:buChar char="●"/>
            </a:pPr>
            <a:r>
              <a:rPr b="0" i="0" lang="en-GB" sz="1600" u="none" cap="none" strike="noStrike">
                <a:solidFill>
                  <a:schemeClr val="lt2"/>
                </a:solidFill>
                <a:latin typeface="DM Sans"/>
                <a:ea typeface="DM Sans"/>
                <a:cs typeface="DM Sans"/>
                <a:sym typeface="DM Sans"/>
              </a:rPr>
              <a:t>Consolidation and coordination for </a:t>
            </a:r>
            <a:br>
              <a:rPr b="0" i="0" lang="en-GB" sz="1600" u="none" cap="none" strike="noStrike">
                <a:solidFill>
                  <a:schemeClr val="lt2"/>
                </a:solidFill>
                <a:latin typeface="DM Sans"/>
                <a:ea typeface="DM Sans"/>
                <a:cs typeface="DM Sans"/>
                <a:sym typeface="DM Sans"/>
              </a:rPr>
            </a:br>
            <a:r>
              <a:rPr b="0" i="0" lang="en-GB" sz="1600" u="none" cap="none" strike="noStrike">
                <a:solidFill>
                  <a:schemeClr val="lt2"/>
                </a:solidFill>
                <a:latin typeface="DM Sans"/>
                <a:ea typeface="DM Sans"/>
                <a:cs typeface="DM Sans"/>
                <a:sym typeface="DM Sans"/>
              </a:rPr>
              <a:t>FP&amp;A team</a:t>
            </a:r>
            <a:endParaRPr b="1" i="0" sz="1800" u="none" cap="none" strike="noStrike">
              <a:solidFill>
                <a:schemeClr val="dk1"/>
              </a:solidFill>
              <a:latin typeface="DM Sans"/>
              <a:ea typeface="DM Sans"/>
              <a:cs typeface="DM Sans"/>
              <a:sym typeface="DM Sans"/>
            </a:endParaRPr>
          </a:p>
        </p:txBody>
      </p:sp>
      <p:sp>
        <p:nvSpPr>
          <p:cNvPr id="264" name="Google Shape;264;p8"/>
          <p:cNvSpPr/>
          <p:nvPr/>
        </p:nvSpPr>
        <p:spPr>
          <a:xfrm>
            <a:off x="6136675" y="1045731"/>
            <a:ext cx="2710500" cy="3860244"/>
          </a:xfrm>
          <a:prstGeom prst="roundRect">
            <a:avLst>
              <a:gd fmla="val 7527" name="adj"/>
            </a:avLst>
          </a:prstGeom>
          <a:solidFill>
            <a:schemeClr val="accent5"/>
          </a:solidFill>
          <a:ln cap="flat" cmpd="sng" w="19050">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chemeClr val="dk1"/>
                </a:solidFill>
                <a:latin typeface="DM Sans"/>
                <a:ea typeface="DM Sans"/>
                <a:cs typeface="DM Sans"/>
                <a:sym typeface="DM Sans"/>
              </a:rPr>
              <a:t>FP&amp;A Systems</a:t>
            </a:r>
            <a:br>
              <a:rPr b="1" i="0" lang="en-GB" sz="1800" u="none" cap="none" strike="noStrike">
                <a:solidFill>
                  <a:schemeClr val="dk1"/>
                </a:solidFill>
                <a:latin typeface="DM Sans"/>
                <a:ea typeface="DM Sans"/>
                <a:cs typeface="DM Sans"/>
                <a:sym typeface="DM Sans"/>
              </a:rPr>
            </a:br>
            <a:endParaRPr b="1" i="0" sz="1800" u="none" cap="none" strike="noStrike">
              <a:solidFill>
                <a:schemeClr val="dk1"/>
              </a:solidFill>
              <a:latin typeface="DM Sans"/>
              <a:ea typeface="DM Sans"/>
              <a:cs typeface="DM Sans"/>
              <a:sym typeface="DM Sans"/>
            </a:endParaRPr>
          </a:p>
          <a:p>
            <a:pPr indent="-346075" lvl="0" marL="457200" marR="0" rtl="0" algn="l">
              <a:lnSpc>
                <a:spcPct val="115000"/>
              </a:lnSpc>
              <a:spcBef>
                <a:spcPts val="600"/>
              </a:spcBef>
              <a:spcAft>
                <a:spcPts val="0"/>
              </a:spcAft>
              <a:buClr>
                <a:schemeClr val="dk1"/>
              </a:buClr>
              <a:buSzPts val="1600"/>
              <a:buFont typeface="Arial"/>
              <a:buChar char="●"/>
            </a:pPr>
            <a:r>
              <a:rPr b="0" i="0" lang="en-GB" sz="1600" u="none" cap="none" strike="noStrike">
                <a:solidFill>
                  <a:schemeClr val="dk1"/>
                </a:solidFill>
                <a:latin typeface="DM Sans"/>
                <a:ea typeface="DM Sans"/>
                <a:cs typeface="DM Sans"/>
                <a:sym typeface="DM Sans"/>
              </a:rPr>
              <a:t>Hierarchy management</a:t>
            </a:r>
            <a:endParaRPr b="0" i="0" sz="1600" u="none" cap="none" strike="noStrike">
              <a:solidFill>
                <a:schemeClr val="dk1"/>
              </a:solidFill>
              <a:latin typeface="DM Sans"/>
              <a:ea typeface="DM Sans"/>
              <a:cs typeface="DM Sans"/>
              <a:sym typeface="DM Sans"/>
            </a:endParaRPr>
          </a:p>
          <a:p>
            <a:pPr indent="-346075" lvl="0" marL="457200" marR="0" rtl="0" algn="l">
              <a:lnSpc>
                <a:spcPct val="115000"/>
              </a:lnSpc>
              <a:spcBef>
                <a:spcPts val="0"/>
              </a:spcBef>
              <a:spcAft>
                <a:spcPts val="0"/>
              </a:spcAft>
              <a:buClr>
                <a:schemeClr val="dk1"/>
              </a:buClr>
              <a:buSzPts val="1600"/>
              <a:buFont typeface="Arial"/>
              <a:buChar char="●"/>
            </a:pPr>
            <a:r>
              <a:rPr b="0" i="0" lang="en-GB" sz="1600" u="none" cap="none" strike="noStrike">
                <a:solidFill>
                  <a:schemeClr val="dk1"/>
                </a:solidFill>
                <a:latin typeface="DM Sans"/>
                <a:ea typeface="DM Sans"/>
                <a:cs typeface="DM Sans"/>
                <a:sym typeface="DM Sans"/>
              </a:rPr>
              <a:t>Template management</a:t>
            </a:r>
            <a:endParaRPr b="0" i="0" sz="1600" u="none" cap="none" strike="noStrike">
              <a:solidFill>
                <a:schemeClr val="dk1"/>
              </a:solidFill>
              <a:latin typeface="DM Sans"/>
              <a:ea typeface="DM Sans"/>
              <a:cs typeface="DM Sans"/>
              <a:sym typeface="DM Sans"/>
            </a:endParaRPr>
          </a:p>
          <a:p>
            <a:pPr indent="-346075" lvl="0" marL="457200" marR="0" rtl="0" algn="l">
              <a:lnSpc>
                <a:spcPct val="115000"/>
              </a:lnSpc>
              <a:spcBef>
                <a:spcPts val="0"/>
              </a:spcBef>
              <a:spcAft>
                <a:spcPts val="0"/>
              </a:spcAft>
              <a:buClr>
                <a:schemeClr val="dk1"/>
              </a:buClr>
              <a:buSzPts val="1600"/>
              <a:buFont typeface="Arial"/>
              <a:buChar char="●"/>
            </a:pPr>
            <a:r>
              <a:rPr b="0" i="0" lang="en-GB" sz="1600" u="none" cap="none" strike="noStrike">
                <a:solidFill>
                  <a:schemeClr val="dk1"/>
                </a:solidFill>
                <a:latin typeface="DM Sans"/>
                <a:ea typeface="DM Sans"/>
                <a:cs typeface="DM Sans"/>
                <a:sym typeface="DM Sans"/>
              </a:rPr>
              <a:t>Data connections with accounting </a:t>
            </a:r>
            <a:br>
              <a:rPr b="0" i="0" lang="en-GB" sz="1600" u="none" cap="none" strike="noStrike">
                <a:solidFill>
                  <a:schemeClr val="dk1"/>
                </a:solidFill>
                <a:latin typeface="DM Sans"/>
                <a:ea typeface="DM Sans"/>
                <a:cs typeface="DM Sans"/>
                <a:sym typeface="DM Sans"/>
              </a:rPr>
            </a:br>
            <a:r>
              <a:rPr b="0" i="0" lang="en-GB" sz="1600" u="none" cap="none" strike="noStrike">
                <a:solidFill>
                  <a:schemeClr val="dk1"/>
                </a:solidFill>
                <a:latin typeface="DM Sans"/>
                <a:ea typeface="DM Sans"/>
                <a:cs typeface="DM Sans"/>
                <a:sym typeface="DM Sans"/>
              </a:rPr>
              <a:t>and HR</a:t>
            </a:r>
            <a:endParaRPr b="0" i="0" sz="1600" u="none" cap="none" strike="noStrike">
              <a:solidFill>
                <a:schemeClr val="dk1"/>
              </a:solidFill>
              <a:latin typeface="DM Sans"/>
              <a:ea typeface="DM Sans"/>
              <a:cs typeface="DM Sans"/>
              <a:sym typeface="DM Sans"/>
            </a:endParaRPr>
          </a:p>
          <a:p>
            <a:pPr indent="-346075" lvl="0" marL="457200" marR="0" rtl="0" algn="l">
              <a:lnSpc>
                <a:spcPct val="115000"/>
              </a:lnSpc>
              <a:spcBef>
                <a:spcPts val="0"/>
              </a:spcBef>
              <a:spcAft>
                <a:spcPts val="0"/>
              </a:spcAft>
              <a:buClr>
                <a:schemeClr val="dk1"/>
              </a:buClr>
              <a:buSzPts val="1600"/>
              <a:buFont typeface="Arial"/>
              <a:buChar char="●"/>
            </a:pPr>
            <a:r>
              <a:rPr b="0" i="0" lang="en-GB" sz="1600" u="none" cap="none" strike="noStrike">
                <a:solidFill>
                  <a:schemeClr val="dk1"/>
                </a:solidFill>
                <a:latin typeface="DM Sans"/>
                <a:ea typeface="DM Sans"/>
                <a:cs typeface="DM Sans"/>
                <a:sym typeface="DM Sans"/>
              </a:rPr>
              <a:t>Model design</a:t>
            </a:r>
            <a:endParaRPr b="0" i="0" sz="1600" u="none" cap="none" strike="noStrike">
              <a:solidFill>
                <a:schemeClr val="dk1"/>
              </a:solidFill>
              <a:latin typeface="DM Sans"/>
              <a:ea typeface="DM Sans"/>
              <a:cs typeface="DM Sans"/>
              <a:sym typeface="DM Sans"/>
            </a:endParaRPr>
          </a:p>
          <a:p>
            <a:pPr indent="0" lvl="0" marL="457200" marR="0" rtl="0" algn="l">
              <a:lnSpc>
                <a:spcPct val="115000"/>
              </a:lnSpc>
              <a:spcBef>
                <a:spcPts val="0"/>
              </a:spcBef>
              <a:spcAft>
                <a:spcPts val="0"/>
              </a:spcAft>
              <a:buClr>
                <a:srgbClr val="000000"/>
              </a:buClr>
              <a:buSzPts val="1850"/>
              <a:buFont typeface="Arial"/>
              <a:buNone/>
            </a:pPr>
            <a:r>
              <a:t/>
            </a:r>
            <a:endParaRPr b="0" i="0" sz="1850" u="none" cap="none" strike="noStrike">
              <a:solidFill>
                <a:schemeClr val="dk1"/>
              </a:solidFill>
              <a:latin typeface="DM Sans"/>
              <a:ea typeface="DM Sans"/>
              <a:cs typeface="DM Sans"/>
              <a:sym typeface="DM Sans"/>
            </a:endParaRPr>
          </a:p>
          <a:p>
            <a:pPr indent="0" lvl="0" marL="0" marR="0" rtl="0" algn="l">
              <a:lnSpc>
                <a:spcPct val="115000"/>
              </a:lnSpc>
              <a:spcBef>
                <a:spcPts val="0"/>
              </a:spcBef>
              <a:spcAft>
                <a:spcPts val="0"/>
              </a:spcAft>
              <a:buClr>
                <a:srgbClr val="000000"/>
              </a:buClr>
              <a:buSzPts val="1850"/>
              <a:buFont typeface="Arial"/>
              <a:buNone/>
            </a:pPr>
            <a:r>
              <a:t/>
            </a:r>
            <a:endParaRPr b="1" i="0" sz="1850" u="none" cap="none" strike="noStrike">
              <a:solidFill>
                <a:schemeClr val="dk1"/>
              </a:solidFill>
              <a:latin typeface="DM Sans"/>
              <a:ea typeface="DM Sans"/>
              <a:cs typeface="DM Sans"/>
              <a:sym typeface="DM Sans"/>
            </a:endParaRPr>
          </a:p>
        </p:txBody>
      </p:sp>
      <p:sp>
        <p:nvSpPr>
          <p:cNvPr id="265" name="Google Shape;265;p8"/>
          <p:cNvSpPr txBox="1"/>
          <p:nvPr/>
        </p:nvSpPr>
        <p:spPr>
          <a:xfrm>
            <a:off x="251399" y="285675"/>
            <a:ext cx="8641199" cy="554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400"/>
              <a:buFont typeface="Arial"/>
              <a:buNone/>
            </a:pPr>
            <a:r>
              <a:rPr b="1" i="0" lang="en-GB" sz="2400" u="none" cap="none" strike="noStrike">
                <a:solidFill>
                  <a:schemeClr val="dk1"/>
                </a:solidFill>
                <a:latin typeface="DM Sans"/>
                <a:ea typeface="DM Sans"/>
                <a:cs typeface="DM Sans"/>
                <a:sym typeface="DM Sans"/>
              </a:rPr>
              <a:t>Core FP&amp;A Functions</a:t>
            </a:r>
            <a:endParaRPr b="1" i="0" sz="2400" u="none" cap="none" strike="noStrike">
              <a:solidFill>
                <a:schemeClr val="dk1"/>
              </a:solidFill>
              <a:latin typeface="DM Sans"/>
              <a:ea typeface="DM Sans"/>
              <a:cs typeface="DM Sans"/>
              <a:sym typeface="DM San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pic>
        <p:nvPicPr>
          <p:cNvPr id="270" name="Google Shape;270;p9"/>
          <p:cNvPicPr preferRelativeResize="0"/>
          <p:nvPr/>
        </p:nvPicPr>
        <p:blipFill rotWithShape="1">
          <a:blip r:embed="rId3">
            <a:alphaModFix/>
          </a:blip>
          <a:srcRect b="0" l="0" r="0" t="0"/>
          <a:stretch/>
        </p:blipFill>
        <p:spPr>
          <a:xfrm>
            <a:off x="460736" y="1146077"/>
            <a:ext cx="1283223" cy="1087732"/>
          </a:xfrm>
          <a:prstGeom prst="rect">
            <a:avLst/>
          </a:prstGeom>
          <a:noFill/>
          <a:ln>
            <a:noFill/>
          </a:ln>
        </p:spPr>
      </p:pic>
      <p:pic>
        <p:nvPicPr>
          <p:cNvPr id="271" name="Google Shape;271;p9"/>
          <p:cNvPicPr preferRelativeResize="0"/>
          <p:nvPr/>
        </p:nvPicPr>
        <p:blipFill rotWithShape="1">
          <a:blip r:embed="rId4">
            <a:alphaModFix/>
          </a:blip>
          <a:srcRect b="12248" l="10484" r="7276" t="8200"/>
          <a:stretch/>
        </p:blipFill>
        <p:spPr>
          <a:xfrm>
            <a:off x="4460175" y="752467"/>
            <a:ext cx="1782723" cy="1724539"/>
          </a:xfrm>
          <a:prstGeom prst="rect">
            <a:avLst/>
          </a:prstGeom>
          <a:noFill/>
          <a:ln>
            <a:noFill/>
          </a:ln>
        </p:spPr>
      </p:pic>
      <p:sp>
        <p:nvSpPr>
          <p:cNvPr id="272" name="Google Shape;272;p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GB"/>
              <a:t>People vs. Technology </a:t>
            </a:r>
            <a:endParaRPr/>
          </a:p>
        </p:txBody>
      </p:sp>
      <p:sp>
        <p:nvSpPr>
          <p:cNvPr id="273" name="Google Shape;273;p9"/>
          <p:cNvSpPr txBox="1"/>
          <p:nvPr>
            <p:ph idx="1" type="body"/>
          </p:nvPr>
        </p:nvSpPr>
        <p:spPr>
          <a:xfrm>
            <a:off x="311700" y="2800450"/>
            <a:ext cx="3999900" cy="1898100"/>
          </a:xfrm>
          <a:prstGeom prst="rect">
            <a:avLst/>
          </a:prstGeom>
          <a:noFill/>
          <a:ln>
            <a:noFill/>
          </a:ln>
        </p:spPr>
        <p:txBody>
          <a:bodyPr anchorCtr="0" anchor="t" bIns="91425" lIns="91425" spcFirstLastPara="1" rIns="91425" wrap="square" tIns="91425">
            <a:normAutofit lnSpcReduction="10000"/>
          </a:bodyPr>
          <a:lstStyle/>
          <a:p>
            <a:pPr indent="-317500" lvl="0" marL="457200" rtl="0" algn="l">
              <a:lnSpc>
                <a:spcPct val="115000"/>
              </a:lnSpc>
              <a:spcBef>
                <a:spcPts val="0"/>
              </a:spcBef>
              <a:spcAft>
                <a:spcPts val="0"/>
              </a:spcAft>
              <a:buSzPts val="1400"/>
              <a:buChar char="●"/>
            </a:pPr>
            <a:r>
              <a:rPr lang="en-GB"/>
              <a:t>Only when high-touch is needed</a:t>
            </a:r>
            <a:endParaRPr/>
          </a:p>
          <a:p>
            <a:pPr indent="-317500" lvl="0" marL="457200" rtl="0" algn="l">
              <a:lnSpc>
                <a:spcPct val="115000"/>
              </a:lnSpc>
              <a:spcBef>
                <a:spcPts val="0"/>
              </a:spcBef>
              <a:spcAft>
                <a:spcPts val="0"/>
              </a:spcAft>
              <a:buSzPts val="1400"/>
              <a:buChar char="●"/>
            </a:pPr>
            <a:r>
              <a:rPr lang="en-GB"/>
              <a:t>Analysis over Production</a:t>
            </a:r>
            <a:endParaRPr/>
          </a:p>
          <a:p>
            <a:pPr indent="-317500" lvl="0" marL="457200" rtl="0" algn="l">
              <a:lnSpc>
                <a:spcPct val="115000"/>
              </a:lnSpc>
              <a:spcBef>
                <a:spcPts val="0"/>
              </a:spcBef>
              <a:spcAft>
                <a:spcPts val="0"/>
              </a:spcAft>
              <a:buSzPts val="1400"/>
              <a:buChar char="●"/>
            </a:pPr>
            <a:r>
              <a:rPr lang="en-GB"/>
              <a:t>Not project based – must be </a:t>
            </a:r>
            <a:br>
              <a:rPr lang="en-GB"/>
            </a:br>
            <a:r>
              <a:rPr lang="en-GB"/>
              <a:t>ongoing demand</a:t>
            </a:r>
            <a:endParaRPr/>
          </a:p>
          <a:p>
            <a:pPr indent="-317500" lvl="0" marL="457200" rtl="0" algn="l">
              <a:lnSpc>
                <a:spcPct val="115000"/>
              </a:lnSpc>
              <a:spcBef>
                <a:spcPts val="0"/>
              </a:spcBef>
              <a:spcAft>
                <a:spcPts val="0"/>
              </a:spcAft>
              <a:buSzPts val="1400"/>
              <a:buChar char="●"/>
            </a:pPr>
            <a:r>
              <a:rPr lang="en-GB"/>
              <a:t>Promote from within, backfill lower roles</a:t>
            </a:r>
            <a:endParaRPr/>
          </a:p>
          <a:p>
            <a:pPr indent="-317500" lvl="0" marL="457200" rtl="0" algn="l">
              <a:lnSpc>
                <a:spcPct val="115000"/>
              </a:lnSpc>
              <a:spcBef>
                <a:spcPts val="0"/>
              </a:spcBef>
              <a:spcAft>
                <a:spcPts val="0"/>
              </a:spcAft>
              <a:buSzPts val="1400"/>
              <a:buChar char="●"/>
            </a:pPr>
            <a:r>
              <a:rPr lang="en-GB"/>
              <a:t>Focus on innate skills, not things </a:t>
            </a:r>
            <a:br>
              <a:rPr lang="en-GB"/>
            </a:br>
            <a:r>
              <a:rPr lang="en-GB"/>
              <a:t>that can be taught</a:t>
            </a:r>
            <a:endParaRPr/>
          </a:p>
        </p:txBody>
      </p:sp>
      <p:sp>
        <p:nvSpPr>
          <p:cNvPr id="274" name="Google Shape;274;p9"/>
          <p:cNvSpPr txBox="1"/>
          <p:nvPr>
            <p:ph idx="2" type="body"/>
          </p:nvPr>
        </p:nvSpPr>
        <p:spPr>
          <a:xfrm>
            <a:off x="4832400" y="2800450"/>
            <a:ext cx="3765690" cy="1962619"/>
          </a:xfrm>
          <a:prstGeom prst="rect">
            <a:avLst/>
          </a:prstGeom>
          <a:noFill/>
          <a:ln>
            <a:noFill/>
          </a:ln>
        </p:spPr>
        <p:txBody>
          <a:bodyPr anchorCtr="0" anchor="t" bIns="91425" lIns="91425" spcFirstLastPara="1" rIns="91425" wrap="square" tIns="91425">
            <a:normAutofit/>
          </a:bodyPr>
          <a:lstStyle/>
          <a:p>
            <a:pPr indent="-317500" lvl="0" marL="457200" rtl="0" algn="l">
              <a:lnSpc>
                <a:spcPct val="115000"/>
              </a:lnSpc>
              <a:spcBef>
                <a:spcPts val="0"/>
              </a:spcBef>
              <a:spcAft>
                <a:spcPts val="0"/>
              </a:spcAft>
              <a:buSzPts val="1400"/>
              <a:buChar char="●"/>
            </a:pPr>
            <a:r>
              <a:rPr lang="en-GB"/>
              <a:t>Automate the production side as much as possible</a:t>
            </a:r>
            <a:endParaRPr/>
          </a:p>
          <a:p>
            <a:pPr indent="-317500" lvl="0" marL="457200" rtl="0" algn="l">
              <a:lnSpc>
                <a:spcPct val="115000"/>
              </a:lnSpc>
              <a:spcBef>
                <a:spcPts val="0"/>
              </a:spcBef>
              <a:spcAft>
                <a:spcPts val="0"/>
              </a:spcAft>
              <a:buSzPts val="1400"/>
              <a:buChar char="●"/>
            </a:pPr>
            <a:r>
              <a:rPr lang="en-GB"/>
              <a:t>Leverage technology to build scale</a:t>
            </a:r>
            <a:endParaRPr/>
          </a:p>
          <a:p>
            <a:pPr indent="-317500" lvl="0" marL="457200" rtl="0" algn="l">
              <a:lnSpc>
                <a:spcPct val="115000"/>
              </a:lnSpc>
              <a:spcBef>
                <a:spcPts val="0"/>
              </a:spcBef>
              <a:spcAft>
                <a:spcPts val="0"/>
              </a:spcAft>
              <a:buSzPts val="1400"/>
              <a:buChar char="●"/>
            </a:pPr>
            <a:r>
              <a:rPr lang="en-GB"/>
              <a:t>Don’t just solve for the immediate need, have a long-term vision</a:t>
            </a:r>
            <a:endParaRPr/>
          </a:p>
          <a:p>
            <a:pPr indent="-317500" lvl="0" marL="457200" rtl="0" algn="l">
              <a:lnSpc>
                <a:spcPct val="115000"/>
              </a:lnSpc>
              <a:spcBef>
                <a:spcPts val="0"/>
              </a:spcBef>
              <a:spcAft>
                <a:spcPts val="0"/>
              </a:spcAft>
              <a:buSzPts val="1400"/>
              <a:buChar char="●"/>
            </a:pPr>
            <a:r>
              <a:rPr lang="en-GB"/>
              <a:t>Technology takes time, start before the demand peaks</a:t>
            </a:r>
            <a:endParaRPr/>
          </a:p>
        </p:txBody>
      </p:sp>
      <p:sp>
        <p:nvSpPr>
          <p:cNvPr id="275" name="Google Shape;275;p9"/>
          <p:cNvSpPr txBox="1"/>
          <p:nvPr/>
        </p:nvSpPr>
        <p:spPr>
          <a:xfrm>
            <a:off x="429904" y="2468836"/>
            <a:ext cx="4572000"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rgbClr val="7C4FFF"/>
                </a:solidFill>
                <a:latin typeface="DM Sans"/>
                <a:ea typeface="DM Sans"/>
                <a:cs typeface="DM Sans"/>
                <a:sym typeface="DM Sans"/>
              </a:rPr>
              <a:t>Headcount Growth</a:t>
            </a:r>
            <a:endParaRPr b="0" i="0" sz="1400" u="none" cap="none" strike="noStrike">
              <a:solidFill>
                <a:srgbClr val="000000"/>
              </a:solidFill>
              <a:latin typeface="Arial"/>
              <a:ea typeface="Arial"/>
              <a:cs typeface="Arial"/>
              <a:sym typeface="Arial"/>
            </a:endParaRPr>
          </a:p>
        </p:txBody>
      </p:sp>
      <p:sp>
        <p:nvSpPr>
          <p:cNvPr id="276" name="Google Shape;276;p9"/>
          <p:cNvSpPr txBox="1"/>
          <p:nvPr/>
        </p:nvSpPr>
        <p:spPr>
          <a:xfrm>
            <a:off x="4940489" y="2468836"/>
            <a:ext cx="4572000"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rgbClr val="7C4FFF"/>
                </a:solidFill>
                <a:latin typeface="DM Sans"/>
                <a:ea typeface="DM Sans"/>
                <a:cs typeface="DM Sans"/>
                <a:sym typeface="DM Sans"/>
              </a:rPr>
              <a:t>Technology</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fld id="{00000000-1234-1234-1234-123412341234}" type="slidenum">
              <a:rPr lang="en-GB"/>
              <a:t>‹#›</a:t>
            </a:fld>
            <a:endParaRPr/>
          </a:p>
        </p:txBody>
      </p:sp>
      <p:sp>
        <p:nvSpPr>
          <p:cNvPr id="282" name="Google Shape;282;p10"/>
          <p:cNvSpPr txBox="1"/>
          <p:nvPr>
            <p:ph type="title"/>
          </p:nvPr>
        </p:nvSpPr>
        <p:spPr>
          <a:xfrm>
            <a:off x="238836" y="540975"/>
            <a:ext cx="86595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2000"/>
              <a:buNone/>
            </a:pPr>
            <a:r>
              <a:rPr lang="en-GB" sz="3200">
                <a:solidFill>
                  <a:schemeClr val="dk1"/>
                </a:solidFill>
              </a:rPr>
              <a:t>What is Empathy?</a:t>
            </a:r>
            <a:endParaRPr sz="3200">
              <a:solidFill>
                <a:schemeClr val="dk1"/>
              </a:solidFill>
            </a:endParaRPr>
          </a:p>
        </p:txBody>
      </p:sp>
      <p:sp>
        <p:nvSpPr>
          <p:cNvPr id="283" name="Google Shape;283;p10"/>
          <p:cNvSpPr txBox="1"/>
          <p:nvPr/>
        </p:nvSpPr>
        <p:spPr>
          <a:xfrm>
            <a:off x="1181683" y="1312725"/>
            <a:ext cx="6780600" cy="3047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000"/>
              <a:buFont typeface="Arial"/>
              <a:buNone/>
            </a:pPr>
            <a:r>
              <a:rPr b="1" i="0" lang="en-GB" sz="1900" u="none" cap="none" strike="noStrike">
                <a:solidFill>
                  <a:schemeClr val="accent1"/>
                </a:solidFill>
                <a:latin typeface="DM Sans"/>
                <a:ea typeface="DM Sans"/>
                <a:cs typeface="DM Sans"/>
                <a:sym typeface="DM Sans"/>
              </a:rPr>
              <a:t>Defined by Merriam-Webster</a:t>
            </a:r>
            <a:endParaRPr b="1" i="0" sz="1900" u="none" cap="none" strike="noStrike">
              <a:solidFill>
                <a:schemeClr val="accent1"/>
              </a:solidFill>
              <a:latin typeface="DM Sans"/>
              <a:ea typeface="DM Sans"/>
              <a:cs typeface="DM Sans"/>
              <a:sym typeface="DM Sans"/>
            </a:endParaRPr>
          </a:p>
          <a:p>
            <a:pPr indent="0" lvl="0" marL="0" marR="0" rtl="0" algn="ctr">
              <a:lnSpc>
                <a:spcPct val="100000"/>
              </a:lnSpc>
              <a:spcBef>
                <a:spcPts val="0"/>
              </a:spcBef>
              <a:spcAft>
                <a:spcPts val="0"/>
              </a:spcAft>
              <a:buClr>
                <a:srgbClr val="000000"/>
              </a:buClr>
              <a:buSzPts val="1600"/>
              <a:buFont typeface="Arial"/>
              <a:buNone/>
            </a:pPr>
            <a:r>
              <a:rPr i="0" lang="en-GB" sz="1500" u="none" cap="none" strike="noStrike">
                <a:solidFill>
                  <a:schemeClr val="accent1"/>
                </a:solidFill>
                <a:latin typeface="DM Sans"/>
                <a:ea typeface="DM Sans"/>
                <a:cs typeface="DM Sans"/>
                <a:sym typeface="DM Sans"/>
              </a:rPr>
              <a:t>The action of understanding, being aware of, being sensitive to, and vicariously experiencing the feelings, thoughts, and experiences of another either the past or present without having the feelings, thoughts, and experience fully communicated in an objectively explicit manner.</a:t>
            </a:r>
            <a:endParaRPr i="0" sz="1500" u="none" cap="none" strike="noStrike">
              <a:solidFill>
                <a:schemeClr val="accent1"/>
              </a:solidFill>
              <a:latin typeface="DM Sans"/>
              <a:ea typeface="DM Sans"/>
              <a:cs typeface="DM Sans"/>
              <a:sym typeface="DM Sans"/>
            </a:endParaRPr>
          </a:p>
          <a:p>
            <a:pPr indent="0" lvl="0" marL="0" marR="0" rtl="0" algn="ctr">
              <a:lnSpc>
                <a:spcPct val="100000"/>
              </a:lnSpc>
              <a:spcBef>
                <a:spcPts val="0"/>
              </a:spcBef>
              <a:spcAft>
                <a:spcPts val="0"/>
              </a:spcAft>
              <a:buClr>
                <a:srgbClr val="000000"/>
              </a:buClr>
              <a:buSzPts val="1600"/>
              <a:buFont typeface="Arial"/>
              <a:buNone/>
            </a:pPr>
            <a:r>
              <a:t/>
            </a:r>
            <a:endParaRPr i="0" sz="1500" u="none" cap="none" strike="noStrike">
              <a:solidFill>
                <a:schemeClr val="accent1"/>
              </a:solidFill>
              <a:latin typeface="DM Sans"/>
              <a:ea typeface="DM Sans"/>
              <a:cs typeface="DM Sans"/>
              <a:sym typeface="DM Sans"/>
            </a:endParaRPr>
          </a:p>
          <a:p>
            <a:pPr indent="0" lvl="0" marL="0" marR="0" rtl="0" algn="ctr">
              <a:lnSpc>
                <a:spcPct val="100000"/>
              </a:lnSpc>
              <a:spcBef>
                <a:spcPts val="0"/>
              </a:spcBef>
              <a:spcAft>
                <a:spcPts val="0"/>
              </a:spcAft>
              <a:buClr>
                <a:srgbClr val="000000"/>
              </a:buClr>
              <a:buSzPts val="1600"/>
              <a:buFont typeface="Arial"/>
              <a:buNone/>
            </a:pPr>
            <a:r>
              <a:t/>
            </a:r>
            <a:endParaRPr i="0" sz="1500" u="none" cap="none" strike="noStrike">
              <a:solidFill>
                <a:schemeClr val="accent1"/>
              </a:solidFill>
              <a:latin typeface="DM Sans"/>
              <a:ea typeface="DM Sans"/>
              <a:cs typeface="DM Sans"/>
              <a:sym typeface="DM Sans"/>
            </a:endParaRPr>
          </a:p>
          <a:p>
            <a:pPr indent="0" lvl="0" marL="0" marR="0" rtl="0" algn="ctr">
              <a:lnSpc>
                <a:spcPct val="100000"/>
              </a:lnSpc>
              <a:spcBef>
                <a:spcPts val="0"/>
              </a:spcBef>
              <a:spcAft>
                <a:spcPts val="0"/>
              </a:spcAft>
              <a:buClr>
                <a:srgbClr val="000000"/>
              </a:buClr>
              <a:buSzPts val="2000"/>
              <a:buFont typeface="Arial"/>
              <a:buNone/>
            </a:pPr>
            <a:r>
              <a:rPr b="1" i="0" lang="en-GB" sz="1900" u="none" cap="none" strike="noStrike">
                <a:solidFill>
                  <a:schemeClr val="accent1"/>
                </a:solidFill>
                <a:latin typeface="DM Sans"/>
                <a:ea typeface="DM Sans"/>
                <a:cs typeface="DM Sans"/>
                <a:sym typeface="DM Sans"/>
              </a:rPr>
              <a:t>Sympathy vs. Empathy</a:t>
            </a:r>
            <a:endParaRPr b="1" i="0" sz="1900" u="none" cap="none" strike="noStrike">
              <a:solidFill>
                <a:schemeClr val="accent1"/>
              </a:solidFill>
              <a:latin typeface="DM Sans"/>
              <a:ea typeface="DM Sans"/>
              <a:cs typeface="DM Sans"/>
              <a:sym typeface="DM Sans"/>
            </a:endParaRPr>
          </a:p>
          <a:p>
            <a:pPr indent="0" lvl="0" marL="0" marR="0" rtl="0" algn="ctr">
              <a:lnSpc>
                <a:spcPct val="100000"/>
              </a:lnSpc>
              <a:spcBef>
                <a:spcPts val="0"/>
              </a:spcBef>
              <a:spcAft>
                <a:spcPts val="0"/>
              </a:spcAft>
              <a:buClr>
                <a:srgbClr val="000000"/>
              </a:buClr>
              <a:buSzPts val="1600"/>
              <a:buFont typeface="Arial"/>
              <a:buNone/>
            </a:pPr>
            <a:r>
              <a:rPr i="0" lang="en-GB" sz="1500" u="none" cap="none" strike="noStrike">
                <a:solidFill>
                  <a:schemeClr val="accent1"/>
                </a:solidFill>
                <a:latin typeface="DM Sans"/>
                <a:ea typeface="DM Sans"/>
                <a:cs typeface="DM Sans"/>
                <a:sym typeface="DM Sans"/>
              </a:rPr>
              <a:t>Sympathy implies sharing (or the capacity to share) feelings of another</a:t>
            </a:r>
            <a:endParaRPr i="0" sz="1500" u="none" cap="none" strike="noStrike">
              <a:solidFill>
                <a:schemeClr val="accent1"/>
              </a:solidFill>
              <a:latin typeface="DM Sans"/>
              <a:ea typeface="DM Sans"/>
              <a:cs typeface="DM Sans"/>
              <a:sym typeface="DM Sans"/>
            </a:endParaRPr>
          </a:p>
          <a:p>
            <a:pPr indent="0" lvl="0" marL="0" marR="0" rtl="0" algn="ctr">
              <a:lnSpc>
                <a:spcPct val="100000"/>
              </a:lnSpc>
              <a:spcBef>
                <a:spcPts val="0"/>
              </a:spcBef>
              <a:spcAft>
                <a:spcPts val="0"/>
              </a:spcAft>
              <a:buClr>
                <a:srgbClr val="000000"/>
              </a:buClr>
              <a:buSzPts val="1600"/>
              <a:buFont typeface="Arial"/>
              <a:buNone/>
            </a:pPr>
            <a:r>
              <a:rPr i="0" lang="en-GB" sz="1500" u="none" cap="none" strike="noStrike">
                <a:solidFill>
                  <a:schemeClr val="accent1"/>
                </a:solidFill>
                <a:latin typeface="DM Sans"/>
                <a:ea typeface="DM Sans"/>
                <a:cs typeface="DM Sans"/>
                <a:sym typeface="DM Sans"/>
              </a:rPr>
              <a:t>Empathy implies imagining (or the capacity to imagine) feelings that one does not actually have</a:t>
            </a:r>
            <a:endParaRPr i="0" sz="1500" u="none" cap="none" strike="noStrike">
              <a:solidFill>
                <a:schemeClr val="accent1"/>
              </a:solidFill>
              <a:latin typeface="DM Sans"/>
              <a:ea typeface="DM Sans"/>
              <a:cs typeface="DM Sans"/>
              <a:sym typeface="DM Sans"/>
            </a:endParaRPr>
          </a:p>
          <a:p>
            <a:pPr indent="0" lvl="0" marL="0" marR="0" rtl="0" algn="ctr">
              <a:lnSpc>
                <a:spcPct val="100000"/>
              </a:lnSpc>
              <a:spcBef>
                <a:spcPts val="0"/>
              </a:spcBef>
              <a:spcAft>
                <a:spcPts val="0"/>
              </a:spcAft>
              <a:buClr>
                <a:srgbClr val="000000"/>
              </a:buClr>
              <a:buSzPts val="1400"/>
              <a:buFont typeface="Arial"/>
              <a:buNone/>
            </a:pPr>
            <a:r>
              <a:t/>
            </a:r>
            <a:endParaRPr i="0" sz="1300" u="none" cap="none" strike="noStrike">
              <a:solidFill>
                <a:schemeClr val="accent1"/>
              </a:solidFill>
              <a:latin typeface="DM Sans"/>
              <a:ea typeface="DM Sans"/>
              <a:cs typeface="DM Sans"/>
              <a:sym typeface="DM Sans"/>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Perform Theme">
  <a:themeElements>
    <a:clrScheme name="Simple Light">
      <a:dk1>
        <a:srgbClr val="000000"/>
      </a:dk1>
      <a:lt1>
        <a:srgbClr val="FFFFFF"/>
      </a:lt1>
      <a:dk2>
        <a:srgbClr val="344054"/>
      </a:dk2>
      <a:lt2>
        <a:srgbClr val="FEF9F0"/>
      </a:lt2>
      <a:accent1>
        <a:srgbClr val="7C4FFF"/>
      </a:accent1>
      <a:accent2>
        <a:srgbClr val="36CC99"/>
      </a:accent2>
      <a:accent3>
        <a:srgbClr val="F7C565"/>
      </a:accent3>
      <a:accent4>
        <a:srgbClr val="6B87FF"/>
      </a:accent4>
      <a:accent5>
        <a:srgbClr val="E85DC5"/>
      </a:accent5>
      <a:accent6>
        <a:srgbClr val="FC3E3E"/>
      </a:accent6>
      <a:hlink>
        <a:srgbClr val="7C4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