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5" r:id="rId5"/>
    <p:sldMasterId id="2147483756" r:id="rId6"/>
    <p:sldMasterId id="2147483757" r:id="rId7"/>
    <p:sldMasterId id="214748375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y="5143500" cx="9144000"/>
  <p:notesSz cx="6858000" cy="9144000"/>
  <p:embeddedFontLst>
    <p:embeddedFont>
      <p:font typeface="Roboto"/>
      <p:regular r:id="rId27"/>
      <p:bold r:id="rId28"/>
      <p:italic r:id="rId29"/>
      <p:boldItalic r:id="rId30"/>
    </p:embeddedFont>
    <p:embeddedFont>
      <p:font typeface="Roboto Medium"/>
      <p:regular r:id="rId31"/>
      <p:bold r:id="rId32"/>
      <p:italic r:id="rId33"/>
      <p:boldItalic r:id="rId34"/>
    </p:embeddedFont>
    <p:embeddedFont>
      <p:font typeface="Roboto Light"/>
      <p:regular r:id="rId35"/>
      <p:bold r:id="rId36"/>
      <p:italic r:id="rId37"/>
      <p:boldItalic r:id="rId38"/>
    </p:embeddedFont>
    <p:embeddedFont>
      <p:font typeface="DM Sans"/>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097076-5478-4CA8-ACCB-DEA31E0CF9C4}">
  <a:tblStyle styleId="{7A097076-5478-4CA8-ACCB-DEA31E0CF9C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bold.fntdata"/><Relationship Id="rId20" Type="http://schemas.openxmlformats.org/officeDocument/2006/relationships/slide" Target="slides/slide11.xml"/><Relationship Id="rId42" Type="http://schemas.openxmlformats.org/officeDocument/2006/relationships/font" Target="fonts/DMSans-boldItalic.fntdata"/><Relationship Id="rId41" Type="http://schemas.openxmlformats.org/officeDocument/2006/relationships/font" Target="fonts/DMSans-italic.fntdata"/><Relationship Id="rId22" Type="http://schemas.openxmlformats.org/officeDocument/2006/relationships/slide" Target="slides/slide13.xml"/><Relationship Id="rId44" Type="http://schemas.openxmlformats.org/officeDocument/2006/relationships/font" Target="fonts/OpenSans-bold.fntdata"/><Relationship Id="rId21" Type="http://schemas.openxmlformats.org/officeDocument/2006/relationships/slide" Target="slides/slide12.xml"/><Relationship Id="rId43" Type="http://schemas.openxmlformats.org/officeDocument/2006/relationships/font" Target="fonts/OpenSans-regular.fntdata"/><Relationship Id="rId24" Type="http://schemas.openxmlformats.org/officeDocument/2006/relationships/slide" Target="slides/slide15.xml"/><Relationship Id="rId46" Type="http://schemas.openxmlformats.org/officeDocument/2006/relationships/font" Target="fonts/OpenSans-boldItalic.fntdata"/><Relationship Id="rId23" Type="http://schemas.openxmlformats.org/officeDocument/2006/relationships/slide" Target="slides/slide14.xml"/><Relationship Id="rId45" Type="http://schemas.openxmlformats.org/officeDocument/2006/relationships/font" Target="fonts/OpenSans-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italic.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RobotoMedium-regular.fntdata"/><Relationship Id="rId30" Type="http://schemas.openxmlformats.org/officeDocument/2006/relationships/font" Target="fonts/Roboto-boldItalic.fntdata"/><Relationship Id="rId11" Type="http://schemas.openxmlformats.org/officeDocument/2006/relationships/slide" Target="slides/slide2.xml"/><Relationship Id="rId33" Type="http://schemas.openxmlformats.org/officeDocument/2006/relationships/font" Target="fonts/RobotoMedium-italic.fntdata"/><Relationship Id="rId10" Type="http://schemas.openxmlformats.org/officeDocument/2006/relationships/slide" Target="slides/slide1.xml"/><Relationship Id="rId32" Type="http://schemas.openxmlformats.org/officeDocument/2006/relationships/font" Target="fonts/RobotoMedium-bold.fntdata"/><Relationship Id="rId13" Type="http://schemas.openxmlformats.org/officeDocument/2006/relationships/slide" Target="slides/slide4.xml"/><Relationship Id="rId35" Type="http://schemas.openxmlformats.org/officeDocument/2006/relationships/font" Target="fonts/RobotoLight-regular.fntdata"/><Relationship Id="rId12" Type="http://schemas.openxmlformats.org/officeDocument/2006/relationships/slide" Target="slides/slide3.xml"/><Relationship Id="rId34" Type="http://schemas.openxmlformats.org/officeDocument/2006/relationships/font" Target="fonts/RobotoMedium-boldItalic.fntdata"/><Relationship Id="rId15" Type="http://schemas.openxmlformats.org/officeDocument/2006/relationships/slide" Target="slides/slide6.xml"/><Relationship Id="rId37" Type="http://schemas.openxmlformats.org/officeDocument/2006/relationships/font" Target="fonts/RobotoLight-italic.fntdata"/><Relationship Id="rId14" Type="http://schemas.openxmlformats.org/officeDocument/2006/relationships/slide" Target="slides/slide5.xml"/><Relationship Id="rId36" Type="http://schemas.openxmlformats.org/officeDocument/2006/relationships/font" Target="fonts/RobotoLight-bold.fntdata"/><Relationship Id="rId17" Type="http://schemas.openxmlformats.org/officeDocument/2006/relationships/slide" Target="slides/slide8.xml"/><Relationship Id="rId39" Type="http://schemas.openxmlformats.org/officeDocument/2006/relationships/font" Target="fonts/DMSans-regular.fntdata"/><Relationship Id="rId16" Type="http://schemas.openxmlformats.org/officeDocument/2006/relationships/slide" Target="slides/slide7.xml"/><Relationship Id="rId38" Type="http://schemas.openxmlformats.org/officeDocument/2006/relationships/font" Target="fonts/RobotoLight-bold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406181381c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2406181381c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415dd127ff_0_5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 name="Google Shape;739;g2415dd127ff_0_5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DM Sans"/>
              <a:ea typeface="DM Sans"/>
              <a:cs typeface="DM Sans"/>
              <a:sym typeface="DM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415dd127ff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415dd127ff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415dd127ff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2415dd127ff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223a294a54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223a294a54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223a294a54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223a294a54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23a294a54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223a294a54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223a294a54a_0_4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7" name="Google Shape;777;g223a294a54a_0_4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23a294a54a_0_4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3" name="Google Shape;783;g223a294a54a_0_4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DM Sans"/>
              <a:ea typeface="DM Sans"/>
              <a:cs typeface="DM Sans"/>
              <a:sym typeface="DM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415dd127f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g2415dd127f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415dd127ff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g2415dd127ff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406181381c_0_5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8" name="Google Shape;698;g2406181381c_0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406181381c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2406181381c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Marketing teams that don’t have an integrated </a:t>
            </a:r>
            <a:r>
              <a:rPr lang="en"/>
              <a:t>marketing</a:t>
            </a:r>
            <a:r>
              <a:rPr lang="en"/>
              <a:t> plan, and don’t leverage automation fall into the traps of the 3 items above.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200"/>
              <a:t>Accuracy</a:t>
            </a:r>
            <a:r>
              <a:rPr lang="en"/>
              <a:t>: When data is not fed from your source of truth, whether it be your CRM, ERP or other data warehouse… </a:t>
            </a:r>
            <a:r>
              <a:rPr lang="en"/>
              <a:t>you</a:t>
            </a:r>
            <a:r>
              <a:rPr lang="en"/>
              <a:t> </a:t>
            </a:r>
            <a:r>
              <a:rPr lang="en"/>
              <a:t>ultimately</a:t>
            </a:r>
            <a:r>
              <a:rPr lang="en"/>
              <a:t> end up keying in data manually to account for either your costs or your returns. This is like manually tracking your stock portfolio. Imagine how </a:t>
            </a:r>
            <a:r>
              <a:rPr lang="en"/>
              <a:t>tedious</a:t>
            </a:r>
            <a:r>
              <a:rPr lang="en"/>
              <a:t> that would be to purchase </a:t>
            </a:r>
            <a:r>
              <a:rPr lang="en"/>
              <a:t>your</a:t>
            </a:r>
            <a:r>
              <a:rPr lang="en"/>
              <a:t> investments </a:t>
            </a:r>
            <a:r>
              <a:rPr lang="en"/>
              <a:t>manually</a:t>
            </a:r>
            <a:r>
              <a:rPr lang="en"/>
              <a:t>, and then track </a:t>
            </a:r>
            <a:r>
              <a:rPr lang="en"/>
              <a:t>whether</a:t>
            </a:r>
            <a:r>
              <a:rPr lang="en"/>
              <a:t> they have gone up or down and by how much they have gone up or down. We’ll come back to this analogy later.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200"/>
              <a:t>Timeliness</a:t>
            </a:r>
            <a:r>
              <a:rPr lang="en"/>
              <a:t>: Not </a:t>
            </a:r>
            <a:r>
              <a:rPr lang="en"/>
              <a:t>only</a:t>
            </a:r>
            <a:r>
              <a:rPr lang="en"/>
              <a:t> is </a:t>
            </a:r>
            <a:r>
              <a:rPr lang="en"/>
              <a:t>accurate</a:t>
            </a:r>
            <a:r>
              <a:rPr lang="en"/>
              <a:t> data a </a:t>
            </a:r>
            <a:r>
              <a:rPr lang="en"/>
              <a:t>challenge</a:t>
            </a:r>
            <a:r>
              <a:rPr lang="en"/>
              <a:t> for teams, but getting data in a timely manner can be also be a major challenge. Many marketing teams will generate Impressions, Responses, Leads, &amp; </a:t>
            </a:r>
            <a:r>
              <a:rPr lang="en"/>
              <a:t>Opportunities through their investments, but they can’t point to the return on their investments (to no fault of their own) simply due to their business operating with a longer sales cycle…therefore a response or a lead may only turn into legitimate revenue 3, 6 or 9 months down the road. We’ll talk about how you can leverage automation and Planful for Marketing’s unique metric funnel capabilities to solve this problem….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it’s not just marketing outcomes that are faced with a lack of timeliness, we also have marketing costs that tend to lack timeliness. Marketing team members often know when a vendor has been paid and the approximate cost, but when utilizing a source of truth like your ERP (to ensure accuracy), you sometimes fall prey to the practices of the accounting team. IF we put our accounting hat on for a second, the challenge is clear when you understand how the accounting team closes the books. Toward the end of the month, the accounting team will capture all of the marketing team’s costs and post them to the GL (regardless if these are individual employee expense reports, invoices, cc charges, accruals, amortizations, or the long tail of marketing expenses). Yet, this process can often take days or even weeks AFTER THE MONTH HAS ENDED to complete… ultimately leading to a lag in a major input of your marketing plan, costs… we’ll talk about how Planful for Marketing solves for this as well… :)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200"/>
              <a:t>Agility</a:t>
            </a:r>
            <a:r>
              <a:rPr lang="en"/>
              <a:t>:  So we’ve talked about the challenges of accuracy and timeliness at length… let’s now get to the most important point.. Agility… and for this, i’m going to return back to our investment portfolio analogy. Imagine you have a portfolio of 15 stocks and 1 investment has outperformed to the point that you want to add to your winners. Now, there are certainly some investment practitioners that would argue that adding to your winners after they have made a major run may not be the wisest investment strategy, but we’re not here to talk investment philosophy… the point is that almost 100% of the investment world can execute this type of strategy within minutes with amazingly little effort and not have to worry about the tax implications, the effect it has on your portfolio, the underlying risk you are taking, and the and all the other points of tediousness.… it’s all AUTOMATED and the visibility is there for you at your fingertips. Yet, in the marketing world, that luxury of automation and visibility is a foreign concept to many teams.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see, Marketing teams oftentimes don’t have the ability to pivot on a moments, notice, they don’t have the ability to respond to the market or economic pressures midway through the year, because their various data inputs are not automated into a consolidated tool. Therefore, when the CEO or the board says we’re making a strategic shift in response to market conditions and we need to go upmarket, the exercise of understanding where to reallocate investments in an efficient, data driven manner is not a viable possibility.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415dd127ff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415dd127ff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accuracy, timeliness, and visibility so important… because they all allow you to BE MORE AGILE!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406181381c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406181381c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415dd127ff_0_4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3" name="Google Shape;723;g2415dd127ff_0_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DM Sans"/>
              <a:ea typeface="DM Sans"/>
              <a:cs typeface="DM Sans"/>
              <a:sym typeface="DM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23a294a5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223a294a5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12" name="Shape 612"/>
        <p:cNvGrpSpPr/>
        <p:nvPr/>
      </p:nvGrpSpPr>
      <p:grpSpPr>
        <a:xfrm>
          <a:off x="0" y="0"/>
          <a:ext cx="0" cy="0"/>
          <a:chOff x="0" y="0"/>
          <a:chExt cx="0" cy="0"/>
        </a:xfrm>
      </p:grpSpPr>
      <p:pic>
        <p:nvPicPr>
          <p:cNvPr id="613" name="Google Shape;613;p10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614" name="Shape 614"/>
        <p:cNvGrpSpPr/>
        <p:nvPr/>
      </p:nvGrpSpPr>
      <p:grpSpPr>
        <a:xfrm>
          <a:off x="0" y="0"/>
          <a:ext cx="0" cy="0"/>
          <a:chOff x="0" y="0"/>
          <a:chExt cx="0" cy="0"/>
        </a:xfrm>
      </p:grpSpPr>
      <p:pic>
        <p:nvPicPr>
          <p:cNvPr id="615" name="Google Shape;615;p10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616" name="Google Shape;616;p105"/>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17" name="Google Shape;617;p105"/>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18" name="Google Shape;618;p105"/>
          <p:cNvSpPr/>
          <p:nvPr/>
        </p:nvSpPr>
        <p:spPr>
          <a:xfrm>
            <a:off x="3200288"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19" name="Google Shape;619;p105"/>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20" name="Google Shape;620;p105"/>
          <p:cNvSpPr txBox="1"/>
          <p:nvPr>
            <p:ph type="title"/>
          </p:nvPr>
        </p:nvSpPr>
        <p:spPr>
          <a:xfrm>
            <a:off x="3225638"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3600"/>
              <a:buNone/>
              <a:defRPr b="1" sz="3600">
                <a:solidFill>
                  <a:schemeClr val="lt1"/>
                </a:solidFill>
              </a:defRPr>
            </a:lvl1pPr>
            <a:lvl2pPr lvl="1" rtl="0" algn="ctr">
              <a:lnSpc>
                <a:spcPct val="100000"/>
              </a:lnSpc>
              <a:spcBef>
                <a:spcPts val="0"/>
              </a:spcBef>
              <a:spcAft>
                <a:spcPts val="0"/>
              </a:spcAft>
              <a:buClr>
                <a:schemeClr val="lt1"/>
              </a:buClr>
              <a:buSzPts val="12000"/>
              <a:buNone/>
              <a:defRPr sz="12000">
                <a:solidFill>
                  <a:schemeClr val="lt1"/>
                </a:solidFill>
              </a:defRPr>
            </a:lvl2pPr>
            <a:lvl3pPr lvl="2" rtl="0" algn="ctr">
              <a:lnSpc>
                <a:spcPct val="100000"/>
              </a:lnSpc>
              <a:spcBef>
                <a:spcPts val="0"/>
              </a:spcBef>
              <a:spcAft>
                <a:spcPts val="0"/>
              </a:spcAft>
              <a:buClr>
                <a:schemeClr val="lt1"/>
              </a:buClr>
              <a:buSzPts val="12000"/>
              <a:buNone/>
              <a:defRPr sz="12000">
                <a:solidFill>
                  <a:schemeClr val="lt1"/>
                </a:solidFill>
              </a:defRPr>
            </a:lvl3pPr>
            <a:lvl4pPr lvl="3" rtl="0" algn="ctr">
              <a:lnSpc>
                <a:spcPct val="100000"/>
              </a:lnSpc>
              <a:spcBef>
                <a:spcPts val="0"/>
              </a:spcBef>
              <a:spcAft>
                <a:spcPts val="0"/>
              </a:spcAft>
              <a:buClr>
                <a:schemeClr val="lt1"/>
              </a:buClr>
              <a:buSzPts val="12000"/>
              <a:buNone/>
              <a:defRPr sz="12000">
                <a:solidFill>
                  <a:schemeClr val="lt1"/>
                </a:solidFill>
              </a:defRPr>
            </a:lvl4pPr>
            <a:lvl5pPr lvl="4" rtl="0" algn="ctr">
              <a:lnSpc>
                <a:spcPct val="100000"/>
              </a:lnSpc>
              <a:spcBef>
                <a:spcPts val="0"/>
              </a:spcBef>
              <a:spcAft>
                <a:spcPts val="0"/>
              </a:spcAft>
              <a:buClr>
                <a:schemeClr val="lt1"/>
              </a:buClr>
              <a:buSzPts val="12000"/>
              <a:buNone/>
              <a:defRPr sz="12000">
                <a:solidFill>
                  <a:schemeClr val="lt1"/>
                </a:solidFill>
              </a:defRPr>
            </a:lvl5pPr>
            <a:lvl6pPr lvl="5" rtl="0" algn="ctr">
              <a:lnSpc>
                <a:spcPct val="100000"/>
              </a:lnSpc>
              <a:spcBef>
                <a:spcPts val="0"/>
              </a:spcBef>
              <a:spcAft>
                <a:spcPts val="0"/>
              </a:spcAft>
              <a:buClr>
                <a:schemeClr val="lt1"/>
              </a:buClr>
              <a:buSzPts val="12000"/>
              <a:buNone/>
              <a:defRPr sz="12000">
                <a:solidFill>
                  <a:schemeClr val="lt1"/>
                </a:solidFill>
              </a:defRPr>
            </a:lvl6pPr>
            <a:lvl7pPr lvl="6" rtl="0" algn="ctr">
              <a:lnSpc>
                <a:spcPct val="100000"/>
              </a:lnSpc>
              <a:spcBef>
                <a:spcPts val="0"/>
              </a:spcBef>
              <a:spcAft>
                <a:spcPts val="0"/>
              </a:spcAft>
              <a:buClr>
                <a:schemeClr val="lt1"/>
              </a:buClr>
              <a:buSzPts val="12000"/>
              <a:buNone/>
              <a:defRPr sz="12000">
                <a:solidFill>
                  <a:schemeClr val="lt1"/>
                </a:solidFill>
              </a:defRPr>
            </a:lvl7pPr>
            <a:lvl8pPr lvl="7" rtl="0" algn="ctr">
              <a:lnSpc>
                <a:spcPct val="100000"/>
              </a:lnSpc>
              <a:spcBef>
                <a:spcPts val="0"/>
              </a:spcBef>
              <a:spcAft>
                <a:spcPts val="0"/>
              </a:spcAft>
              <a:buClr>
                <a:schemeClr val="lt1"/>
              </a:buClr>
              <a:buSzPts val="12000"/>
              <a:buNone/>
              <a:defRPr sz="12000">
                <a:solidFill>
                  <a:schemeClr val="lt1"/>
                </a:solidFill>
              </a:defRPr>
            </a:lvl8pPr>
            <a:lvl9pPr lvl="8" rtl="0" algn="ctr">
              <a:lnSpc>
                <a:spcPct val="100000"/>
              </a:lnSpc>
              <a:spcBef>
                <a:spcPts val="0"/>
              </a:spcBef>
              <a:spcAft>
                <a:spcPts val="0"/>
              </a:spcAft>
              <a:buClr>
                <a:schemeClr val="lt1"/>
              </a:buClr>
              <a:buSzPts val="12000"/>
              <a:buNone/>
              <a:defRPr sz="12000">
                <a:solidFill>
                  <a:schemeClr val="lt1"/>
                </a:solidFill>
              </a:defRPr>
            </a:lvl9pPr>
          </a:lstStyle>
          <a:p/>
        </p:txBody>
      </p:sp>
      <p:sp>
        <p:nvSpPr>
          <p:cNvPr id="621" name="Google Shape;621;p105"/>
          <p:cNvSpPr txBox="1"/>
          <p:nvPr>
            <p:ph idx="1" type="body"/>
          </p:nvPr>
        </p:nvSpPr>
        <p:spPr>
          <a:xfrm>
            <a:off x="3225638"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Clr>
                <a:schemeClr val="lt1"/>
              </a:buClr>
              <a:buSzPts val="1400"/>
              <a:buChar char="●"/>
              <a:defRPr sz="1400">
                <a:solidFill>
                  <a:schemeClr val="lt1"/>
                </a:solidFill>
              </a:defRPr>
            </a:lvl1pPr>
            <a:lvl2pPr indent="-304800" lvl="1" marL="914400" rtl="0" algn="ctr">
              <a:lnSpc>
                <a:spcPct val="115000"/>
              </a:lnSpc>
              <a:spcBef>
                <a:spcPts val="0"/>
              </a:spcBef>
              <a:spcAft>
                <a:spcPts val="0"/>
              </a:spcAft>
              <a:buClr>
                <a:schemeClr val="lt1"/>
              </a:buClr>
              <a:buSzPts val="1200"/>
              <a:buChar char="○"/>
              <a:defRPr sz="1200">
                <a:solidFill>
                  <a:schemeClr val="lt1"/>
                </a:solidFill>
              </a:defRPr>
            </a:lvl2pPr>
            <a:lvl3pPr indent="-304800" lvl="2" marL="1371600" rtl="0" algn="ctr">
              <a:lnSpc>
                <a:spcPct val="115000"/>
              </a:lnSpc>
              <a:spcBef>
                <a:spcPts val="0"/>
              </a:spcBef>
              <a:spcAft>
                <a:spcPts val="0"/>
              </a:spcAft>
              <a:buClr>
                <a:schemeClr val="lt1"/>
              </a:buClr>
              <a:buSzPts val="1200"/>
              <a:buChar char="■"/>
              <a:defRPr sz="1200">
                <a:solidFill>
                  <a:schemeClr val="lt1"/>
                </a:solidFill>
              </a:defRPr>
            </a:lvl3pPr>
            <a:lvl4pPr indent="-304800" lvl="3" marL="1828800" rtl="0" algn="ctr">
              <a:lnSpc>
                <a:spcPct val="115000"/>
              </a:lnSpc>
              <a:spcBef>
                <a:spcPts val="0"/>
              </a:spcBef>
              <a:spcAft>
                <a:spcPts val="0"/>
              </a:spcAft>
              <a:buClr>
                <a:schemeClr val="lt1"/>
              </a:buClr>
              <a:buSzPts val="1200"/>
              <a:buChar char="●"/>
              <a:defRPr sz="1200">
                <a:solidFill>
                  <a:schemeClr val="lt1"/>
                </a:solidFill>
              </a:defRPr>
            </a:lvl4pPr>
            <a:lvl5pPr indent="-304800" lvl="4" marL="2286000" rtl="0" algn="ctr">
              <a:lnSpc>
                <a:spcPct val="115000"/>
              </a:lnSpc>
              <a:spcBef>
                <a:spcPts val="0"/>
              </a:spcBef>
              <a:spcAft>
                <a:spcPts val="0"/>
              </a:spcAft>
              <a:buClr>
                <a:schemeClr val="lt1"/>
              </a:buClr>
              <a:buSzPts val="1200"/>
              <a:buChar char="○"/>
              <a:defRPr sz="1200">
                <a:solidFill>
                  <a:schemeClr val="lt1"/>
                </a:solidFill>
              </a:defRPr>
            </a:lvl5pPr>
            <a:lvl6pPr indent="-304800" lvl="5" marL="2743200" rtl="0" algn="ctr">
              <a:lnSpc>
                <a:spcPct val="115000"/>
              </a:lnSpc>
              <a:spcBef>
                <a:spcPts val="0"/>
              </a:spcBef>
              <a:spcAft>
                <a:spcPts val="0"/>
              </a:spcAft>
              <a:buClr>
                <a:schemeClr val="lt1"/>
              </a:buClr>
              <a:buSzPts val="1200"/>
              <a:buChar char="■"/>
              <a:defRPr sz="1200">
                <a:solidFill>
                  <a:schemeClr val="lt1"/>
                </a:solidFill>
              </a:defRPr>
            </a:lvl6pPr>
            <a:lvl7pPr indent="-304800" lvl="6" marL="3200400" rtl="0" algn="ctr">
              <a:lnSpc>
                <a:spcPct val="115000"/>
              </a:lnSpc>
              <a:spcBef>
                <a:spcPts val="0"/>
              </a:spcBef>
              <a:spcAft>
                <a:spcPts val="0"/>
              </a:spcAft>
              <a:buClr>
                <a:schemeClr val="lt1"/>
              </a:buClr>
              <a:buSzPts val="1200"/>
              <a:buChar char="●"/>
              <a:defRPr sz="1200">
                <a:solidFill>
                  <a:schemeClr val="lt1"/>
                </a:solidFill>
              </a:defRPr>
            </a:lvl7pPr>
            <a:lvl8pPr indent="-304800" lvl="7" marL="3657600" rtl="0" algn="ctr">
              <a:lnSpc>
                <a:spcPct val="115000"/>
              </a:lnSpc>
              <a:spcBef>
                <a:spcPts val="0"/>
              </a:spcBef>
              <a:spcAft>
                <a:spcPts val="0"/>
              </a:spcAft>
              <a:buClr>
                <a:schemeClr val="lt1"/>
              </a:buClr>
              <a:buSzPts val="1200"/>
              <a:buChar char="○"/>
              <a:defRPr sz="1200">
                <a:solidFill>
                  <a:schemeClr val="lt1"/>
                </a:solidFill>
              </a:defRPr>
            </a:lvl8pPr>
            <a:lvl9pPr indent="-304800" lvl="8" marL="4114800" rtl="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622" name="Google Shape;622;p105"/>
          <p:cNvSpPr txBox="1"/>
          <p:nvPr>
            <p:ph idx="2" type="title"/>
          </p:nvPr>
        </p:nvSpPr>
        <p:spPr>
          <a:xfrm>
            <a:off x="6162025"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23" name="Google Shape;623;p105"/>
          <p:cNvSpPr txBox="1"/>
          <p:nvPr>
            <p:ph idx="3" type="body"/>
          </p:nvPr>
        </p:nvSpPr>
        <p:spPr>
          <a:xfrm>
            <a:off x="616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624" name="Google Shape;624;p105"/>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25" name="Google Shape;625;p105"/>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626" name="Google Shape;626;p105"/>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100"/>
              <a:buNone/>
              <a:defRPr sz="31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White-Blank">
    <p:bg>
      <p:bgPr>
        <a:solidFill>
          <a:schemeClr val="lt1"/>
        </a:solidFill>
      </p:bgPr>
    </p:bg>
    <p:spTree>
      <p:nvGrpSpPr>
        <p:cNvPr id="627" name="Shape 627"/>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628" name="Shape 628"/>
        <p:cNvGrpSpPr/>
        <p:nvPr/>
      </p:nvGrpSpPr>
      <p:grpSpPr>
        <a:xfrm>
          <a:off x="0" y="0"/>
          <a:ext cx="0" cy="0"/>
          <a:chOff x="0" y="0"/>
          <a:chExt cx="0" cy="0"/>
        </a:xfrm>
      </p:grpSpPr>
      <p:sp>
        <p:nvSpPr>
          <p:cNvPr id="629" name="Google Shape;629;p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630" name="Google Shape;630;p107"/>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31" name="Google Shape;631;p107"/>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32" name="Google Shape;632;p107"/>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cxnSp>
        <p:nvCxnSpPr>
          <p:cNvPr id="633" name="Google Shape;633;p107"/>
          <p:cNvCxnSpPr/>
          <p:nvPr/>
        </p:nvCxnSpPr>
        <p:spPr>
          <a:xfrm rot="10800000">
            <a:off x="495438" y="2902032"/>
            <a:ext cx="8167800" cy="0"/>
          </a:xfrm>
          <a:prstGeom prst="straightConnector1">
            <a:avLst/>
          </a:prstGeom>
          <a:noFill/>
          <a:ln cap="flat" cmpd="sng" w="9525">
            <a:solidFill>
              <a:srgbClr val="C5CED6"/>
            </a:solidFill>
            <a:prstDash val="dot"/>
            <a:round/>
            <a:headEnd len="sm" w="sm" type="none"/>
            <a:tailEnd len="sm" w="sm" type="none"/>
          </a:ln>
        </p:spPr>
      </p:cxnSp>
      <p:sp>
        <p:nvSpPr>
          <p:cNvPr id="634" name="Google Shape;634;p107"/>
          <p:cNvSpPr txBox="1"/>
          <p:nvPr>
            <p:ph type="title"/>
          </p:nvPr>
        </p:nvSpPr>
        <p:spPr>
          <a:xfrm>
            <a:off x="54860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accent1"/>
              </a:buClr>
              <a:buSzPts val="4700"/>
              <a:buNone/>
              <a:defRPr b="1" sz="47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35" name="Google Shape;635;p107"/>
          <p:cNvSpPr txBox="1"/>
          <p:nvPr>
            <p:ph idx="2" type="title"/>
          </p:nvPr>
        </p:nvSpPr>
        <p:spPr>
          <a:xfrm>
            <a:off x="331565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700"/>
              <a:buNone/>
              <a:defRPr b="1" sz="47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36" name="Google Shape;636;p107"/>
          <p:cNvSpPr txBox="1"/>
          <p:nvPr>
            <p:ph idx="3" type="title"/>
          </p:nvPr>
        </p:nvSpPr>
        <p:spPr>
          <a:xfrm>
            <a:off x="0" y="21900"/>
            <a:ext cx="9144000" cy="7557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100"/>
              <a:buNone/>
              <a:defRPr sz="31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637" name="Google Shape;637;p107"/>
          <p:cNvSpPr txBox="1"/>
          <p:nvPr>
            <p:ph idx="4" type="title"/>
          </p:nvPr>
        </p:nvSpPr>
        <p:spPr>
          <a:xfrm>
            <a:off x="608270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2"/>
              </a:buClr>
              <a:buSzPts val="4700"/>
              <a:buNone/>
              <a:defRPr b="1" sz="4700">
                <a:solidFill>
                  <a:schemeClr val="dk2"/>
                </a:solidFill>
              </a:defRPr>
            </a:lvl1pPr>
            <a:lvl2pPr lvl="1" rtl="0" algn="ctr">
              <a:lnSpc>
                <a:spcPct val="100000"/>
              </a:lnSpc>
              <a:spcBef>
                <a:spcPts val="0"/>
              </a:spcBef>
              <a:spcAft>
                <a:spcPts val="0"/>
              </a:spcAft>
              <a:buClr>
                <a:schemeClr val="dk2"/>
              </a:buClr>
              <a:buSzPts val="12000"/>
              <a:buNone/>
              <a:defRPr sz="12000">
                <a:solidFill>
                  <a:schemeClr val="dk2"/>
                </a:solidFill>
              </a:defRPr>
            </a:lvl2pPr>
            <a:lvl3pPr lvl="2" rtl="0" algn="ctr">
              <a:lnSpc>
                <a:spcPct val="100000"/>
              </a:lnSpc>
              <a:spcBef>
                <a:spcPts val="0"/>
              </a:spcBef>
              <a:spcAft>
                <a:spcPts val="0"/>
              </a:spcAft>
              <a:buClr>
                <a:schemeClr val="dk2"/>
              </a:buClr>
              <a:buSzPts val="12000"/>
              <a:buNone/>
              <a:defRPr sz="12000">
                <a:solidFill>
                  <a:schemeClr val="dk2"/>
                </a:solidFill>
              </a:defRPr>
            </a:lvl3pPr>
            <a:lvl4pPr lvl="3" rtl="0" algn="ctr">
              <a:lnSpc>
                <a:spcPct val="100000"/>
              </a:lnSpc>
              <a:spcBef>
                <a:spcPts val="0"/>
              </a:spcBef>
              <a:spcAft>
                <a:spcPts val="0"/>
              </a:spcAft>
              <a:buClr>
                <a:schemeClr val="dk2"/>
              </a:buClr>
              <a:buSzPts val="12000"/>
              <a:buNone/>
              <a:defRPr sz="12000">
                <a:solidFill>
                  <a:schemeClr val="dk2"/>
                </a:solidFill>
              </a:defRPr>
            </a:lvl4pPr>
            <a:lvl5pPr lvl="4" rtl="0" algn="ctr">
              <a:lnSpc>
                <a:spcPct val="100000"/>
              </a:lnSpc>
              <a:spcBef>
                <a:spcPts val="0"/>
              </a:spcBef>
              <a:spcAft>
                <a:spcPts val="0"/>
              </a:spcAft>
              <a:buClr>
                <a:schemeClr val="dk2"/>
              </a:buClr>
              <a:buSzPts val="12000"/>
              <a:buNone/>
              <a:defRPr sz="12000">
                <a:solidFill>
                  <a:schemeClr val="dk2"/>
                </a:solidFill>
              </a:defRPr>
            </a:lvl5pPr>
            <a:lvl6pPr lvl="5" rtl="0" algn="ctr">
              <a:lnSpc>
                <a:spcPct val="100000"/>
              </a:lnSpc>
              <a:spcBef>
                <a:spcPts val="0"/>
              </a:spcBef>
              <a:spcAft>
                <a:spcPts val="0"/>
              </a:spcAft>
              <a:buClr>
                <a:schemeClr val="dk2"/>
              </a:buClr>
              <a:buSzPts val="12000"/>
              <a:buNone/>
              <a:defRPr sz="12000">
                <a:solidFill>
                  <a:schemeClr val="dk2"/>
                </a:solidFill>
              </a:defRPr>
            </a:lvl6pPr>
            <a:lvl7pPr lvl="6" rtl="0" algn="ctr">
              <a:lnSpc>
                <a:spcPct val="100000"/>
              </a:lnSpc>
              <a:spcBef>
                <a:spcPts val="0"/>
              </a:spcBef>
              <a:spcAft>
                <a:spcPts val="0"/>
              </a:spcAft>
              <a:buClr>
                <a:schemeClr val="dk2"/>
              </a:buClr>
              <a:buSzPts val="12000"/>
              <a:buNone/>
              <a:defRPr sz="12000">
                <a:solidFill>
                  <a:schemeClr val="dk2"/>
                </a:solidFill>
              </a:defRPr>
            </a:lvl7pPr>
            <a:lvl8pPr lvl="7" rtl="0" algn="ctr">
              <a:lnSpc>
                <a:spcPct val="100000"/>
              </a:lnSpc>
              <a:spcBef>
                <a:spcPts val="0"/>
              </a:spcBef>
              <a:spcAft>
                <a:spcPts val="0"/>
              </a:spcAft>
              <a:buClr>
                <a:schemeClr val="dk2"/>
              </a:buClr>
              <a:buSzPts val="12000"/>
              <a:buNone/>
              <a:defRPr sz="12000">
                <a:solidFill>
                  <a:schemeClr val="dk2"/>
                </a:solidFill>
              </a:defRPr>
            </a:lvl8pPr>
            <a:lvl9pPr lvl="8" rtl="0" algn="ctr">
              <a:lnSpc>
                <a:spcPct val="100000"/>
              </a:lnSpc>
              <a:spcBef>
                <a:spcPts val="0"/>
              </a:spcBef>
              <a:spcAft>
                <a:spcPts val="0"/>
              </a:spcAft>
              <a:buClr>
                <a:schemeClr val="dk2"/>
              </a:buClr>
              <a:buSzPts val="12000"/>
              <a:buNone/>
              <a:defRPr sz="12000">
                <a:solidFill>
                  <a:schemeClr val="dk2"/>
                </a:solidFill>
              </a:defRPr>
            </a:lvl9pPr>
          </a:lstStyle>
          <a:p/>
        </p:txBody>
      </p:sp>
      <p:sp>
        <p:nvSpPr>
          <p:cNvPr id="638" name="Google Shape;638;p107"/>
          <p:cNvSpPr txBox="1"/>
          <p:nvPr>
            <p:ph idx="1" type="subTitle"/>
          </p:nvPr>
        </p:nvSpPr>
        <p:spPr>
          <a:xfrm>
            <a:off x="623400"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900"/>
              <a:buNone/>
              <a:defRPr b="1" sz="900">
                <a:solidFill>
                  <a:schemeClr val="accent1"/>
                </a:solidFill>
              </a:defRPr>
            </a:lvl1pPr>
            <a:lvl2pPr lvl="1"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639" name="Google Shape;639;p107"/>
          <p:cNvSpPr txBox="1"/>
          <p:nvPr>
            <p:ph idx="5" type="subTitle"/>
          </p:nvPr>
        </p:nvSpPr>
        <p:spPr>
          <a:xfrm>
            <a:off x="3285988"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900"/>
              <a:buNone/>
              <a:defRPr b="1" sz="900"/>
            </a:lvl1pPr>
            <a:lvl2pPr lvl="1" rtl="0" algn="l">
              <a:lnSpc>
                <a:spcPct val="100000"/>
              </a:lnSpc>
              <a:spcBef>
                <a:spcPts val="0"/>
              </a:spcBef>
              <a:spcAft>
                <a:spcPts val="0"/>
              </a:spcAft>
              <a:buSzPts val="1800"/>
              <a:buFont typeface="DM Sans"/>
              <a:buNone/>
              <a:defRPr sz="1800">
                <a:latin typeface="DM Sans"/>
                <a:ea typeface="DM Sans"/>
                <a:cs typeface="DM Sans"/>
                <a:sym typeface="DM Sans"/>
              </a:defRPr>
            </a:lvl2pPr>
            <a:lvl3pPr lvl="2" rtl="0" algn="l">
              <a:lnSpc>
                <a:spcPct val="100000"/>
              </a:lnSpc>
              <a:spcBef>
                <a:spcPts val="0"/>
              </a:spcBef>
              <a:spcAft>
                <a:spcPts val="0"/>
              </a:spcAft>
              <a:buSzPts val="1800"/>
              <a:buFont typeface="DM Sans"/>
              <a:buNone/>
              <a:defRPr sz="1800">
                <a:latin typeface="DM Sans"/>
                <a:ea typeface="DM Sans"/>
                <a:cs typeface="DM Sans"/>
                <a:sym typeface="DM Sans"/>
              </a:defRPr>
            </a:lvl3pPr>
            <a:lvl4pPr lvl="3" rtl="0" algn="l">
              <a:lnSpc>
                <a:spcPct val="100000"/>
              </a:lnSpc>
              <a:spcBef>
                <a:spcPts val="0"/>
              </a:spcBef>
              <a:spcAft>
                <a:spcPts val="0"/>
              </a:spcAft>
              <a:buSzPts val="1800"/>
              <a:buFont typeface="DM Sans"/>
              <a:buNone/>
              <a:defRPr sz="1800">
                <a:latin typeface="DM Sans"/>
                <a:ea typeface="DM Sans"/>
                <a:cs typeface="DM Sans"/>
                <a:sym typeface="DM Sans"/>
              </a:defRPr>
            </a:lvl4pPr>
            <a:lvl5pPr lvl="4" rtl="0" algn="l">
              <a:lnSpc>
                <a:spcPct val="100000"/>
              </a:lnSpc>
              <a:spcBef>
                <a:spcPts val="0"/>
              </a:spcBef>
              <a:spcAft>
                <a:spcPts val="0"/>
              </a:spcAft>
              <a:buSzPts val="1800"/>
              <a:buFont typeface="DM Sans"/>
              <a:buNone/>
              <a:defRPr sz="1800">
                <a:latin typeface="DM Sans"/>
                <a:ea typeface="DM Sans"/>
                <a:cs typeface="DM Sans"/>
                <a:sym typeface="DM Sans"/>
              </a:defRPr>
            </a:lvl5pPr>
            <a:lvl6pPr lvl="5" rtl="0" algn="l">
              <a:lnSpc>
                <a:spcPct val="100000"/>
              </a:lnSpc>
              <a:spcBef>
                <a:spcPts val="0"/>
              </a:spcBef>
              <a:spcAft>
                <a:spcPts val="0"/>
              </a:spcAft>
              <a:buSzPts val="1800"/>
              <a:buFont typeface="DM Sans"/>
              <a:buNone/>
              <a:defRPr sz="1800">
                <a:latin typeface="DM Sans"/>
                <a:ea typeface="DM Sans"/>
                <a:cs typeface="DM Sans"/>
                <a:sym typeface="DM Sans"/>
              </a:defRPr>
            </a:lvl6pPr>
            <a:lvl7pPr lvl="6" rtl="0" algn="l">
              <a:lnSpc>
                <a:spcPct val="100000"/>
              </a:lnSpc>
              <a:spcBef>
                <a:spcPts val="0"/>
              </a:spcBef>
              <a:spcAft>
                <a:spcPts val="0"/>
              </a:spcAft>
              <a:buSzPts val="1800"/>
              <a:buFont typeface="DM Sans"/>
              <a:buNone/>
              <a:defRPr sz="1800">
                <a:latin typeface="DM Sans"/>
                <a:ea typeface="DM Sans"/>
                <a:cs typeface="DM Sans"/>
                <a:sym typeface="DM Sans"/>
              </a:defRPr>
            </a:lvl7pPr>
            <a:lvl8pPr lvl="7" rtl="0" algn="l">
              <a:lnSpc>
                <a:spcPct val="100000"/>
              </a:lnSpc>
              <a:spcBef>
                <a:spcPts val="0"/>
              </a:spcBef>
              <a:spcAft>
                <a:spcPts val="0"/>
              </a:spcAft>
              <a:buSzPts val="1800"/>
              <a:buFont typeface="DM Sans"/>
              <a:buNone/>
              <a:defRPr sz="1800">
                <a:latin typeface="DM Sans"/>
                <a:ea typeface="DM Sans"/>
                <a:cs typeface="DM Sans"/>
                <a:sym typeface="DM Sans"/>
              </a:defRPr>
            </a:lvl8pPr>
            <a:lvl9pPr lvl="8" rtl="0" algn="l">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640" name="Google Shape;640;p107"/>
          <p:cNvSpPr txBox="1"/>
          <p:nvPr>
            <p:ph idx="6" type="subTitle"/>
          </p:nvPr>
        </p:nvSpPr>
        <p:spPr>
          <a:xfrm>
            <a:off x="6025538"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2"/>
              </a:buClr>
              <a:buSzPts val="900"/>
              <a:buNone/>
              <a:defRPr b="1" sz="900"/>
            </a:lvl1pPr>
            <a:lvl2pPr lvl="1"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641" name="Google Shape;641;p107"/>
          <p:cNvSpPr txBox="1"/>
          <p:nvPr>
            <p:ph idx="7" type="body"/>
          </p:nvPr>
        </p:nvSpPr>
        <p:spPr>
          <a:xfrm>
            <a:off x="495450" y="3167375"/>
            <a:ext cx="80673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pic>
        <p:nvPicPr>
          <p:cNvPr id="642" name="Google Shape;642;p107"/>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y the numbers (titled)">
    <p:bg>
      <p:bgPr>
        <a:solidFill>
          <a:schemeClr val="lt1"/>
        </a:solidFill>
      </p:bgPr>
    </p:bg>
    <p:spTree>
      <p:nvGrpSpPr>
        <p:cNvPr id="643" name="Shape 643"/>
        <p:cNvGrpSpPr/>
        <p:nvPr/>
      </p:nvGrpSpPr>
      <p:grpSpPr>
        <a:xfrm>
          <a:off x="0" y="0"/>
          <a:ext cx="0" cy="0"/>
          <a:chOff x="0" y="0"/>
          <a:chExt cx="0" cy="0"/>
        </a:xfrm>
      </p:grpSpPr>
      <p:sp>
        <p:nvSpPr>
          <p:cNvPr id="644" name="Google Shape;644;p1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645" name="Google Shape;645;p108"/>
          <p:cNvSpPr/>
          <p:nvPr/>
        </p:nvSpPr>
        <p:spPr>
          <a:xfrm>
            <a:off x="1082350" y="1143225"/>
            <a:ext cx="3280800" cy="1529400"/>
          </a:xfrm>
          <a:prstGeom prst="roundRect">
            <a:avLst>
              <a:gd fmla="val 6062"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646" name="Google Shape;646;p108"/>
          <p:cNvSpPr/>
          <p:nvPr/>
        </p:nvSpPr>
        <p:spPr>
          <a:xfrm>
            <a:off x="4780887" y="1143225"/>
            <a:ext cx="3280800" cy="1529400"/>
          </a:xfrm>
          <a:prstGeom prst="roundRect">
            <a:avLst>
              <a:gd fmla="val 7393"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F9F0"/>
              </a:solidFill>
              <a:latin typeface="DM Sans"/>
              <a:ea typeface="DM Sans"/>
              <a:cs typeface="DM Sans"/>
              <a:sym typeface="DM Sans"/>
            </a:endParaRPr>
          </a:p>
        </p:txBody>
      </p:sp>
      <p:sp>
        <p:nvSpPr>
          <p:cNvPr id="647" name="Google Shape;647;p108"/>
          <p:cNvSpPr/>
          <p:nvPr/>
        </p:nvSpPr>
        <p:spPr>
          <a:xfrm>
            <a:off x="1082350"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48" name="Google Shape;648;p108"/>
          <p:cNvSpPr/>
          <p:nvPr/>
        </p:nvSpPr>
        <p:spPr>
          <a:xfrm>
            <a:off x="4780887"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49" name="Google Shape;649;p108"/>
          <p:cNvSpPr txBox="1"/>
          <p:nvPr>
            <p:ph type="title"/>
          </p:nvPr>
        </p:nvSpPr>
        <p:spPr>
          <a:xfrm>
            <a:off x="1082350" y="2903075"/>
            <a:ext cx="3280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50" name="Google Shape;650;p108"/>
          <p:cNvSpPr txBox="1"/>
          <p:nvPr>
            <p:ph idx="2" type="title"/>
          </p:nvPr>
        </p:nvSpPr>
        <p:spPr>
          <a:xfrm>
            <a:off x="4780887" y="1143225"/>
            <a:ext cx="3280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3600"/>
              <a:buNone/>
              <a:defRPr b="1" sz="3600">
                <a:solidFill>
                  <a:schemeClr val="lt1"/>
                </a:solidFill>
              </a:defRPr>
            </a:lvl1pPr>
            <a:lvl2pPr lvl="1" rtl="0" algn="ctr">
              <a:lnSpc>
                <a:spcPct val="100000"/>
              </a:lnSpc>
              <a:spcBef>
                <a:spcPts val="0"/>
              </a:spcBef>
              <a:spcAft>
                <a:spcPts val="0"/>
              </a:spcAft>
              <a:buClr>
                <a:schemeClr val="lt1"/>
              </a:buClr>
              <a:buSzPts val="12000"/>
              <a:buNone/>
              <a:defRPr sz="12000">
                <a:solidFill>
                  <a:schemeClr val="lt1"/>
                </a:solidFill>
              </a:defRPr>
            </a:lvl2pPr>
            <a:lvl3pPr lvl="2" rtl="0" algn="ctr">
              <a:lnSpc>
                <a:spcPct val="100000"/>
              </a:lnSpc>
              <a:spcBef>
                <a:spcPts val="0"/>
              </a:spcBef>
              <a:spcAft>
                <a:spcPts val="0"/>
              </a:spcAft>
              <a:buClr>
                <a:schemeClr val="lt1"/>
              </a:buClr>
              <a:buSzPts val="12000"/>
              <a:buNone/>
              <a:defRPr sz="12000">
                <a:solidFill>
                  <a:schemeClr val="lt1"/>
                </a:solidFill>
              </a:defRPr>
            </a:lvl3pPr>
            <a:lvl4pPr lvl="3" rtl="0" algn="ctr">
              <a:lnSpc>
                <a:spcPct val="100000"/>
              </a:lnSpc>
              <a:spcBef>
                <a:spcPts val="0"/>
              </a:spcBef>
              <a:spcAft>
                <a:spcPts val="0"/>
              </a:spcAft>
              <a:buClr>
                <a:schemeClr val="lt1"/>
              </a:buClr>
              <a:buSzPts val="12000"/>
              <a:buNone/>
              <a:defRPr sz="12000">
                <a:solidFill>
                  <a:schemeClr val="lt1"/>
                </a:solidFill>
              </a:defRPr>
            </a:lvl4pPr>
            <a:lvl5pPr lvl="4" rtl="0" algn="ctr">
              <a:lnSpc>
                <a:spcPct val="100000"/>
              </a:lnSpc>
              <a:spcBef>
                <a:spcPts val="0"/>
              </a:spcBef>
              <a:spcAft>
                <a:spcPts val="0"/>
              </a:spcAft>
              <a:buClr>
                <a:schemeClr val="lt1"/>
              </a:buClr>
              <a:buSzPts val="12000"/>
              <a:buNone/>
              <a:defRPr sz="12000">
                <a:solidFill>
                  <a:schemeClr val="lt1"/>
                </a:solidFill>
              </a:defRPr>
            </a:lvl5pPr>
            <a:lvl6pPr lvl="5" rtl="0" algn="ctr">
              <a:lnSpc>
                <a:spcPct val="100000"/>
              </a:lnSpc>
              <a:spcBef>
                <a:spcPts val="0"/>
              </a:spcBef>
              <a:spcAft>
                <a:spcPts val="0"/>
              </a:spcAft>
              <a:buClr>
                <a:schemeClr val="lt1"/>
              </a:buClr>
              <a:buSzPts val="12000"/>
              <a:buNone/>
              <a:defRPr sz="12000">
                <a:solidFill>
                  <a:schemeClr val="lt1"/>
                </a:solidFill>
              </a:defRPr>
            </a:lvl6pPr>
            <a:lvl7pPr lvl="6" rtl="0" algn="ctr">
              <a:lnSpc>
                <a:spcPct val="100000"/>
              </a:lnSpc>
              <a:spcBef>
                <a:spcPts val="0"/>
              </a:spcBef>
              <a:spcAft>
                <a:spcPts val="0"/>
              </a:spcAft>
              <a:buClr>
                <a:schemeClr val="lt1"/>
              </a:buClr>
              <a:buSzPts val="12000"/>
              <a:buNone/>
              <a:defRPr sz="12000">
                <a:solidFill>
                  <a:schemeClr val="lt1"/>
                </a:solidFill>
              </a:defRPr>
            </a:lvl7pPr>
            <a:lvl8pPr lvl="7" rtl="0" algn="ctr">
              <a:lnSpc>
                <a:spcPct val="100000"/>
              </a:lnSpc>
              <a:spcBef>
                <a:spcPts val="0"/>
              </a:spcBef>
              <a:spcAft>
                <a:spcPts val="0"/>
              </a:spcAft>
              <a:buClr>
                <a:schemeClr val="lt1"/>
              </a:buClr>
              <a:buSzPts val="12000"/>
              <a:buNone/>
              <a:defRPr sz="12000">
                <a:solidFill>
                  <a:schemeClr val="lt1"/>
                </a:solidFill>
              </a:defRPr>
            </a:lvl8pPr>
            <a:lvl9pPr lvl="8" rtl="0" algn="ctr">
              <a:lnSpc>
                <a:spcPct val="100000"/>
              </a:lnSpc>
              <a:spcBef>
                <a:spcPts val="0"/>
              </a:spcBef>
              <a:spcAft>
                <a:spcPts val="0"/>
              </a:spcAft>
              <a:buClr>
                <a:schemeClr val="lt1"/>
              </a:buClr>
              <a:buSzPts val="12000"/>
              <a:buNone/>
              <a:defRPr sz="12000">
                <a:solidFill>
                  <a:schemeClr val="lt1"/>
                </a:solidFill>
              </a:defRPr>
            </a:lvl9pPr>
          </a:lstStyle>
          <a:p/>
        </p:txBody>
      </p:sp>
      <p:sp>
        <p:nvSpPr>
          <p:cNvPr id="651" name="Google Shape;651;p108"/>
          <p:cNvSpPr txBox="1"/>
          <p:nvPr>
            <p:ph idx="3" type="title"/>
          </p:nvPr>
        </p:nvSpPr>
        <p:spPr>
          <a:xfrm>
            <a:off x="4938987" y="3060150"/>
            <a:ext cx="2964600" cy="64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52" name="Google Shape;652;p108"/>
          <p:cNvSpPr txBox="1"/>
          <p:nvPr>
            <p:ph idx="1" type="body"/>
          </p:nvPr>
        </p:nvSpPr>
        <p:spPr>
          <a:xfrm>
            <a:off x="4780887" y="2002900"/>
            <a:ext cx="3280800" cy="5091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Clr>
                <a:schemeClr val="lt1"/>
              </a:buClr>
              <a:buSzPts val="1400"/>
              <a:buChar char="●"/>
              <a:defRPr sz="1400">
                <a:solidFill>
                  <a:schemeClr val="lt1"/>
                </a:solidFill>
              </a:defRPr>
            </a:lvl1pPr>
            <a:lvl2pPr indent="-304800" lvl="1" marL="914400" rtl="0" algn="ctr">
              <a:lnSpc>
                <a:spcPct val="115000"/>
              </a:lnSpc>
              <a:spcBef>
                <a:spcPts val="0"/>
              </a:spcBef>
              <a:spcAft>
                <a:spcPts val="0"/>
              </a:spcAft>
              <a:buClr>
                <a:schemeClr val="lt1"/>
              </a:buClr>
              <a:buSzPts val="1200"/>
              <a:buChar char="○"/>
              <a:defRPr sz="1200">
                <a:solidFill>
                  <a:schemeClr val="lt1"/>
                </a:solidFill>
              </a:defRPr>
            </a:lvl2pPr>
            <a:lvl3pPr indent="-304800" lvl="2" marL="1371600" rtl="0" algn="ctr">
              <a:lnSpc>
                <a:spcPct val="115000"/>
              </a:lnSpc>
              <a:spcBef>
                <a:spcPts val="0"/>
              </a:spcBef>
              <a:spcAft>
                <a:spcPts val="0"/>
              </a:spcAft>
              <a:buClr>
                <a:schemeClr val="lt1"/>
              </a:buClr>
              <a:buSzPts val="1200"/>
              <a:buChar char="■"/>
              <a:defRPr sz="1200">
                <a:solidFill>
                  <a:schemeClr val="lt1"/>
                </a:solidFill>
              </a:defRPr>
            </a:lvl3pPr>
            <a:lvl4pPr indent="-304800" lvl="3" marL="1828800" rtl="0" algn="ctr">
              <a:lnSpc>
                <a:spcPct val="115000"/>
              </a:lnSpc>
              <a:spcBef>
                <a:spcPts val="0"/>
              </a:spcBef>
              <a:spcAft>
                <a:spcPts val="0"/>
              </a:spcAft>
              <a:buClr>
                <a:schemeClr val="lt1"/>
              </a:buClr>
              <a:buSzPts val="1200"/>
              <a:buChar char="●"/>
              <a:defRPr sz="1200">
                <a:solidFill>
                  <a:schemeClr val="lt1"/>
                </a:solidFill>
              </a:defRPr>
            </a:lvl4pPr>
            <a:lvl5pPr indent="-304800" lvl="4" marL="2286000" rtl="0" algn="ctr">
              <a:lnSpc>
                <a:spcPct val="115000"/>
              </a:lnSpc>
              <a:spcBef>
                <a:spcPts val="0"/>
              </a:spcBef>
              <a:spcAft>
                <a:spcPts val="0"/>
              </a:spcAft>
              <a:buClr>
                <a:schemeClr val="lt1"/>
              </a:buClr>
              <a:buSzPts val="1200"/>
              <a:buChar char="○"/>
              <a:defRPr sz="1200">
                <a:solidFill>
                  <a:schemeClr val="lt1"/>
                </a:solidFill>
              </a:defRPr>
            </a:lvl5pPr>
            <a:lvl6pPr indent="-304800" lvl="5" marL="2743200" rtl="0" algn="ctr">
              <a:lnSpc>
                <a:spcPct val="115000"/>
              </a:lnSpc>
              <a:spcBef>
                <a:spcPts val="0"/>
              </a:spcBef>
              <a:spcAft>
                <a:spcPts val="0"/>
              </a:spcAft>
              <a:buClr>
                <a:schemeClr val="lt1"/>
              </a:buClr>
              <a:buSzPts val="1200"/>
              <a:buChar char="■"/>
              <a:defRPr sz="1200">
                <a:solidFill>
                  <a:schemeClr val="lt1"/>
                </a:solidFill>
              </a:defRPr>
            </a:lvl6pPr>
            <a:lvl7pPr indent="-304800" lvl="6" marL="3200400" rtl="0" algn="ctr">
              <a:lnSpc>
                <a:spcPct val="115000"/>
              </a:lnSpc>
              <a:spcBef>
                <a:spcPts val="0"/>
              </a:spcBef>
              <a:spcAft>
                <a:spcPts val="0"/>
              </a:spcAft>
              <a:buClr>
                <a:schemeClr val="lt1"/>
              </a:buClr>
              <a:buSzPts val="1200"/>
              <a:buChar char="●"/>
              <a:defRPr sz="1200">
                <a:solidFill>
                  <a:schemeClr val="lt1"/>
                </a:solidFill>
              </a:defRPr>
            </a:lvl7pPr>
            <a:lvl8pPr indent="-304800" lvl="7" marL="3657600" rtl="0" algn="ctr">
              <a:lnSpc>
                <a:spcPct val="115000"/>
              </a:lnSpc>
              <a:spcBef>
                <a:spcPts val="0"/>
              </a:spcBef>
              <a:spcAft>
                <a:spcPts val="0"/>
              </a:spcAft>
              <a:buClr>
                <a:schemeClr val="lt1"/>
              </a:buClr>
              <a:buSzPts val="1200"/>
              <a:buChar char="○"/>
              <a:defRPr sz="1200">
                <a:solidFill>
                  <a:schemeClr val="lt1"/>
                </a:solidFill>
              </a:defRPr>
            </a:lvl8pPr>
            <a:lvl9pPr indent="-304800" lvl="8" marL="4114800" rtl="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653" name="Google Shape;653;p108"/>
          <p:cNvSpPr txBox="1"/>
          <p:nvPr>
            <p:ph idx="4" type="body"/>
          </p:nvPr>
        </p:nvSpPr>
        <p:spPr>
          <a:xfrm>
            <a:off x="1082350" y="3762750"/>
            <a:ext cx="3280800" cy="5523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654" name="Google Shape;654;p108"/>
          <p:cNvSpPr txBox="1"/>
          <p:nvPr>
            <p:ph idx="5" type="body"/>
          </p:nvPr>
        </p:nvSpPr>
        <p:spPr>
          <a:xfrm>
            <a:off x="4780887" y="3762750"/>
            <a:ext cx="3280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655" name="Google Shape;655;p108"/>
          <p:cNvSpPr txBox="1"/>
          <p:nvPr>
            <p:ph idx="6" type="title"/>
          </p:nvPr>
        </p:nvSpPr>
        <p:spPr>
          <a:xfrm>
            <a:off x="1420150" y="1143225"/>
            <a:ext cx="26052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56" name="Google Shape;656;p108"/>
          <p:cNvSpPr txBox="1"/>
          <p:nvPr>
            <p:ph idx="7" type="body"/>
          </p:nvPr>
        </p:nvSpPr>
        <p:spPr>
          <a:xfrm>
            <a:off x="1082350" y="2002900"/>
            <a:ext cx="3280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657" name="Google Shape;657;p108"/>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58" name="Google Shape;658;p108"/>
          <p:cNvSpPr txBox="1"/>
          <p:nvPr>
            <p:ph idx="8" type="title"/>
          </p:nvPr>
        </p:nvSpPr>
        <p:spPr>
          <a:xfrm>
            <a:off x="0" y="420825"/>
            <a:ext cx="9144000" cy="2757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100"/>
              <a:buNone/>
              <a:defRPr sz="31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pic>
        <p:nvPicPr>
          <p:cNvPr id="659" name="Google Shape;659;p10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Good to great">
    <p:spTree>
      <p:nvGrpSpPr>
        <p:cNvPr id="660" name="Shape 660"/>
        <p:cNvGrpSpPr/>
        <p:nvPr/>
      </p:nvGrpSpPr>
      <p:grpSpPr>
        <a:xfrm>
          <a:off x="0" y="0"/>
          <a:ext cx="0" cy="0"/>
          <a:chOff x="0" y="0"/>
          <a:chExt cx="0" cy="0"/>
        </a:xfrm>
      </p:grpSpPr>
      <p:sp>
        <p:nvSpPr>
          <p:cNvPr id="661" name="Google Shape;661;p109"/>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662" name="Google Shape;662;p109"/>
          <p:cNvSpPr txBox="1"/>
          <p:nvPr>
            <p:ph type="title"/>
          </p:nvPr>
        </p:nvSpPr>
        <p:spPr>
          <a:xfrm>
            <a:off x="204675" y="201125"/>
            <a:ext cx="86277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63" name="Google Shape;663;p109"/>
          <p:cNvSpPr/>
          <p:nvPr/>
        </p:nvSpPr>
        <p:spPr>
          <a:xfrm>
            <a:off x="2420942"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664" name="Google Shape;664;p109"/>
          <p:cNvSpPr txBox="1"/>
          <p:nvPr>
            <p:ph idx="2" type="title"/>
          </p:nvPr>
        </p:nvSpPr>
        <p:spPr>
          <a:xfrm>
            <a:off x="204675" y="1320500"/>
            <a:ext cx="19971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65" name="Google Shape;665;p109"/>
          <p:cNvSpPr/>
          <p:nvPr/>
        </p:nvSpPr>
        <p:spPr>
          <a:xfrm>
            <a:off x="4668034"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666" name="Google Shape;666;p109"/>
          <p:cNvSpPr txBox="1"/>
          <p:nvPr>
            <p:ph idx="3" type="title"/>
          </p:nvPr>
        </p:nvSpPr>
        <p:spPr>
          <a:xfrm>
            <a:off x="241837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67" name="Google Shape;667;p109"/>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668" name="Google Shape;668;p109"/>
          <p:cNvSpPr txBox="1"/>
          <p:nvPr>
            <p:ph idx="4" type="title"/>
          </p:nvPr>
        </p:nvSpPr>
        <p:spPr>
          <a:xfrm>
            <a:off x="467027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69" name="Google Shape;669;p109"/>
          <p:cNvSpPr txBox="1"/>
          <p:nvPr>
            <p:ph idx="5" type="title"/>
          </p:nvPr>
        </p:nvSpPr>
        <p:spPr>
          <a:xfrm>
            <a:off x="691512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pic>
        <p:nvPicPr>
          <p:cNvPr id="670" name="Google Shape;670;p10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Ending Logo">
    <p:bg>
      <p:bgPr>
        <a:solidFill>
          <a:schemeClr val="accent1"/>
        </a:solidFill>
      </p:bgPr>
    </p:bg>
    <p:spTree>
      <p:nvGrpSpPr>
        <p:cNvPr id="671" name="Shape 671"/>
        <p:cNvGrpSpPr/>
        <p:nvPr/>
      </p:nvGrpSpPr>
      <p:grpSpPr>
        <a:xfrm>
          <a:off x="0" y="0"/>
          <a:ext cx="0" cy="0"/>
          <a:chOff x="0" y="0"/>
          <a:chExt cx="0" cy="0"/>
        </a:xfrm>
      </p:grpSpPr>
      <p:pic>
        <p:nvPicPr>
          <p:cNvPr id="672" name="Google Shape;672;p110"/>
          <p:cNvPicPr preferRelativeResize="0"/>
          <p:nvPr/>
        </p:nvPicPr>
        <p:blipFill rotWithShape="1">
          <a:blip r:embed="rId2">
            <a:alphaModFix/>
          </a:blip>
          <a:srcRect b="0" l="0" r="0" t="0"/>
          <a:stretch/>
        </p:blipFill>
        <p:spPr>
          <a:xfrm>
            <a:off x="1427725" y="3967975"/>
            <a:ext cx="7716275" cy="1175525"/>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73" name="Shape 673"/>
        <p:cNvGrpSpPr/>
        <p:nvPr/>
      </p:nvGrpSpPr>
      <p:grpSpPr>
        <a:xfrm>
          <a:off x="0" y="0"/>
          <a:ext cx="0" cy="0"/>
          <a:chOff x="0" y="0"/>
          <a:chExt cx="0" cy="0"/>
        </a:xfrm>
      </p:grpSpPr>
      <p:sp>
        <p:nvSpPr>
          <p:cNvPr id="674" name="Google Shape;674;p111"/>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675" name="Google Shape;675;p111"/>
          <p:cNvSpPr txBox="1"/>
          <p:nvPr>
            <p:ph type="title"/>
          </p:nvPr>
        </p:nvSpPr>
        <p:spPr>
          <a:xfrm>
            <a:off x="460377" y="368439"/>
            <a:ext cx="8224500" cy="569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2973900" y="951750"/>
            <a:ext cx="55344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55" name="Google Shape;55;p14"/>
          <p:cNvSpPr txBox="1"/>
          <p:nvPr>
            <p:ph idx="1" type="body"/>
          </p:nvPr>
        </p:nvSpPr>
        <p:spPr>
          <a:xfrm>
            <a:off x="2973900" y="2559375"/>
            <a:ext cx="58443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56" name="Google Shape;56;p14"/>
          <p:cNvPicPr preferRelativeResize="0"/>
          <p:nvPr/>
        </p:nvPicPr>
        <p:blipFill>
          <a:blip r:embed="rId2">
            <a:alphaModFix/>
          </a:blip>
          <a:stretch>
            <a:fillRect/>
          </a:stretch>
        </p:blipFill>
        <p:spPr>
          <a:xfrm>
            <a:off x="0" y="0"/>
            <a:ext cx="2109641" cy="5143501"/>
          </a:xfrm>
          <a:prstGeom prst="rect">
            <a:avLst/>
          </a:prstGeom>
          <a:noFill/>
          <a:ln>
            <a:noFill/>
          </a:ln>
        </p:spPr>
      </p:pic>
      <p:pic>
        <p:nvPicPr>
          <p:cNvPr id="57" name="Google Shape;57;p14"/>
          <p:cNvPicPr preferRelativeResize="0"/>
          <p:nvPr/>
        </p:nvPicPr>
        <p:blipFill>
          <a:blip r:embed="rId3">
            <a:alphaModFix/>
          </a:blip>
          <a:stretch>
            <a:fillRect/>
          </a:stretch>
        </p:blipFill>
        <p:spPr>
          <a:xfrm>
            <a:off x="7928602" y="4822606"/>
            <a:ext cx="1001052" cy="15250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0" name="Google Shape;60;p15"/>
          <p:cNvPicPr preferRelativeResize="0"/>
          <p:nvPr/>
        </p:nvPicPr>
        <p:blipFill>
          <a:blip r:embed="rId2">
            <a:alphaModFix/>
          </a:blip>
          <a:stretch>
            <a:fillRect/>
          </a:stretch>
        </p:blipFill>
        <p:spPr>
          <a:xfrm>
            <a:off x="310001" y="4655604"/>
            <a:ext cx="1199421" cy="1827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CUSTOM_1_1_1_1">
    <p:bg>
      <p:bgPr>
        <a:solidFill>
          <a:schemeClr val="lt1"/>
        </a:solidFill>
      </p:bgPr>
    </p:bg>
    <p:spTree>
      <p:nvGrpSpPr>
        <p:cNvPr id="6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63" name="Google Shape;63;p16"/>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6"/>
          <p:cNvSpPr txBox="1"/>
          <p:nvPr>
            <p:ph type="ctrTitle"/>
          </p:nvPr>
        </p:nvSpPr>
        <p:spPr>
          <a:xfrm>
            <a:off x="197500" y="1512500"/>
            <a:ext cx="68514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000"/>
              <a:buNone/>
              <a:defRPr b="1" sz="6000">
                <a:solidFill>
                  <a:schemeClr val="lt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65" name="Google Shape;65;p16"/>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66" name="Google Shape;66;p16"/>
          <p:cNvPicPr preferRelativeResize="0"/>
          <p:nvPr/>
        </p:nvPicPr>
        <p:blipFill>
          <a:blip r:embed="rId4">
            <a:alphaModFix/>
          </a:blip>
          <a:stretch>
            <a:fillRect/>
          </a:stretch>
        </p:blipFill>
        <p:spPr>
          <a:xfrm>
            <a:off x="365225" y="711150"/>
            <a:ext cx="2599624" cy="396050"/>
          </a:xfrm>
          <a:prstGeom prst="rect">
            <a:avLst/>
          </a:prstGeom>
          <a:noFill/>
          <a:ln>
            <a:noFill/>
          </a:ln>
        </p:spPr>
      </p:pic>
      <p:sp>
        <p:nvSpPr>
          <p:cNvPr id="67" name="Google Shape;67;p16"/>
          <p:cNvSpPr txBox="1"/>
          <p:nvPr>
            <p:ph idx="2" type="ctrTitle"/>
          </p:nvPr>
        </p:nvSpPr>
        <p:spPr>
          <a:xfrm>
            <a:off x="197500" y="3763400"/>
            <a:ext cx="6152700" cy="518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68"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70" name="Google Shape;70;p17"/>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7"/>
          <p:cNvSpPr txBox="1"/>
          <p:nvPr>
            <p:ph type="ctrTitle"/>
          </p:nvPr>
        </p:nvSpPr>
        <p:spPr>
          <a:xfrm>
            <a:off x="197500" y="1650225"/>
            <a:ext cx="44649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72" name="Google Shape;72;p17"/>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73" name="Shape 73"/>
        <p:cNvGrpSpPr/>
        <p:nvPr/>
      </p:nvGrpSpPr>
      <p:grpSpPr>
        <a:xfrm>
          <a:off x="0" y="0"/>
          <a:ext cx="0" cy="0"/>
          <a:chOff x="0" y="0"/>
          <a:chExt cx="0" cy="0"/>
        </a:xfrm>
      </p:grpSpPr>
      <p:sp>
        <p:nvSpPr>
          <p:cNvPr id="74" name="Google Shape;74;p18"/>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8"/>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04800" lvl="1" marL="914400" rtl="0">
              <a:spcBef>
                <a:spcPts val="0"/>
              </a:spcBef>
              <a:spcAft>
                <a:spcPts val="0"/>
              </a:spcAft>
              <a:buClr>
                <a:schemeClr val="accent1"/>
              </a:buClr>
              <a:buSzPts val="1200"/>
              <a:buChar char="○"/>
              <a:defRPr>
                <a:solidFill>
                  <a:schemeClr val="accent1"/>
                </a:solidFill>
              </a:defRPr>
            </a:lvl2pPr>
            <a:lvl3pPr indent="-304800" lvl="2" marL="1371600" rtl="0">
              <a:spcBef>
                <a:spcPts val="0"/>
              </a:spcBef>
              <a:spcAft>
                <a:spcPts val="0"/>
              </a:spcAft>
              <a:buClr>
                <a:schemeClr val="accent1"/>
              </a:buClr>
              <a:buSzPts val="1200"/>
              <a:buChar char="■"/>
              <a:defRPr>
                <a:solidFill>
                  <a:schemeClr val="accent1"/>
                </a:solidFill>
              </a:defRPr>
            </a:lvl3pPr>
            <a:lvl4pPr indent="-304800" lvl="3" marL="1828800" rtl="0">
              <a:spcBef>
                <a:spcPts val="0"/>
              </a:spcBef>
              <a:spcAft>
                <a:spcPts val="0"/>
              </a:spcAft>
              <a:buSzPts val="1200"/>
              <a:buChar char="●"/>
              <a:defRPr>
                <a:solidFill>
                  <a:schemeClr val="accent1"/>
                </a:solidFill>
              </a:defRPr>
            </a:lvl4pPr>
            <a:lvl5pPr indent="-304800" lvl="4" marL="2286000" rtl="0">
              <a:spcBef>
                <a:spcPts val="0"/>
              </a:spcBef>
              <a:spcAft>
                <a:spcPts val="0"/>
              </a:spcAft>
              <a:buClr>
                <a:schemeClr val="accent1"/>
              </a:buClr>
              <a:buSzPts val="1200"/>
              <a:buChar char="○"/>
              <a:defRPr>
                <a:solidFill>
                  <a:schemeClr val="accent1"/>
                </a:solidFill>
              </a:defRPr>
            </a:lvl5pPr>
            <a:lvl6pPr indent="-298450" lvl="5" marL="2743200" rtl="0">
              <a:spcBef>
                <a:spcPts val="0"/>
              </a:spcBef>
              <a:spcAft>
                <a:spcPts val="0"/>
              </a:spcAft>
              <a:buClr>
                <a:schemeClr val="accent1"/>
              </a:buClr>
              <a:buSzPts val="1100"/>
              <a:buChar char="■"/>
              <a:defRPr>
                <a:solidFill>
                  <a:schemeClr val="accent1"/>
                </a:solidFill>
              </a:defRPr>
            </a:lvl6pPr>
            <a:lvl7pPr indent="-292100" lvl="6" marL="3200400" rtl="0">
              <a:spcBef>
                <a:spcPts val="0"/>
              </a:spcBef>
              <a:spcAft>
                <a:spcPts val="0"/>
              </a:spcAft>
              <a:buSzPts val="1000"/>
              <a:buChar char="●"/>
              <a:defRPr>
                <a:solidFill>
                  <a:schemeClr val="accent1"/>
                </a:solidFill>
              </a:defRPr>
            </a:lvl7pPr>
            <a:lvl8pPr indent="-292100" lvl="7" marL="3657600" rtl="0">
              <a:spcBef>
                <a:spcPts val="0"/>
              </a:spcBef>
              <a:spcAft>
                <a:spcPts val="0"/>
              </a:spcAft>
              <a:buClr>
                <a:schemeClr val="accent1"/>
              </a:buClr>
              <a:buSzPts val="1000"/>
              <a:buChar char="○"/>
              <a:defRPr>
                <a:solidFill>
                  <a:schemeClr val="accent1"/>
                </a:solidFill>
              </a:defRPr>
            </a:lvl8pPr>
            <a:lvl9pPr indent="-292100" lvl="8" marL="4114800" rtl="0">
              <a:spcBef>
                <a:spcPts val="0"/>
              </a:spcBef>
              <a:spcAft>
                <a:spcPts val="0"/>
              </a:spcAft>
              <a:buClr>
                <a:schemeClr val="accent1"/>
              </a:buClr>
              <a:buSzPts val="1000"/>
              <a:buChar char="■"/>
              <a:defRPr>
                <a:solidFill>
                  <a:schemeClr val="accent1"/>
                </a:solidFill>
              </a:defRPr>
            </a:lvl9pPr>
          </a:lstStyle>
          <a:p/>
        </p:txBody>
      </p:sp>
      <p:sp>
        <p:nvSpPr>
          <p:cNvPr id="76" name="Google Shape;76;p18"/>
          <p:cNvSpPr txBox="1"/>
          <p:nvPr>
            <p:ph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pic>
        <p:nvPicPr>
          <p:cNvPr id="77" name="Google Shape;77;p1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298450" lvl="5" marL="2743200" rtl="0">
              <a:spcBef>
                <a:spcPts val="0"/>
              </a:spcBef>
              <a:spcAft>
                <a:spcPts val="0"/>
              </a:spcAft>
              <a:buSzPts val="11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81" name="Google Shape;8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82" name="Google Shape;82;p19"/>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83" name="Google Shape;83;p19"/>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84" name="Shape 84"/>
        <p:cNvGrpSpPr/>
        <p:nvPr/>
      </p:nvGrpSpPr>
      <p:grpSpPr>
        <a:xfrm>
          <a:off x="0" y="0"/>
          <a:ext cx="0" cy="0"/>
          <a:chOff x="0" y="0"/>
          <a:chExt cx="0" cy="0"/>
        </a:xfrm>
      </p:grpSpPr>
      <p:sp>
        <p:nvSpPr>
          <p:cNvPr id="85" name="Google Shape;85;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20"/>
          <p:cNvSpPr txBox="1"/>
          <p:nvPr>
            <p:ph idx="1" type="body"/>
          </p:nvPr>
        </p:nvSpPr>
        <p:spPr>
          <a:xfrm>
            <a:off x="247500"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7" name="Google Shape;8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88" name="Google Shape;88;p20"/>
          <p:cNvCxnSpPr/>
          <p:nvPr/>
        </p:nvCxnSpPr>
        <p:spPr>
          <a:xfrm flipH="1" rot="10800000">
            <a:off x="10925" y="1462875"/>
            <a:ext cx="9094800" cy="3300"/>
          </a:xfrm>
          <a:prstGeom prst="straightConnector1">
            <a:avLst/>
          </a:prstGeom>
          <a:noFill/>
          <a:ln cap="flat" cmpd="sng" w="19050">
            <a:solidFill>
              <a:schemeClr val="accent1"/>
            </a:solidFill>
            <a:prstDash val="solid"/>
            <a:round/>
            <a:headEnd len="med" w="med" type="none"/>
            <a:tailEnd len="med" w="med" type="none"/>
          </a:ln>
        </p:spPr>
      </p:cxnSp>
      <p:sp>
        <p:nvSpPr>
          <p:cNvPr id="89" name="Google Shape;89;p20"/>
          <p:cNvSpPr txBox="1"/>
          <p:nvPr>
            <p:ph idx="2" type="body"/>
          </p:nvPr>
        </p:nvSpPr>
        <p:spPr>
          <a:xfrm>
            <a:off x="1980552"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0" name="Google Shape;90;p20"/>
          <p:cNvSpPr txBox="1"/>
          <p:nvPr>
            <p:ph idx="3" type="body"/>
          </p:nvPr>
        </p:nvSpPr>
        <p:spPr>
          <a:xfrm>
            <a:off x="3796807"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1" name="Google Shape;91;p20"/>
          <p:cNvSpPr txBox="1"/>
          <p:nvPr>
            <p:ph idx="4" type="body"/>
          </p:nvPr>
        </p:nvSpPr>
        <p:spPr>
          <a:xfrm>
            <a:off x="5613074"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2" name="Google Shape;92;p20"/>
          <p:cNvSpPr txBox="1"/>
          <p:nvPr>
            <p:ph idx="5" type="body"/>
          </p:nvPr>
        </p:nvSpPr>
        <p:spPr>
          <a:xfrm>
            <a:off x="7346126"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pic>
        <p:nvPicPr>
          <p:cNvPr id="93" name="Google Shape;93;p20"/>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94" name="Google Shape;94;p20"/>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95" name="Shape 95"/>
        <p:cNvGrpSpPr/>
        <p:nvPr/>
      </p:nvGrpSpPr>
      <p:grpSpPr>
        <a:xfrm>
          <a:off x="0" y="0"/>
          <a:ext cx="0" cy="0"/>
          <a:chOff x="0" y="0"/>
          <a:chExt cx="0" cy="0"/>
        </a:xfrm>
      </p:grpSpPr>
      <p:sp>
        <p:nvSpPr>
          <p:cNvPr id="96" name="Google Shape;96;p21"/>
          <p:cNvSpPr txBox="1"/>
          <p:nvPr>
            <p:ph idx="1" type="body"/>
          </p:nvPr>
        </p:nvSpPr>
        <p:spPr>
          <a:xfrm>
            <a:off x="311700" y="159790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298450" lvl="5" marL="2743200" rtl="0">
              <a:spcBef>
                <a:spcPts val="0"/>
              </a:spcBef>
              <a:spcAft>
                <a:spcPts val="0"/>
              </a:spcAft>
              <a:buSzPts val="11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97" name="Google Shape;9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98" name="Google Shape;98;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00" name="Google Shape;100;p21"/>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101" name="Google Shape;101;p21"/>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2" name="Shape 102"/>
        <p:cNvGrpSpPr/>
        <p:nvPr/>
      </p:nvGrpSpPr>
      <p:grpSpPr>
        <a:xfrm>
          <a:off x="0" y="0"/>
          <a:ext cx="0" cy="0"/>
          <a:chOff x="0" y="0"/>
          <a:chExt cx="0" cy="0"/>
        </a:xfrm>
      </p:grpSpPr>
      <p:sp>
        <p:nvSpPr>
          <p:cNvPr id="103" name="Google Shape;103;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5" name="Google Shape;105;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6" name="Google Shape;10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07" name="Google Shape;107;p22"/>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08" name="Shape 108"/>
        <p:cNvGrpSpPr/>
        <p:nvPr/>
      </p:nvGrpSpPr>
      <p:grpSpPr>
        <a:xfrm>
          <a:off x="0" y="0"/>
          <a:ext cx="0" cy="0"/>
          <a:chOff x="0" y="0"/>
          <a:chExt cx="0" cy="0"/>
        </a:xfrm>
      </p:grpSpPr>
      <p:sp>
        <p:nvSpPr>
          <p:cNvPr id="109" name="Google Shape;109;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3"/>
          <p:cNvSpPr txBox="1"/>
          <p:nvPr>
            <p:ph idx="1" type="body"/>
          </p:nvPr>
        </p:nvSpPr>
        <p:spPr>
          <a:xfrm>
            <a:off x="3117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1" name="Google Shape;111;p23"/>
          <p:cNvSpPr txBox="1"/>
          <p:nvPr>
            <p:ph idx="2" type="body"/>
          </p:nvPr>
        </p:nvSpPr>
        <p:spPr>
          <a:xfrm>
            <a:off x="48324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2" name="Google Shape;11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13" name="Google Shape;113;p23"/>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14" name="Google Shape;114;p23"/>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17" name="Google Shape;117;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4"/>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19" name="Google Shape;119;p2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20" name="Shape 120"/>
        <p:cNvGrpSpPr/>
        <p:nvPr/>
      </p:nvGrpSpPr>
      <p:grpSpPr>
        <a:xfrm>
          <a:off x="0" y="0"/>
          <a:ext cx="0" cy="0"/>
          <a:chOff x="0" y="0"/>
          <a:chExt cx="0" cy="0"/>
        </a:xfrm>
      </p:grpSpPr>
      <p:pic>
        <p:nvPicPr>
          <p:cNvPr id="121" name="Google Shape;121;p25"/>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122" name="Google Shape;122;p25"/>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txBox="1"/>
          <p:nvPr>
            <p:ph type="title"/>
          </p:nvPr>
        </p:nvSpPr>
        <p:spPr>
          <a:xfrm>
            <a:off x="311700" y="217097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400"/>
              <a:buNone/>
              <a:defRPr sz="3400">
                <a:solidFill>
                  <a:schemeClr val="lt1"/>
                </a:solidFill>
              </a:defRPr>
            </a:lvl1pPr>
            <a:lvl2pPr lvl="1" rtl="0" algn="ctr">
              <a:spcBef>
                <a:spcPts val="0"/>
              </a:spcBef>
              <a:spcAft>
                <a:spcPts val="0"/>
              </a:spcAft>
              <a:buSzPts val="3400"/>
              <a:buNone/>
              <a:defRPr sz="3400"/>
            </a:lvl2pPr>
            <a:lvl3pPr lvl="2" rtl="0" algn="ctr">
              <a:spcBef>
                <a:spcPts val="0"/>
              </a:spcBef>
              <a:spcAft>
                <a:spcPts val="0"/>
              </a:spcAft>
              <a:buSzPts val="3400"/>
              <a:buNone/>
              <a:defRPr sz="3400"/>
            </a:lvl3pPr>
            <a:lvl4pPr lvl="3" rtl="0" algn="ctr">
              <a:spcBef>
                <a:spcPts val="0"/>
              </a:spcBef>
              <a:spcAft>
                <a:spcPts val="0"/>
              </a:spcAft>
              <a:buSzPts val="3400"/>
              <a:buNone/>
              <a:defRPr sz="3400"/>
            </a:lvl4pPr>
            <a:lvl5pPr lvl="4" rtl="0" algn="ctr">
              <a:spcBef>
                <a:spcPts val="0"/>
              </a:spcBef>
              <a:spcAft>
                <a:spcPts val="0"/>
              </a:spcAft>
              <a:buSzPts val="3400"/>
              <a:buNone/>
              <a:defRPr sz="3400"/>
            </a:lvl5pPr>
            <a:lvl6pPr lvl="5" rtl="0" algn="ctr">
              <a:spcBef>
                <a:spcPts val="0"/>
              </a:spcBef>
              <a:spcAft>
                <a:spcPts val="0"/>
              </a:spcAft>
              <a:buSzPts val="3400"/>
              <a:buNone/>
              <a:defRPr sz="3400"/>
            </a:lvl6pPr>
            <a:lvl7pPr lvl="6" rtl="0" algn="ctr">
              <a:spcBef>
                <a:spcPts val="0"/>
              </a:spcBef>
              <a:spcAft>
                <a:spcPts val="0"/>
              </a:spcAft>
              <a:buSzPts val="3400"/>
              <a:buNone/>
              <a:defRPr sz="3400"/>
            </a:lvl7pPr>
            <a:lvl8pPr lvl="7" rtl="0" algn="ctr">
              <a:spcBef>
                <a:spcPts val="0"/>
              </a:spcBef>
              <a:spcAft>
                <a:spcPts val="0"/>
              </a:spcAft>
              <a:buSzPts val="3400"/>
              <a:buNone/>
              <a:defRPr sz="3400"/>
            </a:lvl8pPr>
            <a:lvl9pPr lvl="8" rtl="0" algn="ctr">
              <a:spcBef>
                <a:spcPts val="0"/>
              </a:spcBef>
              <a:spcAft>
                <a:spcPts val="0"/>
              </a:spcAft>
              <a:buSzPts val="3400"/>
              <a:buNone/>
              <a:defRPr sz="3400"/>
            </a:lvl9pPr>
          </a:lstStyle>
          <a:p/>
        </p:txBody>
      </p:sp>
      <p:sp>
        <p:nvSpPr>
          <p:cNvPr id="124" name="Google Shape;12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25" name="Google Shape;125;p25"/>
          <p:cNvPicPr preferRelativeResize="0"/>
          <p:nvPr/>
        </p:nvPicPr>
        <p:blipFill>
          <a:blip r:embed="rId3">
            <a:alphaModFix/>
          </a:blip>
          <a:stretch>
            <a:fillRect/>
          </a:stretch>
        </p:blipFill>
        <p:spPr>
          <a:xfrm>
            <a:off x="3840637" y="4295075"/>
            <a:ext cx="1462825" cy="222850"/>
          </a:xfrm>
          <a:prstGeom prst="rect">
            <a:avLst/>
          </a:prstGeom>
          <a:noFill/>
          <a:ln>
            <a:noFill/>
          </a:ln>
        </p:spPr>
      </p:pic>
      <p:pic>
        <p:nvPicPr>
          <p:cNvPr id="126" name="Google Shape;126;p25"/>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7" name="Shape 127"/>
        <p:cNvGrpSpPr/>
        <p:nvPr/>
      </p:nvGrpSpPr>
      <p:grpSpPr>
        <a:xfrm>
          <a:off x="0" y="0"/>
          <a:ext cx="0" cy="0"/>
          <a:chOff x="0" y="0"/>
          <a:chExt cx="0" cy="0"/>
        </a:xfrm>
      </p:grpSpPr>
      <p:sp>
        <p:nvSpPr>
          <p:cNvPr id="128" name="Google Shape;128;p2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9" name="Google Shape;129;p2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0" name="Google Shape;13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31" name="Google Shape;131;p2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2" name="Shape 132"/>
        <p:cNvGrpSpPr/>
        <p:nvPr/>
      </p:nvGrpSpPr>
      <p:grpSpPr>
        <a:xfrm>
          <a:off x="0" y="0"/>
          <a:ext cx="0" cy="0"/>
          <a:chOff x="0" y="0"/>
          <a:chExt cx="0" cy="0"/>
        </a:xfrm>
      </p:grpSpPr>
      <p:sp>
        <p:nvSpPr>
          <p:cNvPr id="133" name="Google Shape;133;p2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4" name="Google Shape;13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35" name="Google Shape;135;p27"/>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sp>
        <p:nvSpPr>
          <p:cNvPr id="137" name="Google Shape;137;p28"/>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9" name="Google Shape;139;p2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0" name="Google Shape;140;p2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sp>
        <p:nvSpPr>
          <p:cNvPr id="141" name="Google Shape;14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42" name="Google Shape;142;p2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143" name="Shape 143"/>
        <p:cNvGrpSpPr/>
        <p:nvPr/>
      </p:nvGrpSpPr>
      <p:grpSpPr>
        <a:xfrm>
          <a:off x="0" y="0"/>
          <a:ext cx="0" cy="0"/>
          <a:chOff x="0" y="0"/>
          <a:chExt cx="0" cy="0"/>
        </a:xfrm>
      </p:grpSpPr>
      <p:sp>
        <p:nvSpPr>
          <p:cNvPr id="144" name="Google Shape;144;p29"/>
          <p:cNvSpPr txBox="1"/>
          <p:nvPr>
            <p:ph type="title"/>
          </p:nvPr>
        </p:nvSpPr>
        <p:spPr>
          <a:xfrm>
            <a:off x="5674000" y="269975"/>
            <a:ext cx="3034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45" name="Google Shape;145;p29"/>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46" name="Google Shape;146;p29"/>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9"/>
          <p:cNvSpPr txBox="1"/>
          <p:nvPr>
            <p:ph idx="1" type="body"/>
          </p:nvPr>
        </p:nvSpPr>
        <p:spPr>
          <a:xfrm>
            <a:off x="5832875" y="1967225"/>
            <a:ext cx="33111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48" name="Google Shape;148;p29"/>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149" name="Shape 149"/>
        <p:cNvGrpSpPr/>
        <p:nvPr/>
      </p:nvGrpSpPr>
      <p:grpSpPr>
        <a:xfrm>
          <a:off x="0" y="0"/>
          <a:ext cx="0" cy="0"/>
          <a:chOff x="0" y="0"/>
          <a:chExt cx="0" cy="0"/>
        </a:xfrm>
      </p:grpSpPr>
      <p:sp>
        <p:nvSpPr>
          <p:cNvPr id="150" name="Google Shape;150;p30"/>
          <p:cNvSpPr txBox="1"/>
          <p:nvPr>
            <p:ph type="title"/>
          </p:nvPr>
        </p:nvSpPr>
        <p:spPr>
          <a:xfrm>
            <a:off x="7264575" y="269975"/>
            <a:ext cx="1444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100"/>
              <a:buNone/>
              <a:defRPr sz="21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1" name="Google Shape;151;p30"/>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52" name="Google Shape;152;p30"/>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0"/>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54" name="Google Shape;154;p30"/>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55" name="Shape 155"/>
        <p:cNvGrpSpPr/>
        <p:nvPr/>
      </p:nvGrpSpPr>
      <p:grpSpPr>
        <a:xfrm>
          <a:off x="0" y="0"/>
          <a:ext cx="0" cy="0"/>
          <a:chOff x="0" y="0"/>
          <a:chExt cx="0" cy="0"/>
        </a:xfrm>
      </p:grpSpPr>
      <p:pic>
        <p:nvPicPr>
          <p:cNvPr id="156" name="Google Shape;156;p31"/>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57" name="Google Shape;157;p31"/>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12000"/>
              <a:buNone/>
              <a:defRPr sz="120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9" name="Google Shape;159;p3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04800" lvl="1" marL="914400" rtl="0" algn="ctr">
              <a:spcBef>
                <a:spcPts val="0"/>
              </a:spcBef>
              <a:spcAft>
                <a:spcPts val="0"/>
              </a:spcAft>
              <a:buSzPts val="1200"/>
              <a:buChar char="○"/>
              <a:defRPr/>
            </a:lvl2pPr>
            <a:lvl3pPr indent="-304800" lvl="2" marL="1371600" rtl="0" algn="ctr">
              <a:spcBef>
                <a:spcPts val="0"/>
              </a:spcBef>
              <a:spcAft>
                <a:spcPts val="0"/>
              </a:spcAft>
              <a:buSzPts val="1200"/>
              <a:buChar char="■"/>
              <a:defRPr/>
            </a:lvl3pPr>
            <a:lvl4pPr indent="-304800" lvl="3" marL="1828800" rtl="0" algn="ctr">
              <a:spcBef>
                <a:spcPts val="0"/>
              </a:spcBef>
              <a:spcAft>
                <a:spcPts val="0"/>
              </a:spcAft>
              <a:buSzPts val="1200"/>
              <a:buChar char="●"/>
              <a:defRPr/>
            </a:lvl4pPr>
            <a:lvl5pPr indent="-304800" lvl="4" marL="2286000" rtl="0" algn="ctr">
              <a:spcBef>
                <a:spcPts val="0"/>
              </a:spcBef>
              <a:spcAft>
                <a:spcPts val="0"/>
              </a:spcAft>
              <a:buSzPts val="1200"/>
              <a:buChar char="○"/>
              <a:defRPr/>
            </a:lvl5pPr>
            <a:lvl6pPr indent="-298450" lvl="5" marL="2743200" rtl="0" algn="ctr">
              <a:spcBef>
                <a:spcPts val="0"/>
              </a:spcBef>
              <a:spcAft>
                <a:spcPts val="0"/>
              </a:spcAft>
              <a:buSzPts val="1100"/>
              <a:buChar char="■"/>
              <a:defRPr/>
            </a:lvl6pPr>
            <a:lvl7pPr indent="-292100" lvl="6" marL="3200400" rtl="0" algn="ctr">
              <a:spcBef>
                <a:spcPts val="0"/>
              </a:spcBef>
              <a:spcAft>
                <a:spcPts val="0"/>
              </a:spcAft>
              <a:buSzPts val="1000"/>
              <a:buChar char="●"/>
              <a:defRPr/>
            </a:lvl7pPr>
            <a:lvl8pPr indent="-292100" lvl="7" marL="3657600" rtl="0" algn="ctr">
              <a:spcBef>
                <a:spcPts val="0"/>
              </a:spcBef>
              <a:spcAft>
                <a:spcPts val="0"/>
              </a:spcAft>
              <a:buSzPts val="1000"/>
              <a:buChar char="○"/>
              <a:defRPr/>
            </a:lvl8pPr>
            <a:lvl9pPr indent="-292100" lvl="8" marL="4114800" rtl="0" algn="ctr">
              <a:spcBef>
                <a:spcPts val="0"/>
              </a:spcBef>
              <a:spcAft>
                <a:spcPts val="0"/>
              </a:spcAft>
              <a:buSzPts val="1000"/>
              <a:buChar char="■"/>
              <a:defRPr/>
            </a:lvl9pPr>
          </a:lstStyle>
          <a:p/>
        </p:txBody>
      </p:sp>
      <p:sp>
        <p:nvSpPr>
          <p:cNvPr id="160" name="Google Shape;16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61" name="Google Shape;161;p31"/>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162" name="Google Shape;162;p31"/>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163" name="Shape 163"/>
        <p:cNvGrpSpPr/>
        <p:nvPr/>
      </p:nvGrpSpPr>
      <p:grpSpPr>
        <a:xfrm>
          <a:off x="0" y="0"/>
          <a:ext cx="0" cy="0"/>
          <a:chOff x="0" y="0"/>
          <a:chExt cx="0" cy="0"/>
        </a:xfrm>
      </p:grpSpPr>
      <p:pic>
        <p:nvPicPr>
          <p:cNvPr id="164" name="Google Shape;164;p32"/>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65" name="Google Shape;165;p32"/>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32"/>
          <p:cNvPicPr preferRelativeResize="0"/>
          <p:nvPr/>
        </p:nvPicPr>
        <p:blipFill>
          <a:blip r:embed="rId3">
            <a:alphaModFix/>
          </a:blip>
          <a:stretch>
            <a:fillRect/>
          </a:stretch>
        </p:blipFill>
        <p:spPr>
          <a:xfrm>
            <a:off x="454975" y="4663225"/>
            <a:ext cx="1001051" cy="152925"/>
          </a:xfrm>
          <a:prstGeom prst="rect">
            <a:avLst/>
          </a:prstGeom>
          <a:noFill/>
          <a:ln>
            <a:noFill/>
          </a:ln>
        </p:spPr>
      </p:pic>
      <p:sp>
        <p:nvSpPr>
          <p:cNvPr id="167" name="Google Shape;167;p32"/>
          <p:cNvSpPr txBox="1"/>
          <p:nvPr>
            <p:ph hasCustomPrompt="1" type="title"/>
          </p:nvPr>
        </p:nvSpPr>
        <p:spPr>
          <a:xfrm>
            <a:off x="3117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8" name="Google Shape;16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69" name="Google Shape;169;p32"/>
          <p:cNvSpPr txBox="1"/>
          <p:nvPr>
            <p:ph hasCustomPrompt="1" idx="2" type="title"/>
          </p:nvPr>
        </p:nvSpPr>
        <p:spPr>
          <a:xfrm>
            <a:off x="30054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0" name="Google Shape;170;p32"/>
          <p:cNvSpPr txBox="1"/>
          <p:nvPr>
            <p:ph hasCustomPrompt="1" idx="3" type="title"/>
          </p:nvPr>
        </p:nvSpPr>
        <p:spPr>
          <a:xfrm>
            <a:off x="5813275"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1" name="Google Shape;171;p32"/>
          <p:cNvSpPr txBox="1"/>
          <p:nvPr>
            <p:ph hasCustomPrompt="1" idx="4" type="title"/>
          </p:nvPr>
        </p:nvSpPr>
        <p:spPr>
          <a:xfrm>
            <a:off x="3117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2" name="Google Shape;172;p32"/>
          <p:cNvSpPr txBox="1"/>
          <p:nvPr>
            <p:ph hasCustomPrompt="1" idx="5" type="title"/>
          </p:nvPr>
        </p:nvSpPr>
        <p:spPr>
          <a:xfrm>
            <a:off x="30054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3" name="Google Shape;173;p32"/>
          <p:cNvSpPr txBox="1"/>
          <p:nvPr>
            <p:ph hasCustomPrompt="1" idx="6" type="title"/>
          </p:nvPr>
        </p:nvSpPr>
        <p:spPr>
          <a:xfrm>
            <a:off x="5813275"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4" name="Google Shape;174;p32"/>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5" name="Google Shape;175;p32"/>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6" name="Google Shape;176;p32"/>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7" name="Google Shape;177;p32"/>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8" name="Google Shape;178;p32"/>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9" name="Google Shape;179;p32"/>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80" name="Google Shape;180;p32"/>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181" name="Shape 181"/>
        <p:cNvGrpSpPr/>
        <p:nvPr/>
      </p:nvGrpSpPr>
      <p:grpSpPr>
        <a:xfrm>
          <a:off x="0" y="0"/>
          <a:ext cx="0" cy="0"/>
          <a:chOff x="0" y="0"/>
          <a:chExt cx="0" cy="0"/>
        </a:xfrm>
      </p:grpSpPr>
      <p:pic>
        <p:nvPicPr>
          <p:cNvPr id="182" name="Google Shape;182;p33"/>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183" name="Shape 183"/>
        <p:cNvGrpSpPr/>
        <p:nvPr/>
      </p:nvGrpSpPr>
      <p:grpSpPr>
        <a:xfrm>
          <a:off x="0" y="0"/>
          <a:ext cx="0" cy="0"/>
          <a:chOff x="0" y="0"/>
          <a:chExt cx="0" cy="0"/>
        </a:xfrm>
      </p:grpSpPr>
      <p:pic>
        <p:nvPicPr>
          <p:cNvPr id="184" name="Google Shape;184;p34"/>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85" name="Google Shape;185;p34"/>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4"/>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4"/>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4"/>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4"/>
          <p:cNvSpPr txBox="1"/>
          <p:nvPr>
            <p:ph hasCustomPrompt="1" type="title"/>
          </p:nvPr>
        </p:nvSpPr>
        <p:spPr>
          <a:xfrm>
            <a:off x="326747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90" name="Google Shape;190;p34"/>
          <p:cNvSpPr txBox="1"/>
          <p:nvPr>
            <p:ph idx="1" type="body"/>
          </p:nvPr>
        </p:nvSpPr>
        <p:spPr>
          <a:xfrm>
            <a:off x="326747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91" name="Google Shape;191;p34"/>
          <p:cNvSpPr txBox="1"/>
          <p:nvPr>
            <p:ph hasCustomPrompt="1" idx="2" type="title"/>
          </p:nvPr>
        </p:nvSpPr>
        <p:spPr>
          <a:xfrm>
            <a:off x="618202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2" name="Google Shape;192;p34"/>
          <p:cNvSpPr txBox="1"/>
          <p:nvPr>
            <p:ph idx="3" type="body"/>
          </p:nvPr>
        </p:nvSpPr>
        <p:spPr>
          <a:xfrm>
            <a:off x="618202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93" name="Google Shape;193;p34"/>
          <p:cNvSpPr txBox="1"/>
          <p:nvPr>
            <p:ph hasCustomPrompt="1" idx="4" type="title"/>
          </p:nvPr>
        </p:nvSpPr>
        <p:spPr>
          <a:xfrm>
            <a:off x="251400"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4" name="Google Shape;194;p34"/>
          <p:cNvSpPr txBox="1"/>
          <p:nvPr>
            <p:ph idx="5" type="body"/>
          </p:nvPr>
        </p:nvSpPr>
        <p:spPr>
          <a:xfrm>
            <a:off x="251400"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95" name="Google Shape;195;p34"/>
          <p:cNvSpPr txBox="1"/>
          <p:nvPr>
            <p:ph idx="6" type="title"/>
          </p:nvPr>
        </p:nvSpPr>
        <p:spPr>
          <a:xfrm>
            <a:off x="0" y="673025"/>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196" name="Shape 196"/>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197" name="Shape 197"/>
        <p:cNvGrpSpPr/>
        <p:nvPr/>
      </p:nvGrpSpPr>
      <p:grpSpPr>
        <a:xfrm>
          <a:off x="0" y="0"/>
          <a:ext cx="0" cy="0"/>
          <a:chOff x="0" y="0"/>
          <a:chExt cx="0" cy="0"/>
        </a:xfrm>
      </p:grpSpPr>
      <p:sp>
        <p:nvSpPr>
          <p:cNvPr id="198" name="Google Shape;19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99" name="Google Shape;199;p36"/>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6"/>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6"/>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2" name="Google Shape;202;p36"/>
          <p:cNvCxnSpPr/>
          <p:nvPr/>
        </p:nvCxnSpPr>
        <p:spPr>
          <a:xfrm rot="10800000">
            <a:off x="495438" y="2902032"/>
            <a:ext cx="8167800" cy="0"/>
          </a:xfrm>
          <a:prstGeom prst="straightConnector1">
            <a:avLst/>
          </a:prstGeom>
          <a:noFill/>
          <a:ln cap="flat" cmpd="sng" w="9525">
            <a:solidFill>
              <a:srgbClr val="C5CED6"/>
            </a:solidFill>
            <a:prstDash val="dot"/>
            <a:round/>
            <a:headEnd len="med" w="med" type="none"/>
            <a:tailEnd len="med" w="med" type="none"/>
          </a:ln>
        </p:spPr>
      </p:cxnSp>
      <p:sp>
        <p:nvSpPr>
          <p:cNvPr id="203" name="Google Shape;203;p36"/>
          <p:cNvSpPr txBox="1"/>
          <p:nvPr>
            <p:ph hasCustomPrompt="1" type="title"/>
          </p:nvPr>
        </p:nvSpPr>
        <p:spPr>
          <a:xfrm>
            <a:off x="5486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4700"/>
              <a:buNone/>
              <a:defRPr b="1" sz="47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4" name="Google Shape;204;p36"/>
          <p:cNvSpPr txBox="1"/>
          <p:nvPr>
            <p:ph hasCustomPrompt="1" idx="2" type="title"/>
          </p:nvPr>
        </p:nvSpPr>
        <p:spPr>
          <a:xfrm>
            <a:off x="331565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700"/>
              <a:buNone/>
              <a:defRPr b="1" sz="4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5" name="Google Shape;205;p36"/>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206" name="Google Shape;206;p36"/>
          <p:cNvSpPr txBox="1"/>
          <p:nvPr>
            <p:ph hasCustomPrompt="1" idx="4" type="title"/>
          </p:nvPr>
        </p:nvSpPr>
        <p:spPr>
          <a:xfrm>
            <a:off x="60827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700"/>
              <a:buNone/>
              <a:defRPr b="1" sz="47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207" name="Google Shape;207;p36"/>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solidFill>
                  <a:schemeClr val="accen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208" name="Google Shape;208;p36"/>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lvl1pPr>
            <a:lvl2pPr lvl="1" rtl="0">
              <a:lnSpc>
                <a:spcPct val="100000"/>
              </a:lnSpc>
              <a:spcBef>
                <a:spcPts val="0"/>
              </a:spcBef>
              <a:spcAft>
                <a:spcPts val="0"/>
              </a:spcAft>
              <a:buSzPts val="1800"/>
              <a:buFont typeface="DM Sans"/>
              <a:buNone/>
              <a:defRPr sz="1800">
                <a:latin typeface="DM Sans"/>
                <a:ea typeface="DM Sans"/>
                <a:cs typeface="DM Sans"/>
                <a:sym typeface="DM Sans"/>
              </a:defRPr>
            </a:lvl2pPr>
            <a:lvl3pPr lvl="2" rtl="0">
              <a:lnSpc>
                <a:spcPct val="100000"/>
              </a:lnSpc>
              <a:spcBef>
                <a:spcPts val="0"/>
              </a:spcBef>
              <a:spcAft>
                <a:spcPts val="0"/>
              </a:spcAft>
              <a:buSzPts val="1800"/>
              <a:buFont typeface="DM Sans"/>
              <a:buNone/>
              <a:defRPr sz="1800">
                <a:latin typeface="DM Sans"/>
                <a:ea typeface="DM Sans"/>
                <a:cs typeface="DM Sans"/>
                <a:sym typeface="DM Sans"/>
              </a:defRPr>
            </a:lvl3pPr>
            <a:lvl4pPr lvl="3" rtl="0">
              <a:lnSpc>
                <a:spcPct val="100000"/>
              </a:lnSpc>
              <a:spcBef>
                <a:spcPts val="0"/>
              </a:spcBef>
              <a:spcAft>
                <a:spcPts val="0"/>
              </a:spcAft>
              <a:buSzPts val="1800"/>
              <a:buFont typeface="DM Sans"/>
              <a:buNone/>
              <a:defRPr sz="1800">
                <a:latin typeface="DM Sans"/>
                <a:ea typeface="DM Sans"/>
                <a:cs typeface="DM Sans"/>
                <a:sym typeface="DM Sans"/>
              </a:defRPr>
            </a:lvl4pPr>
            <a:lvl5pPr lvl="4" rtl="0">
              <a:lnSpc>
                <a:spcPct val="100000"/>
              </a:lnSpc>
              <a:spcBef>
                <a:spcPts val="0"/>
              </a:spcBef>
              <a:spcAft>
                <a:spcPts val="0"/>
              </a:spcAft>
              <a:buSzPts val="1800"/>
              <a:buFont typeface="DM Sans"/>
              <a:buNone/>
              <a:defRPr sz="1800">
                <a:latin typeface="DM Sans"/>
                <a:ea typeface="DM Sans"/>
                <a:cs typeface="DM Sans"/>
                <a:sym typeface="DM Sans"/>
              </a:defRPr>
            </a:lvl5pPr>
            <a:lvl6pPr lvl="5" rtl="0">
              <a:lnSpc>
                <a:spcPct val="100000"/>
              </a:lnSpc>
              <a:spcBef>
                <a:spcPts val="0"/>
              </a:spcBef>
              <a:spcAft>
                <a:spcPts val="0"/>
              </a:spcAft>
              <a:buSzPts val="1800"/>
              <a:buFont typeface="DM Sans"/>
              <a:buNone/>
              <a:defRPr sz="1800">
                <a:latin typeface="DM Sans"/>
                <a:ea typeface="DM Sans"/>
                <a:cs typeface="DM Sans"/>
                <a:sym typeface="DM Sans"/>
              </a:defRPr>
            </a:lvl6pPr>
            <a:lvl7pPr lvl="6" rtl="0">
              <a:lnSpc>
                <a:spcPct val="100000"/>
              </a:lnSpc>
              <a:spcBef>
                <a:spcPts val="0"/>
              </a:spcBef>
              <a:spcAft>
                <a:spcPts val="0"/>
              </a:spcAft>
              <a:buSzPts val="1800"/>
              <a:buFont typeface="DM Sans"/>
              <a:buNone/>
              <a:defRPr sz="1800">
                <a:latin typeface="DM Sans"/>
                <a:ea typeface="DM Sans"/>
                <a:cs typeface="DM Sans"/>
                <a:sym typeface="DM Sans"/>
              </a:defRPr>
            </a:lvl7pPr>
            <a:lvl8pPr lvl="7" rtl="0">
              <a:lnSpc>
                <a:spcPct val="100000"/>
              </a:lnSpc>
              <a:spcBef>
                <a:spcPts val="0"/>
              </a:spcBef>
              <a:spcAft>
                <a:spcPts val="0"/>
              </a:spcAft>
              <a:buSzPts val="1800"/>
              <a:buFont typeface="DM Sans"/>
              <a:buNone/>
              <a:defRPr sz="1800">
                <a:latin typeface="DM Sans"/>
                <a:ea typeface="DM Sans"/>
                <a:cs typeface="DM Sans"/>
                <a:sym typeface="DM Sans"/>
              </a:defRPr>
            </a:lvl8pPr>
            <a:lvl9pPr lvl="8" rtl="0">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209" name="Google Shape;209;p36"/>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900"/>
              <a:buNone/>
              <a:defRPr b="1" sz="900"/>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210" name="Google Shape;210;p36"/>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211" name="Google Shape;211;p3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IG_NUMBER_1_2">
    <p:bg>
      <p:bgPr>
        <a:solidFill>
          <a:schemeClr val="lt1"/>
        </a:solidFill>
      </p:bgPr>
    </p:bg>
    <p:spTree>
      <p:nvGrpSpPr>
        <p:cNvPr id="212" name="Shape 212"/>
        <p:cNvGrpSpPr/>
        <p:nvPr/>
      </p:nvGrpSpPr>
      <p:grpSpPr>
        <a:xfrm>
          <a:off x="0" y="0"/>
          <a:ext cx="0" cy="0"/>
          <a:chOff x="0" y="0"/>
          <a:chExt cx="0" cy="0"/>
        </a:xfrm>
      </p:grpSpPr>
      <p:sp>
        <p:nvSpPr>
          <p:cNvPr id="213" name="Google Shape;21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14" name="Google Shape;214;p37"/>
          <p:cNvSpPr/>
          <p:nvPr/>
        </p:nvSpPr>
        <p:spPr>
          <a:xfrm>
            <a:off x="1082375" y="1143225"/>
            <a:ext cx="3280800" cy="1529400"/>
          </a:xfrm>
          <a:prstGeom prst="roundRect">
            <a:avLst>
              <a:gd fmla="val 10764"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215" name="Google Shape;215;p37"/>
          <p:cNvSpPr/>
          <p:nvPr/>
        </p:nvSpPr>
        <p:spPr>
          <a:xfrm>
            <a:off x="4780850" y="1143225"/>
            <a:ext cx="3280800" cy="1529400"/>
          </a:xfrm>
          <a:prstGeom prst="roundRect">
            <a:avLst>
              <a:gd fmla="val 11424"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F9F0"/>
              </a:solidFill>
            </a:endParaRPr>
          </a:p>
        </p:txBody>
      </p:sp>
      <p:sp>
        <p:nvSpPr>
          <p:cNvPr id="216" name="Google Shape;216;p37"/>
          <p:cNvSpPr/>
          <p:nvPr/>
        </p:nvSpPr>
        <p:spPr>
          <a:xfrm>
            <a:off x="1082375"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4780850"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txBox="1"/>
          <p:nvPr>
            <p:ph hasCustomPrompt="1" type="title"/>
          </p:nvPr>
        </p:nvSpPr>
        <p:spPr>
          <a:xfrm>
            <a:off x="1082350" y="290307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9" name="Google Shape;219;p37"/>
          <p:cNvSpPr txBox="1"/>
          <p:nvPr>
            <p:ph hasCustomPrompt="1" idx="2" type="title"/>
          </p:nvPr>
        </p:nvSpPr>
        <p:spPr>
          <a:xfrm>
            <a:off x="4780850" y="114322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220" name="Google Shape;220;p37"/>
          <p:cNvSpPr txBox="1"/>
          <p:nvPr>
            <p:ph hasCustomPrompt="1" idx="3" type="title"/>
          </p:nvPr>
        </p:nvSpPr>
        <p:spPr>
          <a:xfrm>
            <a:off x="5097125" y="3060150"/>
            <a:ext cx="2964600" cy="64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21" name="Google Shape;221;p37"/>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222" name="Google Shape;222;p37"/>
          <p:cNvSpPr txBox="1"/>
          <p:nvPr>
            <p:ph idx="4" type="body"/>
          </p:nvPr>
        </p:nvSpPr>
        <p:spPr>
          <a:xfrm>
            <a:off x="1082325"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223" name="Google Shape;223;p37"/>
          <p:cNvSpPr txBox="1"/>
          <p:nvPr>
            <p:ph idx="5" type="body"/>
          </p:nvPr>
        </p:nvSpPr>
        <p:spPr>
          <a:xfrm>
            <a:off x="4780850"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224" name="Google Shape;224;p37"/>
          <p:cNvSpPr txBox="1"/>
          <p:nvPr>
            <p:ph hasCustomPrompt="1" idx="6" type="title"/>
          </p:nvPr>
        </p:nvSpPr>
        <p:spPr>
          <a:xfrm>
            <a:off x="1420125" y="1143225"/>
            <a:ext cx="26052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25" name="Google Shape;225;p37"/>
          <p:cNvSpPr txBox="1"/>
          <p:nvPr>
            <p:ph idx="7" type="body"/>
          </p:nvPr>
        </p:nvSpPr>
        <p:spPr>
          <a:xfrm>
            <a:off x="1082375"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226" name="Google Shape;226;p37"/>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7"/>
          <p:cNvSpPr txBox="1"/>
          <p:nvPr>
            <p:ph idx="8" type="title"/>
          </p:nvPr>
        </p:nvSpPr>
        <p:spPr>
          <a:xfrm>
            <a:off x="0" y="557547"/>
            <a:ext cx="9144000" cy="27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228" name="Google Shape;228;p37"/>
          <p:cNvPicPr preferRelativeResize="0"/>
          <p:nvPr/>
        </p:nvPicPr>
        <p:blipFill>
          <a:blip r:embed="rId2">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229" name="Shape 229"/>
        <p:cNvGrpSpPr/>
        <p:nvPr/>
      </p:nvGrpSpPr>
      <p:grpSpPr>
        <a:xfrm>
          <a:off x="0" y="0"/>
          <a:ext cx="0" cy="0"/>
          <a:chOff x="0" y="0"/>
          <a:chExt cx="0" cy="0"/>
        </a:xfrm>
      </p:grpSpPr>
      <p:sp>
        <p:nvSpPr>
          <p:cNvPr id="230" name="Google Shape;230;p38"/>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231" name="Google Shape;231;p38"/>
          <p:cNvSpPr txBox="1"/>
          <p:nvPr>
            <p:ph type="title"/>
          </p:nvPr>
        </p:nvSpPr>
        <p:spPr>
          <a:xfrm>
            <a:off x="204675" y="201125"/>
            <a:ext cx="8627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2" name="Google Shape;232;p38"/>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233" name="Google Shape;233;p38"/>
          <p:cNvSpPr txBox="1"/>
          <p:nvPr>
            <p:ph hasCustomPrompt="1" idx="2" type="title"/>
          </p:nvPr>
        </p:nvSpPr>
        <p:spPr>
          <a:xfrm>
            <a:off x="204675" y="1320500"/>
            <a:ext cx="19971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4" name="Google Shape;234;p38"/>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235" name="Google Shape;235;p38"/>
          <p:cNvSpPr txBox="1"/>
          <p:nvPr>
            <p:ph hasCustomPrompt="1" idx="3" type="title"/>
          </p:nvPr>
        </p:nvSpPr>
        <p:spPr>
          <a:xfrm>
            <a:off x="24183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6" name="Google Shape;236;p38"/>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237" name="Google Shape;237;p38"/>
          <p:cNvSpPr txBox="1"/>
          <p:nvPr>
            <p:ph hasCustomPrompt="1" idx="4" type="title"/>
          </p:nvPr>
        </p:nvSpPr>
        <p:spPr>
          <a:xfrm>
            <a:off x="46702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8" name="Google Shape;238;p38"/>
          <p:cNvSpPr txBox="1"/>
          <p:nvPr>
            <p:ph hasCustomPrompt="1" idx="5" type="title"/>
          </p:nvPr>
        </p:nvSpPr>
        <p:spPr>
          <a:xfrm>
            <a:off x="691512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239" name="Google Shape;239;p3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240" name="Shape 240"/>
        <p:cNvGrpSpPr/>
        <p:nvPr/>
      </p:nvGrpSpPr>
      <p:grpSpPr>
        <a:xfrm>
          <a:off x="0" y="0"/>
          <a:ext cx="0" cy="0"/>
          <a:chOff x="0" y="0"/>
          <a:chExt cx="0" cy="0"/>
        </a:xfrm>
      </p:grpSpPr>
      <p:pic>
        <p:nvPicPr>
          <p:cNvPr id="241" name="Google Shape;241;p39"/>
          <p:cNvPicPr preferRelativeResize="0"/>
          <p:nvPr/>
        </p:nvPicPr>
        <p:blipFill>
          <a:blip r:embed="rId2">
            <a:alphaModFix/>
          </a:blip>
          <a:stretch>
            <a:fillRect/>
          </a:stretch>
        </p:blipFill>
        <p:spPr>
          <a:xfrm>
            <a:off x="1427725" y="3967975"/>
            <a:ext cx="7716275" cy="117552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242" name="Shape 24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243" name="Shape 243"/>
        <p:cNvGrpSpPr/>
        <p:nvPr/>
      </p:nvGrpSpPr>
      <p:grpSpPr>
        <a:xfrm>
          <a:off x="0" y="0"/>
          <a:ext cx="0" cy="0"/>
          <a:chOff x="0" y="0"/>
          <a:chExt cx="0" cy="0"/>
        </a:xfrm>
      </p:grpSpPr>
      <p:pic>
        <p:nvPicPr>
          <p:cNvPr id="244" name="Google Shape;244;p41"/>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45" name="Google Shape;245;p41"/>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1"/>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247" name="Google Shape;247;p41"/>
          <p:cNvPicPr preferRelativeResize="0"/>
          <p:nvPr/>
        </p:nvPicPr>
        <p:blipFill>
          <a:blip r:embed="rId3">
            <a:alphaModFix/>
          </a:blip>
          <a:stretch>
            <a:fillRect/>
          </a:stretch>
        </p:blipFill>
        <p:spPr>
          <a:xfrm>
            <a:off x="4" y="0"/>
            <a:ext cx="2591725" cy="3161975"/>
          </a:xfrm>
          <a:prstGeom prst="rect">
            <a:avLst/>
          </a:prstGeom>
          <a:noFill/>
          <a:ln>
            <a:noFill/>
          </a:ln>
        </p:spPr>
      </p:pic>
      <p:pic>
        <p:nvPicPr>
          <p:cNvPr id="248" name="Google Shape;248;p41"/>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_2">
    <p:spTree>
      <p:nvGrpSpPr>
        <p:cNvPr id="249" name="Shape 249"/>
        <p:cNvGrpSpPr/>
        <p:nvPr/>
      </p:nvGrpSpPr>
      <p:grpSpPr>
        <a:xfrm>
          <a:off x="0" y="0"/>
          <a:ext cx="0" cy="0"/>
          <a:chOff x="0" y="0"/>
          <a:chExt cx="0" cy="0"/>
        </a:xfrm>
      </p:grpSpPr>
      <p:sp>
        <p:nvSpPr>
          <p:cNvPr id="250" name="Google Shape;250;p42"/>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251" name="Shape 251"/>
        <p:cNvGrpSpPr/>
        <p:nvPr/>
      </p:nvGrpSpPr>
      <p:grpSpPr>
        <a:xfrm>
          <a:off x="0" y="0"/>
          <a:ext cx="0" cy="0"/>
          <a:chOff x="0" y="0"/>
          <a:chExt cx="0" cy="0"/>
        </a:xfrm>
      </p:grpSpPr>
      <p:sp>
        <p:nvSpPr>
          <p:cNvPr id="252" name="Google Shape;252;p43"/>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53" name="Google Shape;253;p43"/>
          <p:cNvSpPr txBox="1"/>
          <p:nvPr>
            <p:ph idx="1" type="body"/>
          </p:nvPr>
        </p:nvSpPr>
        <p:spPr>
          <a:xfrm>
            <a:off x="459105" y="943847"/>
            <a:ext cx="8222400" cy="257700"/>
          </a:xfrm>
          <a:prstGeom prst="rect">
            <a:avLst/>
          </a:prstGeom>
          <a:noFill/>
          <a:ln>
            <a:noFill/>
          </a:ln>
        </p:spPr>
        <p:txBody>
          <a:bodyPr anchorCtr="0" anchor="ctr" bIns="34275" lIns="68575" spcFirstLastPara="1" rIns="68575" wrap="square" tIns="34275">
            <a:noAutofit/>
          </a:bodyPr>
          <a:lstStyle>
            <a:lvl1pPr indent="-228600" lvl="0" marL="457200" rtl="0" algn="l">
              <a:lnSpc>
                <a:spcPct val="114000"/>
              </a:lnSpc>
              <a:spcBef>
                <a:spcPts val="0"/>
              </a:spcBef>
              <a:spcAft>
                <a:spcPts val="0"/>
              </a:spcAft>
              <a:buClr>
                <a:schemeClr val="accent2"/>
              </a:buClr>
              <a:buSzPts val="1500"/>
              <a:buNone/>
              <a:defRPr sz="1500">
                <a:solidFill>
                  <a:schemeClr val="accent2"/>
                </a:solidFill>
              </a:defRPr>
            </a:lvl1pPr>
            <a:lvl2pPr indent="-323850" lvl="1" marL="914400" rtl="0" algn="l">
              <a:lnSpc>
                <a:spcPct val="114000"/>
              </a:lnSpc>
              <a:spcBef>
                <a:spcPts val="500"/>
              </a:spcBef>
              <a:spcAft>
                <a:spcPts val="0"/>
              </a:spcAft>
              <a:buClr>
                <a:schemeClr val="accent2"/>
              </a:buClr>
              <a:buSzPts val="1500"/>
              <a:buChar char="−"/>
              <a:defRPr/>
            </a:lvl2pPr>
            <a:lvl3pPr indent="-317500" lvl="2" marL="1371600" rtl="0" algn="l">
              <a:lnSpc>
                <a:spcPct val="114000"/>
              </a:lnSpc>
              <a:spcBef>
                <a:spcPts val="500"/>
              </a:spcBef>
              <a:spcAft>
                <a:spcPts val="0"/>
              </a:spcAft>
              <a:buClr>
                <a:schemeClr val="accent2"/>
              </a:buClr>
              <a:buSzPts val="1400"/>
              <a:buChar char="•"/>
              <a:defRPr/>
            </a:lvl3pPr>
            <a:lvl4pPr indent="-304800" lvl="3" marL="1828800" rtl="0" algn="l">
              <a:lnSpc>
                <a:spcPct val="114000"/>
              </a:lnSpc>
              <a:spcBef>
                <a:spcPts val="500"/>
              </a:spcBef>
              <a:spcAft>
                <a:spcPts val="0"/>
              </a:spcAft>
              <a:buClr>
                <a:schemeClr val="accent2"/>
              </a:buClr>
              <a:buSzPts val="1200"/>
              <a:buChar char="−"/>
              <a:defRPr/>
            </a:lvl4pPr>
            <a:lvl5pPr indent="-304800" lvl="4" marL="2286000" rtl="0" algn="l">
              <a:lnSpc>
                <a:spcPct val="114000"/>
              </a:lnSpc>
              <a:spcBef>
                <a:spcPts val="500"/>
              </a:spcBef>
              <a:spcAft>
                <a:spcPts val="0"/>
              </a:spcAft>
              <a:buClr>
                <a:schemeClr val="accent2"/>
              </a:buClr>
              <a:buSzPts val="1200"/>
              <a:buChar char="•"/>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4" name="Google Shape;254;p43"/>
          <p:cNvSpPr txBox="1"/>
          <p:nvPr>
            <p:ph type="title"/>
          </p:nvPr>
        </p:nvSpPr>
        <p:spPr>
          <a:xfrm>
            <a:off x="460377" y="368439"/>
            <a:ext cx="8224500" cy="569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2">
  <p:cSld name="Title and Bullet Content_4">
    <p:spTree>
      <p:nvGrpSpPr>
        <p:cNvPr id="255" name="Shape 255"/>
        <p:cNvGrpSpPr/>
        <p:nvPr/>
      </p:nvGrpSpPr>
      <p:grpSpPr>
        <a:xfrm>
          <a:off x="0" y="0"/>
          <a:ext cx="0" cy="0"/>
          <a:chOff x="0" y="0"/>
          <a:chExt cx="0" cy="0"/>
        </a:xfrm>
      </p:grpSpPr>
      <p:sp>
        <p:nvSpPr>
          <p:cNvPr id="256" name="Google Shape;256;p44"/>
          <p:cNvSpPr txBox="1"/>
          <p:nvPr>
            <p:ph idx="1" type="body"/>
          </p:nvPr>
        </p:nvSpPr>
        <p:spPr>
          <a:xfrm>
            <a:off x="531160" y="1413051"/>
            <a:ext cx="8075100" cy="32196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600"/>
              </a:spcBef>
              <a:spcAft>
                <a:spcPts val="0"/>
              </a:spcAft>
              <a:buClr>
                <a:schemeClr val="accent3"/>
              </a:buClr>
              <a:buSzPts val="2400"/>
              <a:buFont typeface="Courier New"/>
              <a:buChar char="o"/>
              <a:defRPr b="0" i="0" sz="2200">
                <a:solidFill>
                  <a:schemeClr val="dk1"/>
                </a:solidFill>
                <a:latin typeface="Roboto Light"/>
                <a:ea typeface="Roboto Light"/>
                <a:cs typeface="Roboto Light"/>
                <a:sym typeface="Roboto Light"/>
              </a:defRPr>
            </a:lvl1pPr>
            <a:lvl2pPr indent="-342900" lvl="1" marL="914400" rtl="0" algn="l">
              <a:lnSpc>
                <a:spcPct val="100000"/>
              </a:lnSpc>
              <a:spcBef>
                <a:spcPts val="600"/>
              </a:spcBef>
              <a:spcAft>
                <a:spcPts val="0"/>
              </a:spcAft>
              <a:buClr>
                <a:srgbClr val="E86A5C"/>
              </a:buClr>
              <a:buSzPts val="1800"/>
              <a:buFont typeface="Arial"/>
              <a:buChar char="•"/>
              <a:defRPr sz="1800">
                <a:latin typeface="Open Sans"/>
                <a:ea typeface="Open Sans"/>
                <a:cs typeface="Open Sans"/>
                <a:sym typeface="Open Sans"/>
              </a:defRPr>
            </a:lvl2pPr>
            <a:lvl3pPr indent="-317500" lvl="2" marL="1371600" rtl="0" algn="l">
              <a:lnSpc>
                <a:spcPct val="100000"/>
              </a:lnSpc>
              <a:spcBef>
                <a:spcPts val="600"/>
              </a:spcBef>
              <a:spcAft>
                <a:spcPts val="0"/>
              </a:spcAft>
              <a:buClr>
                <a:srgbClr val="E86A5C"/>
              </a:buClr>
              <a:buSzPts val="1400"/>
              <a:buFont typeface="Arial"/>
              <a:buChar char="•"/>
              <a:defRPr>
                <a:latin typeface="Open Sans"/>
                <a:ea typeface="Open Sans"/>
                <a:cs typeface="Open Sans"/>
                <a:sym typeface="Open Sans"/>
              </a:defRPr>
            </a:lvl3pPr>
            <a:lvl4pPr indent="-298450" lvl="3" marL="1828800" rtl="0" algn="l">
              <a:lnSpc>
                <a:spcPct val="100000"/>
              </a:lnSpc>
              <a:spcBef>
                <a:spcPts val="600"/>
              </a:spcBef>
              <a:spcAft>
                <a:spcPts val="0"/>
              </a:spcAft>
              <a:buClr>
                <a:srgbClr val="E86A5C"/>
              </a:buClr>
              <a:buSzPts val="1100"/>
              <a:buFont typeface="Courier New"/>
              <a:buChar char="o"/>
              <a:defRPr>
                <a:latin typeface="Open Sans"/>
                <a:ea typeface="Open Sans"/>
                <a:cs typeface="Open Sans"/>
                <a:sym typeface="Open Sans"/>
              </a:defRPr>
            </a:lvl4pPr>
            <a:lvl5pPr indent="-285750" lvl="4" marL="2286000" rtl="0" algn="l">
              <a:lnSpc>
                <a:spcPct val="100000"/>
              </a:lnSpc>
              <a:spcBef>
                <a:spcPts val="600"/>
              </a:spcBef>
              <a:spcAft>
                <a:spcPts val="0"/>
              </a:spcAft>
              <a:buClr>
                <a:srgbClr val="E86A5C"/>
              </a:buClr>
              <a:buSzPts val="900"/>
              <a:buFont typeface="Courier New"/>
              <a:buChar char="o"/>
              <a:defRPr sz="1200">
                <a:latin typeface="Open Sans"/>
                <a:ea typeface="Open Sans"/>
                <a:cs typeface="Open Sans"/>
                <a:sym typeface="Open Sans"/>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257" name="Google Shape;257;p44"/>
          <p:cNvSpPr txBox="1"/>
          <p:nvPr>
            <p:ph type="title"/>
          </p:nvPr>
        </p:nvSpPr>
        <p:spPr>
          <a:xfrm>
            <a:off x="531160" y="277565"/>
            <a:ext cx="8075100" cy="727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8" name="Google Shape;258;p44"/>
          <p:cNvSpPr txBox="1"/>
          <p:nvPr>
            <p:ph idx="2" type="body"/>
          </p:nvPr>
        </p:nvSpPr>
        <p:spPr>
          <a:xfrm>
            <a:off x="531626" y="1076922"/>
            <a:ext cx="8073900" cy="3015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00000"/>
              </a:lnSpc>
              <a:spcBef>
                <a:spcPts val="600"/>
              </a:spcBef>
              <a:spcAft>
                <a:spcPts val="0"/>
              </a:spcAft>
              <a:buSzPts val="2400"/>
              <a:buNone/>
              <a:defRPr b="0" i="0">
                <a:solidFill>
                  <a:schemeClr val="dk1"/>
                </a:solidFill>
                <a:latin typeface="Roboto Medium"/>
                <a:ea typeface="Roboto Medium"/>
                <a:cs typeface="Roboto Medium"/>
                <a:sym typeface="Roboto Medium"/>
              </a:defRPr>
            </a:lvl1pPr>
            <a:lvl2pPr indent="-342900" lvl="1" marL="914400" rtl="0" algn="l">
              <a:lnSpc>
                <a:spcPct val="100000"/>
              </a:lnSpc>
              <a:spcBef>
                <a:spcPts val="600"/>
              </a:spcBef>
              <a:spcAft>
                <a:spcPts val="0"/>
              </a:spcAft>
              <a:buSzPts val="1800"/>
              <a:buChar char="•"/>
              <a:defRPr/>
            </a:lvl2pPr>
            <a:lvl3pPr indent="-342900" lvl="2" marL="1371600" rtl="0" algn="l">
              <a:lnSpc>
                <a:spcPct val="100000"/>
              </a:lnSpc>
              <a:spcBef>
                <a:spcPts val="600"/>
              </a:spcBef>
              <a:spcAft>
                <a:spcPts val="0"/>
              </a:spcAft>
              <a:buSzPts val="1800"/>
              <a:buChar char="•"/>
              <a:defRPr/>
            </a:lvl3pPr>
            <a:lvl4pPr indent="-317500" lvl="3" marL="1828800" rtl="0" algn="l">
              <a:lnSpc>
                <a:spcPct val="100000"/>
              </a:lnSpc>
              <a:spcBef>
                <a:spcPts val="600"/>
              </a:spcBef>
              <a:spcAft>
                <a:spcPts val="0"/>
              </a:spcAft>
              <a:buSzPts val="1400"/>
              <a:buChar char="o"/>
              <a:defRPr/>
            </a:lvl4pPr>
            <a:lvl5pPr indent="-317500" lvl="4" marL="2286000" rtl="0" algn="l">
              <a:lnSpc>
                <a:spcPct val="100000"/>
              </a:lnSpc>
              <a:spcBef>
                <a:spcPts val="600"/>
              </a:spcBef>
              <a:spcAft>
                <a:spcPts val="0"/>
              </a:spcAft>
              <a:buSzPts val="1400"/>
              <a:buChar char="o"/>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259" name="Shape 259"/>
        <p:cNvGrpSpPr/>
        <p:nvPr/>
      </p:nvGrpSpPr>
      <p:grpSpPr>
        <a:xfrm>
          <a:off x="0" y="0"/>
          <a:ext cx="0" cy="0"/>
          <a:chOff x="0" y="0"/>
          <a:chExt cx="0" cy="0"/>
        </a:xfrm>
      </p:grpSpPr>
      <p:sp>
        <p:nvSpPr>
          <p:cNvPr id="260" name="Google Shape;260;p45"/>
          <p:cNvSpPr txBox="1"/>
          <p:nvPr>
            <p:ph type="title"/>
          </p:nvPr>
        </p:nvSpPr>
        <p:spPr>
          <a:xfrm>
            <a:off x="411250" y="445025"/>
            <a:ext cx="83214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3000"/>
              <a:buNone/>
              <a:defRPr/>
            </a:lvl1pPr>
            <a:lvl2pPr lvl="1" rtl="0" algn="ctr">
              <a:lnSpc>
                <a:spcPct val="100000"/>
              </a:lnSpc>
              <a:spcBef>
                <a:spcPts val="0"/>
              </a:spcBef>
              <a:spcAft>
                <a:spcPts val="0"/>
              </a:spcAft>
              <a:buClr>
                <a:schemeClr val="accent4"/>
              </a:buClr>
              <a:buSzPts val="2800"/>
              <a:buNone/>
              <a:defRPr>
                <a:solidFill>
                  <a:schemeClr val="accent4"/>
                </a:solidFill>
              </a:defRPr>
            </a:lvl2pPr>
            <a:lvl3pPr lvl="2" rtl="0" algn="ctr">
              <a:lnSpc>
                <a:spcPct val="100000"/>
              </a:lnSpc>
              <a:spcBef>
                <a:spcPts val="0"/>
              </a:spcBef>
              <a:spcAft>
                <a:spcPts val="0"/>
              </a:spcAft>
              <a:buClr>
                <a:schemeClr val="accent4"/>
              </a:buClr>
              <a:buSzPts val="2800"/>
              <a:buNone/>
              <a:defRPr>
                <a:solidFill>
                  <a:schemeClr val="accent4"/>
                </a:solidFill>
              </a:defRPr>
            </a:lvl3pPr>
            <a:lvl4pPr lvl="3" rtl="0" algn="ctr">
              <a:lnSpc>
                <a:spcPct val="100000"/>
              </a:lnSpc>
              <a:spcBef>
                <a:spcPts val="0"/>
              </a:spcBef>
              <a:spcAft>
                <a:spcPts val="0"/>
              </a:spcAft>
              <a:buClr>
                <a:schemeClr val="accent4"/>
              </a:buClr>
              <a:buSzPts val="2800"/>
              <a:buNone/>
              <a:defRPr>
                <a:solidFill>
                  <a:schemeClr val="accent4"/>
                </a:solidFill>
              </a:defRPr>
            </a:lvl4pPr>
            <a:lvl5pPr lvl="4" rtl="0" algn="ctr">
              <a:lnSpc>
                <a:spcPct val="100000"/>
              </a:lnSpc>
              <a:spcBef>
                <a:spcPts val="0"/>
              </a:spcBef>
              <a:spcAft>
                <a:spcPts val="0"/>
              </a:spcAft>
              <a:buClr>
                <a:schemeClr val="accent4"/>
              </a:buClr>
              <a:buSzPts val="2800"/>
              <a:buNone/>
              <a:defRPr>
                <a:solidFill>
                  <a:schemeClr val="accent4"/>
                </a:solidFill>
              </a:defRPr>
            </a:lvl5pPr>
            <a:lvl6pPr lvl="5" rtl="0" algn="ctr">
              <a:lnSpc>
                <a:spcPct val="100000"/>
              </a:lnSpc>
              <a:spcBef>
                <a:spcPts val="0"/>
              </a:spcBef>
              <a:spcAft>
                <a:spcPts val="0"/>
              </a:spcAft>
              <a:buClr>
                <a:schemeClr val="accent4"/>
              </a:buClr>
              <a:buSzPts val="2800"/>
              <a:buNone/>
              <a:defRPr>
                <a:solidFill>
                  <a:schemeClr val="accent4"/>
                </a:solidFill>
              </a:defRPr>
            </a:lvl6pPr>
            <a:lvl7pPr lvl="6" rtl="0" algn="ctr">
              <a:lnSpc>
                <a:spcPct val="100000"/>
              </a:lnSpc>
              <a:spcBef>
                <a:spcPts val="0"/>
              </a:spcBef>
              <a:spcAft>
                <a:spcPts val="0"/>
              </a:spcAft>
              <a:buClr>
                <a:schemeClr val="accent4"/>
              </a:buClr>
              <a:buSzPts val="2800"/>
              <a:buNone/>
              <a:defRPr>
                <a:solidFill>
                  <a:schemeClr val="accent4"/>
                </a:solidFill>
              </a:defRPr>
            </a:lvl7pPr>
            <a:lvl8pPr lvl="7" rtl="0" algn="ctr">
              <a:lnSpc>
                <a:spcPct val="100000"/>
              </a:lnSpc>
              <a:spcBef>
                <a:spcPts val="0"/>
              </a:spcBef>
              <a:spcAft>
                <a:spcPts val="0"/>
              </a:spcAft>
              <a:buClr>
                <a:schemeClr val="accent4"/>
              </a:buClr>
              <a:buSzPts val="2800"/>
              <a:buNone/>
              <a:defRPr>
                <a:solidFill>
                  <a:schemeClr val="accent4"/>
                </a:solidFill>
              </a:defRPr>
            </a:lvl8pPr>
            <a:lvl9pPr lvl="8" rtl="0" algn="ctr">
              <a:lnSpc>
                <a:spcPct val="100000"/>
              </a:lnSpc>
              <a:spcBef>
                <a:spcPts val="0"/>
              </a:spcBef>
              <a:spcAft>
                <a:spcPts val="0"/>
              </a:spcAft>
              <a:buClr>
                <a:schemeClr val="accent4"/>
              </a:buClr>
              <a:buSzPts val="2800"/>
              <a:buNone/>
              <a:defRPr>
                <a:solidFill>
                  <a:schemeClr val="accent4"/>
                </a:solidFill>
              </a:defRPr>
            </a:lvl9pPr>
          </a:lstStyle>
          <a:p/>
        </p:txBody>
      </p:sp>
      <p:sp>
        <p:nvSpPr>
          <p:cNvPr id="261" name="Google Shape;261;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type="blank">
  <p:cSld name="BLANK">
    <p:spTree>
      <p:nvGrpSpPr>
        <p:cNvPr id="262" name="Shape 262"/>
        <p:cNvGrpSpPr/>
        <p:nvPr/>
      </p:nvGrpSpPr>
      <p:grpSpPr>
        <a:xfrm>
          <a:off x="0" y="0"/>
          <a:ext cx="0" cy="0"/>
          <a:chOff x="0" y="0"/>
          <a:chExt cx="0" cy="0"/>
        </a:xfrm>
      </p:grpSpPr>
      <p:sp>
        <p:nvSpPr>
          <p:cNvPr id="263" name="Google Shape;263;p4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sz="700"/>
            </a:lvl1pPr>
            <a:lvl2pPr lvl="1" rtl="0" algn="l">
              <a:spcBef>
                <a:spcPts val="0"/>
              </a:spcBef>
              <a:spcAft>
                <a:spcPts val="0"/>
              </a:spcAft>
              <a:buSzPts val="700"/>
              <a:buNone/>
              <a:defRPr sz="700"/>
            </a:lvl2pPr>
            <a:lvl3pPr lvl="2" rtl="0" algn="l">
              <a:spcBef>
                <a:spcPts val="0"/>
              </a:spcBef>
              <a:spcAft>
                <a:spcPts val="0"/>
              </a:spcAft>
              <a:buSzPts val="700"/>
              <a:buNone/>
              <a:defRPr sz="700"/>
            </a:lvl3pPr>
            <a:lvl4pPr lvl="3" rtl="0" algn="l">
              <a:spcBef>
                <a:spcPts val="0"/>
              </a:spcBef>
              <a:spcAft>
                <a:spcPts val="0"/>
              </a:spcAft>
              <a:buSzPts val="700"/>
              <a:buNone/>
              <a:defRPr sz="700"/>
            </a:lvl4pPr>
            <a:lvl5pPr lvl="4" rtl="0" algn="l">
              <a:spcBef>
                <a:spcPts val="0"/>
              </a:spcBef>
              <a:spcAft>
                <a:spcPts val="0"/>
              </a:spcAft>
              <a:buSzPts val="700"/>
              <a:buNone/>
              <a:defRPr sz="700"/>
            </a:lvl5pPr>
            <a:lvl6pPr lvl="5" rtl="0" algn="l">
              <a:spcBef>
                <a:spcPts val="0"/>
              </a:spcBef>
              <a:spcAft>
                <a:spcPts val="0"/>
              </a:spcAft>
              <a:buSzPts val="700"/>
              <a:buNone/>
              <a:defRPr sz="700"/>
            </a:lvl6pPr>
            <a:lvl7pPr lvl="6" rtl="0" algn="l">
              <a:spcBef>
                <a:spcPts val="0"/>
              </a:spcBef>
              <a:spcAft>
                <a:spcPts val="0"/>
              </a:spcAft>
              <a:buSzPts val="700"/>
              <a:buNone/>
              <a:defRPr sz="700"/>
            </a:lvl7pPr>
            <a:lvl8pPr lvl="7" rtl="0" algn="l">
              <a:spcBef>
                <a:spcPts val="0"/>
              </a:spcBef>
              <a:spcAft>
                <a:spcPts val="0"/>
              </a:spcAft>
              <a:buSzPts val="700"/>
              <a:buNone/>
              <a:defRPr sz="700"/>
            </a:lvl8pPr>
            <a:lvl9pPr lvl="8" rtl="0" algn="l">
              <a:spcBef>
                <a:spcPts val="0"/>
              </a:spcBef>
              <a:spcAft>
                <a:spcPts val="0"/>
              </a:spcAft>
              <a:buSzPts val="700"/>
              <a:buNone/>
              <a:defRPr sz="700"/>
            </a:lvl9pPr>
          </a:lstStyle>
          <a:p/>
        </p:txBody>
      </p:sp>
      <p:sp>
        <p:nvSpPr>
          <p:cNvPr id="264" name="Google Shape;264;p4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sz="700"/>
            </a:lvl1pPr>
            <a:lvl2pPr lvl="1" rtl="0" algn="l">
              <a:spcBef>
                <a:spcPts val="0"/>
              </a:spcBef>
              <a:spcAft>
                <a:spcPts val="0"/>
              </a:spcAft>
              <a:buSzPts val="700"/>
              <a:buNone/>
              <a:defRPr sz="700"/>
            </a:lvl2pPr>
            <a:lvl3pPr lvl="2" rtl="0" algn="l">
              <a:spcBef>
                <a:spcPts val="0"/>
              </a:spcBef>
              <a:spcAft>
                <a:spcPts val="0"/>
              </a:spcAft>
              <a:buSzPts val="700"/>
              <a:buNone/>
              <a:defRPr sz="700"/>
            </a:lvl3pPr>
            <a:lvl4pPr lvl="3" rtl="0" algn="l">
              <a:spcBef>
                <a:spcPts val="0"/>
              </a:spcBef>
              <a:spcAft>
                <a:spcPts val="0"/>
              </a:spcAft>
              <a:buSzPts val="700"/>
              <a:buNone/>
              <a:defRPr sz="700"/>
            </a:lvl4pPr>
            <a:lvl5pPr lvl="4" rtl="0" algn="l">
              <a:spcBef>
                <a:spcPts val="0"/>
              </a:spcBef>
              <a:spcAft>
                <a:spcPts val="0"/>
              </a:spcAft>
              <a:buSzPts val="700"/>
              <a:buNone/>
              <a:defRPr sz="700"/>
            </a:lvl5pPr>
            <a:lvl6pPr lvl="5" rtl="0" algn="l">
              <a:spcBef>
                <a:spcPts val="0"/>
              </a:spcBef>
              <a:spcAft>
                <a:spcPts val="0"/>
              </a:spcAft>
              <a:buSzPts val="700"/>
              <a:buNone/>
              <a:defRPr sz="700"/>
            </a:lvl6pPr>
            <a:lvl7pPr lvl="6" rtl="0" algn="l">
              <a:spcBef>
                <a:spcPts val="0"/>
              </a:spcBef>
              <a:spcAft>
                <a:spcPts val="0"/>
              </a:spcAft>
              <a:buSzPts val="700"/>
              <a:buNone/>
              <a:defRPr sz="700"/>
            </a:lvl7pPr>
            <a:lvl8pPr lvl="7" rtl="0" algn="l">
              <a:spcBef>
                <a:spcPts val="0"/>
              </a:spcBef>
              <a:spcAft>
                <a:spcPts val="0"/>
              </a:spcAft>
              <a:buSzPts val="700"/>
              <a:buNone/>
              <a:defRPr sz="700"/>
            </a:lvl8pPr>
            <a:lvl9pPr lvl="8" rtl="0" algn="l">
              <a:spcBef>
                <a:spcPts val="0"/>
              </a:spcBef>
              <a:spcAft>
                <a:spcPts val="0"/>
              </a:spcAft>
              <a:buSzPts val="700"/>
              <a:buNone/>
              <a:defRPr sz="700"/>
            </a:lvl9pPr>
          </a:lstStyle>
          <a:p/>
        </p:txBody>
      </p:sp>
      <p:sp>
        <p:nvSpPr>
          <p:cNvPr id="265" name="Google Shape;265;p4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sz="700"/>
            </a:lvl1pPr>
            <a:lvl2pPr indent="0" lvl="1" marL="0" rtl="0" algn="r">
              <a:spcBef>
                <a:spcPts val="0"/>
              </a:spcBef>
              <a:buNone/>
              <a:defRPr sz="700"/>
            </a:lvl2pPr>
            <a:lvl3pPr indent="0" lvl="2" marL="0" rtl="0" algn="r">
              <a:spcBef>
                <a:spcPts val="0"/>
              </a:spcBef>
              <a:buNone/>
              <a:defRPr sz="700"/>
            </a:lvl3pPr>
            <a:lvl4pPr indent="0" lvl="3" marL="0" rtl="0" algn="r">
              <a:spcBef>
                <a:spcPts val="0"/>
              </a:spcBef>
              <a:buNone/>
              <a:defRPr sz="700"/>
            </a:lvl4pPr>
            <a:lvl5pPr indent="0" lvl="4" marL="0" rtl="0" algn="r">
              <a:spcBef>
                <a:spcPts val="0"/>
              </a:spcBef>
              <a:buNone/>
              <a:defRPr sz="700"/>
            </a:lvl5pPr>
            <a:lvl6pPr indent="0" lvl="5" marL="0" rtl="0" algn="r">
              <a:spcBef>
                <a:spcPts val="0"/>
              </a:spcBef>
              <a:buNone/>
              <a:defRPr sz="700"/>
            </a:lvl6pPr>
            <a:lvl7pPr indent="0" lvl="6" marL="0" rtl="0" algn="r">
              <a:spcBef>
                <a:spcPts val="0"/>
              </a:spcBef>
              <a:buNone/>
              <a:defRPr sz="700"/>
            </a:lvl7pPr>
            <a:lvl8pPr indent="0" lvl="7" marL="0" rtl="0" algn="r">
              <a:spcBef>
                <a:spcPts val="0"/>
              </a:spcBef>
              <a:buNone/>
              <a:defRPr sz="700"/>
            </a:lvl8pPr>
            <a:lvl9pPr indent="0" lvl="8" marL="0" rtl="0" algn="r">
              <a:spcBef>
                <a:spcPts val="0"/>
              </a:spcBef>
              <a:buNone/>
              <a:defRPr sz="7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6" name="Shape 266"/>
        <p:cNvGrpSpPr/>
        <p:nvPr/>
      </p:nvGrpSpPr>
      <p:grpSpPr>
        <a:xfrm>
          <a:off x="0" y="0"/>
          <a:ext cx="0" cy="0"/>
          <a:chOff x="0" y="0"/>
          <a:chExt cx="0" cy="0"/>
        </a:xfrm>
      </p:grpSpPr>
      <p:sp>
        <p:nvSpPr>
          <p:cNvPr id="267" name="Google Shape;267;p47"/>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1100"/>
            </a:lvl1pPr>
            <a:lvl2pPr indent="0" lvl="1" marL="0" rtl="0" algn="l">
              <a:spcBef>
                <a:spcPts val="0"/>
              </a:spcBef>
              <a:buNone/>
              <a:defRPr sz="1100"/>
            </a:lvl2pPr>
            <a:lvl3pPr indent="0" lvl="2" marL="0" rtl="0" algn="l">
              <a:spcBef>
                <a:spcPts val="0"/>
              </a:spcBef>
              <a:buNone/>
              <a:defRPr sz="1100"/>
            </a:lvl3pPr>
            <a:lvl4pPr indent="0" lvl="3" marL="0" rtl="0" algn="l">
              <a:spcBef>
                <a:spcPts val="0"/>
              </a:spcBef>
              <a:buNone/>
              <a:defRPr sz="1100"/>
            </a:lvl4pPr>
            <a:lvl5pPr indent="0" lvl="4" marL="0" rtl="0" algn="l">
              <a:spcBef>
                <a:spcPts val="0"/>
              </a:spcBef>
              <a:buNone/>
              <a:defRPr sz="1100"/>
            </a:lvl5pPr>
            <a:lvl6pPr indent="0" lvl="5" marL="0" rtl="0" algn="l">
              <a:spcBef>
                <a:spcPts val="0"/>
              </a:spcBef>
              <a:buNone/>
              <a:defRPr sz="1100"/>
            </a:lvl6pPr>
            <a:lvl7pPr indent="0" lvl="6" marL="0" rtl="0" algn="l">
              <a:spcBef>
                <a:spcPts val="0"/>
              </a:spcBef>
              <a:buNone/>
              <a:defRPr sz="1100"/>
            </a:lvl7pPr>
            <a:lvl8pPr indent="0" lvl="7" marL="0" rtl="0" algn="l">
              <a:spcBef>
                <a:spcPts val="0"/>
              </a:spcBef>
              <a:buNone/>
              <a:defRPr sz="1100"/>
            </a:lvl8pPr>
            <a:lvl9pPr indent="0" lvl="8" marL="0" rtl="0" algn="l">
              <a:spcBef>
                <a:spcPts val="0"/>
              </a:spcBef>
              <a:buNone/>
              <a:defRPr sz="1100"/>
            </a:lvl9pPr>
          </a:lstStyle>
          <a:p>
            <a:pPr indent="0" lvl="0" marL="0" rtl="0" algn="l">
              <a:spcBef>
                <a:spcPts val="0"/>
              </a:spcBef>
              <a:spcAft>
                <a:spcPts val="0"/>
              </a:spcAft>
              <a:buNone/>
            </a:pPr>
            <a:fld id="{00000000-1234-1234-1234-123412341234}" type="slidenum">
              <a:rPr lang="en"/>
              <a:t>‹#›</a:t>
            </a:fld>
            <a:endParaRPr/>
          </a:p>
        </p:txBody>
      </p:sp>
      <p:sp>
        <p:nvSpPr>
          <p:cNvPr id="268" name="Google Shape;268;p47"/>
          <p:cNvSpPr txBox="1"/>
          <p:nvPr>
            <p:ph idx="1" type="body"/>
          </p:nvPr>
        </p:nvSpPr>
        <p:spPr>
          <a:xfrm>
            <a:off x="460772" y="1169213"/>
            <a:ext cx="8222400" cy="3431100"/>
          </a:xfrm>
          <a:prstGeom prst="rect">
            <a:avLst/>
          </a:prstGeom>
          <a:noFill/>
          <a:ln>
            <a:noFill/>
          </a:ln>
        </p:spPr>
        <p:txBody>
          <a:bodyPr anchorCtr="0" anchor="t" bIns="34275" lIns="68575" spcFirstLastPara="1" rIns="68575" wrap="square" tIns="34275">
            <a:noAutofit/>
          </a:bodyPr>
          <a:lstStyle>
            <a:lvl1pPr indent="-342900" lvl="0" marL="457200" rtl="0" algn="l">
              <a:lnSpc>
                <a:spcPct val="114000"/>
              </a:lnSpc>
              <a:spcBef>
                <a:spcPts val="0"/>
              </a:spcBef>
              <a:spcAft>
                <a:spcPts val="0"/>
              </a:spcAft>
              <a:buClr>
                <a:schemeClr val="accent2"/>
              </a:buClr>
              <a:buSzPts val="1800"/>
              <a:buChar char="●"/>
              <a:defRPr/>
            </a:lvl1pPr>
            <a:lvl2pPr indent="-323850" lvl="1" marL="914400" rtl="0" algn="l">
              <a:lnSpc>
                <a:spcPct val="114000"/>
              </a:lnSpc>
              <a:spcBef>
                <a:spcPts val="500"/>
              </a:spcBef>
              <a:spcAft>
                <a:spcPts val="0"/>
              </a:spcAft>
              <a:buClr>
                <a:schemeClr val="accent2"/>
              </a:buClr>
              <a:buSzPts val="1500"/>
              <a:buChar char="○"/>
              <a:defRPr/>
            </a:lvl2pPr>
            <a:lvl3pPr indent="-317500" lvl="2" marL="1371600" rtl="0" algn="l">
              <a:lnSpc>
                <a:spcPct val="114000"/>
              </a:lnSpc>
              <a:spcBef>
                <a:spcPts val="500"/>
              </a:spcBef>
              <a:spcAft>
                <a:spcPts val="0"/>
              </a:spcAft>
              <a:buClr>
                <a:schemeClr val="accent2"/>
              </a:buClr>
              <a:buSzPts val="1400"/>
              <a:buChar char="■"/>
              <a:defRPr/>
            </a:lvl3pPr>
            <a:lvl4pPr indent="-304800" lvl="3" marL="1828800" rtl="0" algn="l">
              <a:lnSpc>
                <a:spcPct val="114000"/>
              </a:lnSpc>
              <a:spcBef>
                <a:spcPts val="500"/>
              </a:spcBef>
              <a:spcAft>
                <a:spcPts val="0"/>
              </a:spcAft>
              <a:buClr>
                <a:schemeClr val="accent2"/>
              </a:buClr>
              <a:buSzPts val="1200"/>
              <a:buChar char="●"/>
              <a:defRPr/>
            </a:lvl4pPr>
            <a:lvl5pPr indent="-304800" lvl="4" marL="2286000" rtl="0" algn="l">
              <a:lnSpc>
                <a:spcPct val="114000"/>
              </a:lnSpc>
              <a:spcBef>
                <a:spcPts val="500"/>
              </a:spcBef>
              <a:spcAft>
                <a:spcPts val="0"/>
              </a:spcAft>
              <a:buClr>
                <a:schemeClr val="accent2"/>
              </a:buClr>
              <a:buSzPts val="1200"/>
              <a:buChar char="○"/>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69" name="Google Shape;269;p47"/>
          <p:cNvSpPr txBox="1"/>
          <p:nvPr>
            <p:ph type="title"/>
          </p:nvPr>
        </p:nvSpPr>
        <p:spPr>
          <a:xfrm>
            <a:off x="460377" y="368439"/>
            <a:ext cx="8224500" cy="569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 number">
    <p:bg>
      <p:bgPr>
        <a:solidFill>
          <a:schemeClr val="lt1"/>
        </a:solidFill>
      </p:bgPr>
    </p:bg>
    <p:spTree>
      <p:nvGrpSpPr>
        <p:cNvPr id="270" name="Shape 270"/>
        <p:cNvGrpSpPr/>
        <p:nvPr/>
      </p:nvGrpSpPr>
      <p:grpSpPr>
        <a:xfrm>
          <a:off x="0" y="0"/>
          <a:ext cx="0" cy="0"/>
          <a:chOff x="0" y="0"/>
          <a:chExt cx="0" cy="0"/>
        </a:xfrm>
      </p:grpSpPr>
      <p:pic>
        <p:nvPicPr>
          <p:cNvPr id="271" name="Google Shape;271;p48"/>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72" name="Google Shape;272;p48"/>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73" name="Google Shape;273;p48"/>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accent1"/>
              </a:buClr>
              <a:buSzPts val="12000"/>
              <a:buNone/>
              <a:defRPr sz="120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274" name="Google Shape;274;p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04800" lvl="1" marL="914400" rtl="0" algn="ctr">
              <a:lnSpc>
                <a:spcPct val="115000"/>
              </a:lnSpc>
              <a:spcBef>
                <a:spcPts val="0"/>
              </a:spcBef>
              <a:spcAft>
                <a:spcPts val="0"/>
              </a:spcAft>
              <a:buSzPts val="1200"/>
              <a:buChar char="○"/>
              <a:defRPr/>
            </a:lvl2pPr>
            <a:lvl3pPr indent="-304800" lvl="2" marL="1371600" rtl="0" algn="ctr">
              <a:lnSpc>
                <a:spcPct val="115000"/>
              </a:lnSpc>
              <a:spcBef>
                <a:spcPts val="0"/>
              </a:spcBef>
              <a:spcAft>
                <a:spcPts val="0"/>
              </a:spcAft>
              <a:buSzPts val="1200"/>
              <a:buChar char="■"/>
              <a:defRPr/>
            </a:lvl3pPr>
            <a:lvl4pPr indent="-304800" lvl="3" marL="1828800" rtl="0" algn="ctr">
              <a:lnSpc>
                <a:spcPct val="115000"/>
              </a:lnSpc>
              <a:spcBef>
                <a:spcPts val="0"/>
              </a:spcBef>
              <a:spcAft>
                <a:spcPts val="0"/>
              </a:spcAft>
              <a:buSzPts val="1200"/>
              <a:buChar char="●"/>
              <a:defRPr/>
            </a:lvl4pPr>
            <a:lvl5pPr indent="-304800" lvl="4" marL="2286000" rtl="0" algn="ctr">
              <a:lnSpc>
                <a:spcPct val="115000"/>
              </a:lnSpc>
              <a:spcBef>
                <a:spcPts val="0"/>
              </a:spcBef>
              <a:spcAft>
                <a:spcPts val="0"/>
              </a:spcAft>
              <a:buSzPts val="1200"/>
              <a:buChar char="○"/>
              <a:defRPr/>
            </a:lvl5pPr>
            <a:lvl6pPr indent="-298450" lvl="5" marL="2743200" rtl="0" algn="ctr">
              <a:lnSpc>
                <a:spcPct val="115000"/>
              </a:lnSpc>
              <a:spcBef>
                <a:spcPts val="0"/>
              </a:spcBef>
              <a:spcAft>
                <a:spcPts val="0"/>
              </a:spcAft>
              <a:buSzPts val="1100"/>
              <a:buChar char="■"/>
              <a:defRPr/>
            </a:lvl6pPr>
            <a:lvl7pPr indent="-292100" lvl="6" marL="3200400" rtl="0" algn="ctr">
              <a:lnSpc>
                <a:spcPct val="115000"/>
              </a:lnSpc>
              <a:spcBef>
                <a:spcPts val="0"/>
              </a:spcBef>
              <a:spcAft>
                <a:spcPts val="0"/>
              </a:spcAft>
              <a:buSzPts val="1000"/>
              <a:buChar char="●"/>
              <a:defRPr/>
            </a:lvl7pPr>
            <a:lvl8pPr indent="-292100" lvl="7" marL="3657600" rtl="0" algn="ctr">
              <a:lnSpc>
                <a:spcPct val="115000"/>
              </a:lnSpc>
              <a:spcBef>
                <a:spcPts val="0"/>
              </a:spcBef>
              <a:spcAft>
                <a:spcPts val="0"/>
              </a:spcAft>
              <a:buSzPts val="1000"/>
              <a:buChar char="○"/>
              <a:defRPr/>
            </a:lvl8pPr>
            <a:lvl9pPr indent="-292100" lvl="8" marL="4114800" rtl="0" algn="ctr">
              <a:lnSpc>
                <a:spcPct val="115000"/>
              </a:lnSpc>
              <a:spcBef>
                <a:spcPts val="0"/>
              </a:spcBef>
              <a:spcAft>
                <a:spcPts val="0"/>
              </a:spcAft>
              <a:buSzPts val="1000"/>
              <a:buChar char="■"/>
              <a:defRPr/>
            </a:lvl9pPr>
          </a:lstStyle>
          <a:p/>
        </p:txBody>
      </p:sp>
      <p:sp>
        <p:nvSpPr>
          <p:cNvPr id="275" name="Google Shape;27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276" name="Google Shape;276;p48"/>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277" name="Google Shape;277;p48"/>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281" name="Shape 281"/>
        <p:cNvGrpSpPr/>
        <p:nvPr/>
      </p:nvGrpSpPr>
      <p:grpSpPr>
        <a:xfrm>
          <a:off x="0" y="0"/>
          <a:ext cx="0" cy="0"/>
          <a:chOff x="0" y="0"/>
          <a:chExt cx="0" cy="0"/>
        </a:xfrm>
      </p:grpSpPr>
      <p:pic>
        <p:nvPicPr>
          <p:cNvPr id="282" name="Google Shape;282;p50"/>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83" name="Google Shape;283;p50"/>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84" name="Google Shape;284;p50"/>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pic>
        <p:nvPicPr>
          <p:cNvPr id="285" name="Google Shape;285;p50"/>
          <p:cNvPicPr preferRelativeResize="0"/>
          <p:nvPr/>
        </p:nvPicPr>
        <p:blipFill rotWithShape="1">
          <a:blip r:embed="rId3">
            <a:alphaModFix/>
          </a:blip>
          <a:srcRect b="0" l="0" r="0" t="0"/>
          <a:stretch/>
        </p:blipFill>
        <p:spPr>
          <a:xfrm>
            <a:off x="4" y="0"/>
            <a:ext cx="2591725" cy="3161975"/>
          </a:xfrm>
          <a:prstGeom prst="rect">
            <a:avLst/>
          </a:prstGeom>
          <a:noFill/>
          <a:ln>
            <a:noFill/>
          </a:ln>
        </p:spPr>
      </p:pic>
      <p:pic>
        <p:nvPicPr>
          <p:cNvPr id="286" name="Google Shape;286;p50"/>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287" name="Shape 287"/>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288" name="Shape 288"/>
        <p:cNvGrpSpPr/>
        <p:nvPr/>
      </p:nvGrpSpPr>
      <p:grpSpPr>
        <a:xfrm>
          <a:off x="0" y="0"/>
          <a:ext cx="0" cy="0"/>
          <a:chOff x="0" y="0"/>
          <a:chExt cx="0" cy="0"/>
        </a:xfrm>
      </p:grpSpPr>
      <p:sp>
        <p:nvSpPr>
          <p:cNvPr id="289" name="Google Shape;289;p52"/>
          <p:cNvSpPr txBox="1"/>
          <p:nvPr>
            <p:ph type="title"/>
          </p:nvPr>
        </p:nvSpPr>
        <p:spPr>
          <a:xfrm>
            <a:off x="7264575" y="269975"/>
            <a:ext cx="14442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2100"/>
              <a:buNone/>
              <a:defRPr sz="2100">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290" name="Google Shape;290;p52"/>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91" name="Google Shape;291;p52"/>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92" name="Google Shape;292;p52"/>
          <p:cNvSpPr txBox="1"/>
          <p:nvPr>
            <p:ph idx="1" type="body"/>
          </p:nvPr>
        </p:nvSpPr>
        <p:spPr>
          <a:xfrm>
            <a:off x="7319525" y="1967225"/>
            <a:ext cx="1824300" cy="13008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pic>
        <p:nvPicPr>
          <p:cNvPr id="293" name="Google Shape;293;p5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294" name="Shape 294"/>
        <p:cNvGrpSpPr/>
        <p:nvPr/>
      </p:nvGrpSpPr>
      <p:grpSpPr>
        <a:xfrm>
          <a:off x="0" y="0"/>
          <a:ext cx="0" cy="0"/>
          <a:chOff x="0" y="0"/>
          <a:chExt cx="0" cy="0"/>
        </a:xfrm>
      </p:grpSpPr>
      <p:sp>
        <p:nvSpPr>
          <p:cNvPr id="295" name="Google Shape;295;p53"/>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296" name="Google Shape;296;p53"/>
          <p:cNvSpPr txBox="1"/>
          <p:nvPr>
            <p:ph idx="1" type="body"/>
          </p:nvPr>
        </p:nvSpPr>
        <p:spPr>
          <a:xfrm>
            <a:off x="2973900" y="2559375"/>
            <a:ext cx="58443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gn="l">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297" name="Google Shape;297;p53"/>
          <p:cNvPicPr preferRelativeResize="0"/>
          <p:nvPr/>
        </p:nvPicPr>
        <p:blipFill rotWithShape="1">
          <a:blip r:embed="rId2">
            <a:alphaModFix/>
          </a:blip>
          <a:srcRect b="0" l="0" r="0" t="0"/>
          <a:stretch/>
        </p:blipFill>
        <p:spPr>
          <a:xfrm>
            <a:off x="0" y="0"/>
            <a:ext cx="2109641" cy="5143501"/>
          </a:xfrm>
          <a:prstGeom prst="rect">
            <a:avLst/>
          </a:prstGeom>
          <a:noFill/>
          <a:ln>
            <a:noFill/>
          </a:ln>
        </p:spPr>
      </p:pic>
      <p:pic>
        <p:nvPicPr>
          <p:cNvPr id="298" name="Google Shape;298;p53"/>
          <p:cNvPicPr preferRelativeResize="0"/>
          <p:nvPr/>
        </p:nvPicPr>
        <p:blipFill rotWithShape="1">
          <a:blip r:embed="rId3">
            <a:alphaModFix/>
          </a:blip>
          <a:srcRect b="0" l="0" r="0" t="0"/>
          <a:stretch/>
        </p:blipFill>
        <p:spPr>
          <a:xfrm>
            <a:off x="7928602" y="4822606"/>
            <a:ext cx="1001052" cy="15250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299" name="Shape 299"/>
        <p:cNvGrpSpPr/>
        <p:nvPr/>
      </p:nvGrpSpPr>
      <p:grpSpPr>
        <a:xfrm>
          <a:off x="0" y="0"/>
          <a:ext cx="0" cy="0"/>
          <a:chOff x="0" y="0"/>
          <a:chExt cx="0" cy="0"/>
        </a:xfrm>
      </p:grpSpPr>
      <p:sp>
        <p:nvSpPr>
          <p:cNvPr id="300" name="Google Shape;300;p54"/>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01" name="Google Shape;301;p54"/>
          <p:cNvSpPr txBox="1"/>
          <p:nvPr>
            <p:ph type="title"/>
          </p:nvPr>
        </p:nvSpPr>
        <p:spPr>
          <a:xfrm>
            <a:off x="204675" y="201125"/>
            <a:ext cx="86277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02" name="Google Shape;302;p54"/>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03" name="Google Shape;303;p54"/>
          <p:cNvSpPr txBox="1"/>
          <p:nvPr>
            <p:ph idx="2" type="title"/>
          </p:nvPr>
        </p:nvSpPr>
        <p:spPr>
          <a:xfrm>
            <a:off x="204675" y="1320500"/>
            <a:ext cx="19971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304" name="Google Shape;304;p54"/>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05" name="Google Shape;305;p54"/>
          <p:cNvSpPr txBox="1"/>
          <p:nvPr>
            <p:ph idx="3" type="title"/>
          </p:nvPr>
        </p:nvSpPr>
        <p:spPr>
          <a:xfrm>
            <a:off x="241837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306" name="Google Shape;306;p54"/>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07" name="Google Shape;307;p54"/>
          <p:cNvSpPr txBox="1"/>
          <p:nvPr>
            <p:ph idx="4" type="title"/>
          </p:nvPr>
        </p:nvSpPr>
        <p:spPr>
          <a:xfrm>
            <a:off x="467027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308" name="Google Shape;308;p54"/>
          <p:cNvSpPr txBox="1"/>
          <p:nvPr>
            <p:ph idx="5" type="title"/>
          </p:nvPr>
        </p:nvSpPr>
        <p:spPr>
          <a:xfrm>
            <a:off x="691512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pic>
        <p:nvPicPr>
          <p:cNvPr id="309" name="Google Shape;309;p5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10" name="Shape 310"/>
        <p:cNvGrpSpPr/>
        <p:nvPr/>
      </p:nvGrpSpPr>
      <p:grpSpPr>
        <a:xfrm>
          <a:off x="0" y="0"/>
          <a:ext cx="0" cy="0"/>
          <a:chOff x="0" y="0"/>
          <a:chExt cx="0" cy="0"/>
        </a:xfrm>
      </p:grpSpPr>
      <p:sp>
        <p:nvSpPr>
          <p:cNvPr id="311" name="Google Shape;311;p55"/>
          <p:cNvSpPr txBox="1"/>
          <p:nvPr>
            <p:ph idx="1" type="body"/>
          </p:nvPr>
        </p:nvSpPr>
        <p:spPr>
          <a:xfrm>
            <a:off x="311700" y="1597900"/>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04800" lvl="1" marL="914400" rtl="0" algn="l">
              <a:lnSpc>
                <a:spcPct val="115000"/>
              </a:lnSpc>
              <a:spcBef>
                <a:spcPts val="0"/>
              </a:spcBef>
              <a:spcAft>
                <a:spcPts val="0"/>
              </a:spcAft>
              <a:buSzPts val="1200"/>
              <a:buChar char="○"/>
              <a:defRPr/>
            </a:lvl2pPr>
            <a:lvl3pPr indent="-304800" lvl="2" marL="1371600" rtl="0" algn="l">
              <a:lnSpc>
                <a:spcPct val="115000"/>
              </a:lnSpc>
              <a:spcBef>
                <a:spcPts val="0"/>
              </a:spcBef>
              <a:spcAft>
                <a:spcPts val="0"/>
              </a:spcAft>
              <a:buSzPts val="1200"/>
              <a:buChar char="■"/>
              <a:defRPr/>
            </a:lvl3pPr>
            <a:lvl4pPr indent="-304800" lvl="3" marL="1828800" rtl="0" algn="l">
              <a:lnSpc>
                <a:spcPct val="115000"/>
              </a:lnSpc>
              <a:spcBef>
                <a:spcPts val="0"/>
              </a:spcBef>
              <a:spcAft>
                <a:spcPts val="0"/>
              </a:spcAft>
              <a:buSzPts val="1200"/>
              <a:buChar char="●"/>
              <a:defRPr/>
            </a:lvl4pPr>
            <a:lvl5pPr indent="-304800" lvl="4" marL="2286000" rtl="0" algn="l">
              <a:lnSpc>
                <a:spcPct val="115000"/>
              </a:lnSpc>
              <a:spcBef>
                <a:spcPts val="0"/>
              </a:spcBef>
              <a:spcAft>
                <a:spcPts val="0"/>
              </a:spcAft>
              <a:buSzPts val="1200"/>
              <a:buChar char="○"/>
              <a:defRPr/>
            </a:lvl5pPr>
            <a:lvl6pPr indent="-298450" lvl="5" marL="2743200" rtl="0" algn="l">
              <a:lnSpc>
                <a:spcPct val="115000"/>
              </a:lnSpc>
              <a:spcBef>
                <a:spcPts val="0"/>
              </a:spcBef>
              <a:spcAft>
                <a:spcPts val="0"/>
              </a:spcAft>
              <a:buSzPts val="1100"/>
              <a:buChar char="■"/>
              <a:defRPr/>
            </a:lvl6pPr>
            <a:lvl7pPr indent="-292100" lvl="6" marL="3200400" rtl="0" algn="l">
              <a:lnSpc>
                <a:spcPct val="115000"/>
              </a:lnSpc>
              <a:spcBef>
                <a:spcPts val="0"/>
              </a:spcBef>
              <a:spcAft>
                <a:spcPts val="0"/>
              </a:spcAft>
              <a:buSzPts val="1000"/>
              <a:buChar char="●"/>
              <a:defRPr/>
            </a:lvl7pPr>
            <a:lvl8pPr indent="-292100" lvl="7" marL="3657600" rtl="0" algn="l">
              <a:lnSpc>
                <a:spcPct val="115000"/>
              </a:lnSpc>
              <a:spcBef>
                <a:spcPts val="0"/>
              </a:spcBef>
              <a:spcAft>
                <a:spcPts val="0"/>
              </a:spcAft>
              <a:buSzPts val="1000"/>
              <a:buChar char="○"/>
              <a:defRPr/>
            </a:lvl8pPr>
            <a:lvl9pPr indent="-292100" lvl="8" marL="4114800" rtl="0" algn="l">
              <a:lnSpc>
                <a:spcPct val="115000"/>
              </a:lnSpc>
              <a:spcBef>
                <a:spcPts val="0"/>
              </a:spcBef>
              <a:spcAft>
                <a:spcPts val="0"/>
              </a:spcAft>
              <a:buSzPts val="1000"/>
              <a:buChar char="■"/>
              <a:defRPr/>
            </a:lvl9pPr>
          </a:lstStyle>
          <a:p/>
        </p:txBody>
      </p:sp>
      <p:sp>
        <p:nvSpPr>
          <p:cNvPr id="312" name="Google Shape;312;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313" name="Google Shape;313;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14" name="Google Shape;314;p55"/>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315" name="Google Shape;315;p55"/>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316" name="Google Shape;316;p55"/>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2">
  <p:cSld name="Title and Bullet Content_4">
    <p:spTree>
      <p:nvGrpSpPr>
        <p:cNvPr id="317" name="Shape 317"/>
        <p:cNvGrpSpPr/>
        <p:nvPr/>
      </p:nvGrpSpPr>
      <p:grpSpPr>
        <a:xfrm>
          <a:off x="0" y="0"/>
          <a:ext cx="0" cy="0"/>
          <a:chOff x="0" y="0"/>
          <a:chExt cx="0" cy="0"/>
        </a:xfrm>
      </p:grpSpPr>
      <p:sp>
        <p:nvSpPr>
          <p:cNvPr id="318" name="Google Shape;318;p56"/>
          <p:cNvSpPr txBox="1"/>
          <p:nvPr>
            <p:ph idx="1" type="body"/>
          </p:nvPr>
        </p:nvSpPr>
        <p:spPr>
          <a:xfrm>
            <a:off x="531160" y="1413051"/>
            <a:ext cx="8075100" cy="32196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600"/>
              </a:spcBef>
              <a:spcAft>
                <a:spcPts val="0"/>
              </a:spcAft>
              <a:buClr>
                <a:schemeClr val="accent3"/>
              </a:buClr>
              <a:buSzPts val="2400"/>
              <a:buFont typeface="Courier New"/>
              <a:buChar char="o"/>
              <a:defRPr b="0" i="0" sz="2200">
                <a:solidFill>
                  <a:schemeClr val="dk1"/>
                </a:solidFill>
                <a:latin typeface="DM Sans"/>
                <a:ea typeface="DM Sans"/>
                <a:cs typeface="DM Sans"/>
                <a:sym typeface="DM Sans"/>
              </a:defRPr>
            </a:lvl1pPr>
            <a:lvl2pPr indent="-342900" lvl="1" marL="914400" rtl="0" algn="l">
              <a:lnSpc>
                <a:spcPct val="100000"/>
              </a:lnSpc>
              <a:spcBef>
                <a:spcPts val="600"/>
              </a:spcBef>
              <a:spcAft>
                <a:spcPts val="0"/>
              </a:spcAft>
              <a:buClr>
                <a:srgbClr val="E86A5C"/>
              </a:buClr>
              <a:buSzPts val="1800"/>
              <a:buFont typeface="Arial"/>
              <a:buChar char="•"/>
              <a:defRPr sz="1800">
                <a:latin typeface="Open Sans"/>
                <a:ea typeface="Open Sans"/>
                <a:cs typeface="Open Sans"/>
                <a:sym typeface="Open Sans"/>
              </a:defRPr>
            </a:lvl2pPr>
            <a:lvl3pPr indent="-317500" lvl="2" marL="1371600" rtl="0" algn="l">
              <a:lnSpc>
                <a:spcPct val="100000"/>
              </a:lnSpc>
              <a:spcBef>
                <a:spcPts val="600"/>
              </a:spcBef>
              <a:spcAft>
                <a:spcPts val="0"/>
              </a:spcAft>
              <a:buClr>
                <a:srgbClr val="E86A5C"/>
              </a:buClr>
              <a:buSzPts val="1400"/>
              <a:buFont typeface="Arial"/>
              <a:buChar char="•"/>
              <a:defRPr>
                <a:latin typeface="Open Sans"/>
                <a:ea typeface="Open Sans"/>
                <a:cs typeface="Open Sans"/>
                <a:sym typeface="Open Sans"/>
              </a:defRPr>
            </a:lvl3pPr>
            <a:lvl4pPr indent="-298450" lvl="3" marL="1828800" rtl="0" algn="l">
              <a:lnSpc>
                <a:spcPct val="100000"/>
              </a:lnSpc>
              <a:spcBef>
                <a:spcPts val="600"/>
              </a:spcBef>
              <a:spcAft>
                <a:spcPts val="0"/>
              </a:spcAft>
              <a:buClr>
                <a:srgbClr val="E86A5C"/>
              </a:buClr>
              <a:buSzPts val="1100"/>
              <a:buFont typeface="Courier New"/>
              <a:buChar char="o"/>
              <a:defRPr>
                <a:latin typeface="Open Sans"/>
                <a:ea typeface="Open Sans"/>
                <a:cs typeface="Open Sans"/>
                <a:sym typeface="Open Sans"/>
              </a:defRPr>
            </a:lvl4pPr>
            <a:lvl5pPr indent="-285750" lvl="4" marL="2286000" rtl="0" algn="l">
              <a:lnSpc>
                <a:spcPct val="100000"/>
              </a:lnSpc>
              <a:spcBef>
                <a:spcPts val="600"/>
              </a:spcBef>
              <a:spcAft>
                <a:spcPts val="0"/>
              </a:spcAft>
              <a:buClr>
                <a:srgbClr val="E86A5C"/>
              </a:buClr>
              <a:buSzPts val="900"/>
              <a:buFont typeface="Courier New"/>
              <a:buChar char="o"/>
              <a:defRPr sz="1200">
                <a:latin typeface="Open Sans"/>
                <a:ea typeface="Open Sans"/>
                <a:cs typeface="Open Sans"/>
                <a:sym typeface="Open Sans"/>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319" name="Google Shape;319;p56"/>
          <p:cNvSpPr txBox="1"/>
          <p:nvPr>
            <p:ph type="title"/>
          </p:nvPr>
        </p:nvSpPr>
        <p:spPr>
          <a:xfrm>
            <a:off x="531160" y="277565"/>
            <a:ext cx="8075100" cy="727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0" name="Google Shape;320;p56"/>
          <p:cNvSpPr txBox="1"/>
          <p:nvPr>
            <p:ph idx="2" type="body"/>
          </p:nvPr>
        </p:nvSpPr>
        <p:spPr>
          <a:xfrm>
            <a:off x="531626" y="1076922"/>
            <a:ext cx="8073900" cy="3015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00000"/>
              </a:lnSpc>
              <a:spcBef>
                <a:spcPts val="600"/>
              </a:spcBef>
              <a:spcAft>
                <a:spcPts val="0"/>
              </a:spcAft>
              <a:buSzPts val="2400"/>
              <a:buNone/>
              <a:defRPr b="0" i="0">
                <a:solidFill>
                  <a:schemeClr val="dk1"/>
                </a:solidFill>
                <a:latin typeface="DM Sans"/>
                <a:ea typeface="DM Sans"/>
                <a:cs typeface="DM Sans"/>
                <a:sym typeface="DM Sans"/>
              </a:defRPr>
            </a:lvl1pPr>
            <a:lvl2pPr indent="-342900" lvl="1" marL="914400" rtl="0" algn="l">
              <a:lnSpc>
                <a:spcPct val="100000"/>
              </a:lnSpc>
              <a:spcBef>
                <a:spcPts val="600"/>
              </a:spcBef>
              <a:spcAft>
                <a:spcPts val="0"/>
              </a:spcAft>
              <a:buSzPts val="1800"/>
              <a:buChar char="•"/>
              <a:defRPr/>
            </a:lvl2pPr>
            <a:lvl3pPr indent="-342900" lvl="2" marL="1371600" rtl="0" algn="l">
              <a:lnSpc>
                <a:spcPct val="100000"/>
              </a:lnSpc>
              <a:spcBef>
                <a:spcPts val="600"/>
              </a:spcBef>
              <a:spcAft>
                <a:spcPts val="0"/>
              </a:spcAft>
              <a:buSzPts val="1800"/>
              <a:buChar char="•"/>
              <a:defRPr/>
            </a:lvl3pPr>
            <a:lvl4pPr indent="-317500" lvl="3" marL="1828800" rtl="0" algn="l">
              <a:lnSpc>
                <a:spcPct val="100000"/>
              </a:lnSpc>
              <a:spcBef>
                <a:spcPts val="600"/>
              </a:spcBef>
              <a:spcAft>
                <a:spcPts val="0"/>
              </a:spcAft>
              <a:buSzPts val="1400"/>
              <a:buChar char="o"/>
              <a:defRPr/>
            </a:lvl4pPr>
            <a:lvl5pPr indent="-317500" lvl="4" marL="2286000" rtl="0" algn="l">
              <a:lnSpc>
                <a:spcPct val="100000"/>
              </a:lnSpc>
              <a:spcBef>
                <a:spcPts val="600"/>
              </a:spcBef>
              <a:spcAft>
                <a:spcPts val="0"/>
              </a:spcAft>
              <a:buSzPts val="1400"/>
              <a:buChar char="o"/>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321" name="Shape 321"/>
        <p:cNvGrpSpPr/>
        <p:nvPr/>
      </p:nvGrpSpPr>
      <p:grpSpPr>
        <a:xfrm>
          <a:off x="0" y="0"/>
          <a:ext cx="0" cy="0"/>
          <a:chOff x="0" y="0"/>
          <a:chExt cx="0" cy="0"/>
        </a:xfrm>
      </p:grpSpPr>
      <p:sp>
        <p:nvSpPr>
          <p:cNvPr id="322" name="Google Shape;322;p57"/>
          <p:cNvSpPr txBox="1"/>
          <p:nvPr>
            <p:ph type="title"/>
          </p:nvPr>
        </p:nvSpPr>
        <p:spPr>
          <a:xfrm>
            <a:off x="5674000" y="269975"/>
            <a:ext cx="30348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000"/>
              <a:buNone/>
              <a:defRPr>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323" name="Google Shape;323;p57"/>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24" name="Google Shape;324;p57"/>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25" name="Google Shape;325;p57"/>
          <p:cNvSpPr txBox="1"/>
          <p:nvPr>
            <p:ph idx="1" type="body"/>
          </p:nvPr>
        </p:nvSpPr>
        <p:spPr>
          <a:xfrm>
            <a:off x="5832875" y="1967225"/>
            <a:ext cx="3311100" cy="13008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pic>
        <p:nvPicPr>
          <p:cNvPr id="326" name="Google Shape;326;p57"/>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7" name="Shape 327"/>
        <p:cNvGrpSpPr/>
        <p:nvPr/>
      </p:nvGrpSpPr>
      <p:grpSpPr>
        <a:xfrm>
          <a:off x="0" y="0"/>
          <a:ext cx="0" cy="0"/>
          <a:chOff x="0" y="0"/>
          <a:chExt cx="0" cy="0"/>
        </a:xfrm>
      </p:grpSpPr>
      <p:sp>
        <p:nvSpPr>
          <p:cNvPr id="328" name="Google Shape;328;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329" name="Google Shape;329;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30" name="Google Shape;330;p58"/>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331" name="Google Shape;331;p5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332" name="Shape 332"/>
        <p:cNvGrpSpPr/>
        <p:nvPr/>
      </p:nvGrpSpPr>
      <p:grpSpPr>
        <a:xfrm>
          <a:off x="0" y="0"/>
          <a:ext cx="0" cy="0"/>
          <a:chOff x="0" y="0"/>
          <a:chExt cx="0" cy="0"/>
        </a:xfrm>
      </p:grpSpPr>
      <p:pic>
        <p:nvPicPr>
          <p:cNvPr id="333" name="Google Shape;333;p5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334" name="Google Shape;334;p5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35" name="Google Shape;335;p5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accent1"/>
              </a:buClr>
              <a:buSzPts val="12000"/>
              <a:buNone/>
              <a:defRPr sz="120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336" name="Google Shape;336;p5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04800" lvl="1" marL="914400" rtl="0" algn="ctr">
              <a:lnSpc>
                <a:spcPct val="115000"/>
              </a:lnSpc>
              <a:spcBef>
                <a:spcPts val="0"/>
              </a:spcBef>
              <a:spcAft>
                <a:spcPts val="0"/>
              </a:spcAft>
              <a:buSzPts val="1200"/>
              <a:buChar char="○"/>
              <a:defRPr/>
            </a:lvl2pPr>
            <a:lvl3pPr indent="-304800" lvl="2" marL="1371600" rtl="0" algn="ctr">
              <a:lnSpc>
                <a:spcPct val="115000"/>
              </a:lnSpc>
              <a:spcBef>
                <a:spcPts val="0"/>
              </a:spcBef>
              <a:spcAft>
                <a:spcPts val="0"/>
              </a:spcAft>
              <a:buSzPts val="1200"/>
              <a:buChar char="■"/>
              <a:defRPr/>
            </a:lvl3pPr>
            <a:lvl4pPr indent="-304800" lvl="3" marL="1828800" rtl="0" algn="ctr">
              <a:lnSpc>
                <a:spcPct val="115000"/>
              </a:lnSpc>
              <a:spcBef>
                <a:spcPts val="0"/>
              </a:spcBef>
              <a:spcAft>
                <a:spcPts val="0"/>
              </a:spcAft>
              <a:buSzPts val="1200"/>
              <a:buChar char="●"/>
              <a:defRPr/>
            </a:lvl4pPr>
            <a:lvl5pPr indent="-304800" lvl="4" marL="2286000" rtl="0" algn="ctr">
              <a:lnSpc>
                <a:spcPct val="115000"/>
              </a:lnSpc>
              <a:spcBef>
                <a:spcPts val="0"/>
              </a:spcBef>
              <a:spcAft>
                <a:spcPts val="0"/>
              </a:spcAft>
              <a:buSzPts val="1200"/>
              <a:buChar char="○"/>
              <a:defRPr/>
            </a:lvl5pPr>
            <a:lvl6pPr indent="-298450" lvl="5" marL="2743200" rtl="0" algn="ctr">
              <a:lnSpc>
                <a:spcPct val="115000"/>
              </a:lnSpc>
              <a:spcBef>
                <a:spcPts val="0"/>
              </a:spcBef>
              <a:spcAft>
                <a:spcPts val="0"/>
              </a:spcAft>
              <a:buSzPts val="1100"/>
              <a:buChar char="■"/>
              <a:defRPr/>
            </a:lvl6pPr>
            <a:lvl7pPr indent="-292100" lvl="6" marL="3200400" rtl="0" algn="ctr">
              <a:lnSpc>
                <a:spcPct val="115000"/>
              </a:lnSpc>
              <a:spcBef>
                <a:spcPts val="0"/>
              </a:spcBef>
              <a:spcAft>
                <a:spcPts val="0"/>
              </a:spcAft>
              <a:buSzPts val="1000"/>
              <a:buChar char="●"/>
              <a:defRPr/>
            </a:lvl7pPr>
            <a:lvl8pPr indent="-292100" lvl="7" marL="3657600" rtl="0" algn="ctr">
              <a:lnSpc>
                <a:spcPct val="115000"/>
              </a:lnSpc>
              <a:spcBef>
                <a:spcPts val="0"/>
              </a:spcBef>
              <a:spcAft>
                <a:spcPts val="0"/>
              </a:spcAft>
              <a:buSzPts val="1000"/>
              <a:buChar char="○"/>
              <a:defRPr/>
            </a:lvl8pPr>
            <a:lvl9pPr indent="-292100" lvl="8" marL="4114800" rtl="0" algn="ctr">
              <a:lnSpc>
                <a:spcPct val="115000"/>
              </a:lnSpc>
              <a:spcBef>
                <a:spcPts val="0"/>
              </a:spcBef>
              <a:spcAft>
                <a:spcPts val="0"/>
              </a:spcAft>
              <a:buSzPts val="1000"/>
              <a:buChar char="■"/>
              <a:defRPr/>
            </a:lvl9pPr>
          </a:lstStyle>
          <a:p/>
        </p:txBody>
      </p:sp>
      <p:sp>
        <p:nvSpPr>
          <p:cNvPr id="337" name="Google Shape;337;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38" name="Google Shape;338;p59"/>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339" name="Google Shape;339;p59"/>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340" name="Shape 340"/>
        <p:cNvGrpSpPr/>
        <p:nvPr/>
      </p:nvGrpSpPr>
      <p:grpSpPr>
        <a:xfrm>
          <a:off x="0" y="0"/>
          <a:ext cx="0" cy="0"/>
          <a:chOff x="0" y="0"/>
          <a:chExt cx="0" cy="0"/>
        </a:xfrm>
      </p:grpSpPr>
      <p:sp>
        <p:nvSpPr>
          <p:cNvPr id="341" name="Google Shape;341;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342" name="Google Shape;342;p60"/>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343" name="Shape 343"/>
        <p:cNvGrpSpPr/>
        <p:nvPr/>
      </p:nvGrpSpPr>
      <p:grpSpPr>
        <a:xfrm>
          <a:off x="0" y="0"/>
          <a:ext cx="0" cy="0"/>
          <a:chOff x="0" y="0"/>
          <a:chExt cx="0" cy="0"/>
        </a:xfrm>
      </p:grpSpPr>
      <p:pic>
        <p:nvPicPr>
          <p:cNvPr id="344" name="Google Shape;344;p61"/>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345" name="Google Shape;345;p61"/>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46" name="Google Shape;346;p61"/>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dk1"/>
              </a:buClr>
              <a:buSzPts val="4000"/>
              <a:buNone/>
              <a:defRPr sz="4000">
                <a:solidFill>
                  <a:schemeClr val="dk1"/>
                </a:solidFill>
              </a:defRPr>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pic>
        <p:nvPicPr>
          <p:cNvPr id="347" name="Google Shape;347;p61"/>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348" name="Shape 348"/>
        <p:cNvGrpSpPr/>
        <p:nvPr/>
      </p:nvGrpSpPr>
      <p:grpSpPr>
        <a:xfrm>
          <a:off x="0" y="0"/>
          <a:ext cx="0" cy="0"/>
          <a:chOff x="0" y="0"/>
          <a:chExt cx="0" cy="0"/>
        </a:xfrm>
      </p:grpSpPr>
      <p:sp>
        <p:nvSpPr>
          <p:cNvPr id="349" name="Google Shape;349;p62"/>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50" name="Google Shape;350;p62"/>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solidFill>
                  <a:schemeClr val="accent1"/>
                </a:solidFill>
              </a:defRPr>
            </a:lvl1pPr>
            <a:lvl2pPr indent="-304800" lvl="1" marL="914400" rtl="0" algn="l">
              <a:lnSpc>
                <a:spcPct val="115000"/>
              </a:lnSpc>
              <a:spcBef>
                <a:spcPts val="0"/>
              </a:spcBef>
              <a:spcAft>
                <a:spcPts val="0"/>
              </a:spcAft>
              <a:buClr>
                <a:schemeClr val="accent1"/>
              </a:buClr>
              <a:buSzPts val="1200"/>
              <a:buChar char="○"/>
              <a:defRPr>
                <a:solidFill>
                  <a:schemeClr val="accent1"/>
                </a:solidFill>
              </a:defRPr>
            </a:lvl2pPr>
            <a:lvl3pPr indent="-304800" lvl="2" marL="1371600" rtl="0" algn="l">
              <a:lnSpc>
                <a:spcPct val="115000"/>
              </a:lnSpc>
              <a:spcBef>
                <a:spcPts val="0"/>
              </a:spcBef>
              <a:spcAft>
                <a:spcPts val="0"/>
              </a:spcAft>
              <a:buClr>
                <a:schemeClr val="accent1"/>
              </a:buClr>
              <a:buSzPts val="1200"/>
              <a:buChar char="■"/>
              <a:defRPr>
                <a:solidFill>
                  <a:schemeClr val="accent1"/>
                </a:solidFill>
              </a:defRPr>
            </a:lvl3pPr>
            <a:lvl4pPr indent="-304800" lvl="3" marL="1828800" rtl="0" algn="l">
              <a:lnSpc>
                <a:spcPct val="115000"/>
              </a:lnSpc>
              <a:spcBef>
                <a:spcPts val="0"/>
              </a:spcBef>
              <a:spcAft>
                <a:spcPts val="0"/>
              </a:spcAft>
              <a:buSzPts val="1200"/>
              <a:buChar char="●"/>
              <a:defRPr>
                <a:solidFill>
                  <a:schemeClr val="accent1"/>
                </a:solidFill>
              </a:defRPr>
            </a:lvl4pPr>
            <a:lvl5pPr indent="-304800" lvl="4" marL="2286000" rtl="0" algn="l">
              <a:lnSpc>
                <a:spcPct val="115000"/>
              </a:lnSpc>
              <a:spcBef>
                <a:spcPts val="0"/>
              </a:spcBef>
              <a:spcAft>
                <a:spcPts val="0"/>
              </a:spcAft>
              <a:buClr>
                <a:schemeClr val="accent1"/>
              </a:buClr>
              <a:buSzPts val="1200"/>
              <a:buChar char="○"/>
              <a:defRPr>
                <a:solidFill>
                  <a:schemeClr val="accent1"/>
                </a:solidFill>
              </a:defRPr>
            </a:lvl5pPr>
            <a:lvl6pPr indent="-298450" lvl="5" marL="2743200" rtl="0" algn="l">
              <a:lnSpc>
                <a:spcPct val="115000"/>
              </a:lnSpc>
              <a:spcBef>
                <a:spcPts val="0"/>
              </a:spcBef>
              <a:spcAft>
                <a:spcPts val="0"/>
              </a:spcAft>
              <a:buClr>
                <a:schemeClr val="accent1"/>
              </a:buClr>
              <a:buSzPts val="1100"/>
              <a:buChar char="■"/>
              <a:defRPr>
                <a:solidFill>
                  <a:schemeClr val="accent1"/>
                </a:solidFill>
              </a:defRPr>
            </a:lvl6pPr>
            <a:lvl7pPr indent="-292100" lvl="6" marL="3200400" rtl="0" algn="l">
              <a:lnSpc>
                <a:spcPct val="115000"/>
              </a:lnSpc>
              <a:spcBef>
                <a:spcPts val="0"/>
              </a:spcBef>
              <a:spcAft>
                <a:spcPts val="0"/>
              </a:spcAft>
              <a:buSzPts val="1000"/>
              <a:buChar char="●"/>
              <a:defRPr>
                <a:solidFill>
                  <a:schemeClr val="accent1"/>
                </a:solidFill>
              </a:defRPr>
            </a:lvl7pPr>
            <a:lvl8pPr indent="-292100" lvl="7" marL="3657600" rtl="0" algn="l">
              <a:lnSpc>
                <a:spcPct val="115000"/>
              </a:lnSpc>
              <a:spcBef>
                <a:spcPts val="0"/>
              </a:spcBef>
              <a:spcAft>
                <a:spcPts val="0"/>
              </a:spcAft>
              <a:buClr>
                <a:schemeClr val="accent1"/>
              </a:buClr>
              <a:buSzPts val="1000"/>
              <a:buChar char="○"/>
              <a:defRPr>
                <a:solidFill>
                  <a:schemeClr val="accent1"/>
                </a:solidFill>
              </a:defRPr>
            </a:lvl8pPr>
            <a:lvl9pPr indent="-292100" lvl="8" marL="4114800" rtl="0" algn="l">
              <a:lnSpc>
                <a:spcPct val="115000"/>
              </a:lnSpc>
              <a:spcBef>
                <a:spcPts val="0"/>
              </a:spcBef>
              <a:spcAft>
                <a:spcPts val="0"/>
              </a:spcAft>
              <a:buClr>
                <a:schemeClr val="accent1"/>
              </a:buClr>
              <a:buSzPts val="1000"/>
              <a:buChar char="■"/>
              <a:defRPr>
                <a:solidFill>
                  <a:schemeClr val="accent1"/>
                </a:solidFill>
              </a:defRPr>
            </a:lvl9pPr>
          </a:lstStyle>
          <a:p/>
        </p:txBody>
      </p:sp>
      <p:sp>
        <p:nvSpPr>
          <p:cNvPr id="351" name="Google Shape;351;p62"/>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000"/>
              <a:buNone/>
              <a:defRPr b="0">
                <a:solidFill>
                  <a:schemeClr val="lt1"/>
                </a:solidFill>
              </a:defRPr>
            </a:lvl1pPr>
            <a:lvl2pPr lvl="1" rtl="0" algn="l">
              <a:lnSpc>
                <a:spcPct val="100000"/>
              </a:lnSpc>
              <a:spcBef>
                <a:spcPts val="0"/>
              </a:spcBef>
              <a:spcAft>
                <a:spcPts val="0"/>
              </a:spcAft>
              <a:buSzPts val="2800"/>
              <a:buNone/>
              <a:defRPr>
                <a:latin typeface="DM Sans"/>
                <a:ea typeface="DM Sans"/>
                <a:cs typeface="DM Sans"/>
                <a:sym typeface="DM Sans"/>
              </a:defRPr>
            </a:lvl2pPr>
            <a:lvl3pPr lvl="2" rtl="0" algn="l">
              <a:lnSpc>
                <a:spcPct val="100000"/>
              </a:lnSpc>
              <a:spcBef>
                <a:spcPts val="0"/>
              </a:spcBef>
              <a:spcAft>
                <a:spcPts val="0"/>
              </a:spcAft>
              <a:buSzPts val="2800"/>
              <a:buNone/>
              <a:defRPr>
                <a:latin typeface="DM Sans"/>
                <a:ea typeface="DM Sans"/>
                <a:cs typeface="DM Sans"/>
                <a:sym typeface="DM Sans"/>
              </a:defRPr>
            </a:lvl3pPr>
            <a:lvl4pPr lvl="3" rtl="0" algn="l">
              <a:lnSpc>
                <a:spcPct val="100000"/>
              </a:lnSpc>
              <a:spcBef>
                <a:spcPts val="0"/>
              </a:spcBef>
              <a:spcAft>
                <a:spcPts val="0"/>
              </a:spcAft>
              <a:buSzPts val="2800"/>
              <a:buNone/>
              <a:defRPr>
                <a:latin typeface="DM Sans"/>
                <a:ea typeface="DM Sans"/>
                <a:cs typeface="DM Sans"/>
                <a:sym typeface="DM Sans"/>
              </a:defRPr>
            </a:lvl4pPr>
            <a:lvl5pPr lvl="4" rtl="0" algn="l">
              <a:lnSpc>
                <a:spcPct val="100000"/>
              </a:lnSpc>
              <a:spcBef>
                <a:spcPts val="0"/>
              </a:spcBef>
              <a:spcAft>
                <a:spcPts val="0"/>
              </a:spcAft>
              <a:buSzPts val="2800"/>
              <a:buNone/>
              <a:defRPr>
                <a:latin typeface="DM Sans"/>
                <a:ea typeface="DM Sans"/>
                <a:cs typeface="DM Sans"/>
                <a:sym typeface="DM Sans"/>
              </a:defRPr>
            </a:lvl5pPr>
            <a:lvl6pPr lvl="5" rtl="0" algn="l">
              <a:lnSpc>
                <a:spcPct val="100000"/>
              </a:lnSpc>
              <a:spcBef>
                <a:spcPts val="0"/>
              </a:spcBef>
              <a:spcAft>
                <a:spcPts val="0"/>
              </a:spcAft>
              <a:buSzPts val="2800"/>
              <a:buNone/>
              <a:defRPr>
                <a:latin typeface="DM Sans"/>
                <a:ea typeface="DM Sans"/>
                <a:cs typeface="DM Sans"/>
                <a:sym typeface="DM Sans"/>
              </a:defRPr>
            </a:lvl6pPr>
            <a:lvl7pPr lvl="6" rtl="0" algn="l">
              <a:lnSpc>
                <a:spcPct val="100000"/>
              </a:lnSpc>
              <a:spcBef>
                <a:spcPts val="0"/>
              </a:spcBef>
              <a:spcAft>
                <a:spcPts val="0"/>
              </a:spcAft>
              <a:buSzPts val="2800"/>
              <a:buNone/>
              <a:defRPr>
                <a:latin typeface="DM Sans"/>
                <a:ea typeface="DM Sans"/>
                <a:cs typeface="DM Sans"/>
                <a:sym typeface="DM Sans"/>
              </a:defRPr>
            </a:lvl7pPr>
            <a:lvl8pPr lvl="7" rtl="0" algn="l">
              <a:lnSpc>
                <a:spcPct val="100000"/>
              </a:lnSpc>
              <a:spcBef>
                <a:spcPts val="0"/>
              </a:spcBef>
              <a:spcAft>
                <a:spcPts val="0"/>
              </a:spcAft>
              <a:buSzPts val="2800"/>
              <a:buNone/>
              <a:defRPr>
                <a:latin typeface="DM Sans"/>
                <a:ea typeface="DM Sans"/>
                <a:cs typeface="DM Sans"/>
                <a:sym typeface="DM Sans"/>
              </a:defRPr>
            </a:lvl8pPr>
            <a:lvl9pPr lvl="8" rtl="0" algn="l">
              <a:lnSpc>
                <a:spcPct val="100000"/>
              </a:lnSpc>
              <a:spcBef>
                <a:spcPts val="0"/>
              </a:spcBef>
              <a:spcAft>
                <a:spcPts val="0"/>
              </a:spcAft>
              <a:buSzPts val="2800"/>
              <a:buNone/>
              <a:defRPr>
                <a:latin typeface="DM Sans"/>
                <a:ea typeface="DM Sans"/>
                <a:cs typeface="DM Sans"/>
                <a:sym typeface="DM Sans"/>
              </a:defRPr>
            </a:lvl9pPr>
          </a:lstStyle>
          <a:p/>
        </p:txBody>
      </p:sp>
      <p:pic>
        <p:nvPicPr>
          <p:cNvPr id="352" name="Google Shape;352;p6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3" name="Shape 353"/>
        <p:cNvGrpSpPr/>
        <p:nvPr/>
      </p:nvGrpSpPr>
      <p:grpSpPr>
        <a:xfrm>
          <a:off x="0" y="0"/>
          <a:ext cx="0" cy="0"/>
          <a:chOff x="0" y="0"/>
          <a:chExt cx="0" cy="0"/>
        </a:xfrm>
      </p:grpSpPr>
      <p:sp>
        <p:nvSpPr>
          <p:cNvPr id="354" name="Google Shape;354;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55" name="Google Shape;355;p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04800" lvl="1" marL="914400" rtl="0" algn="l">
              <a:lnSpc>
                <a:spcPct val="115000"/>
              </a:lnSpc>
              <a:spcBef>
                <a:spcPts val="0"/>
              </a:spcBef>
              <a:spcAft>
                <a:spcPts val="0"/>
              </a:spcAft>
              <a:buSzPts val="1200"/>
              <a:buChar char="○"/>
              <a:defRPr/>
            </a:lvl2pPr>
            <a:lvl3pPr indent="-304800" lvl="2" marL="1371600" rtl="0" algn="l">
              <a:lnSpc>
                <a:spcPct val="115000"/>
              </a:lnSpc>
              <a:spcBef>
                <a:spcPts val="0"/>
              </a:spcBef>
              <a:spcAft>
                <a:spcPts val="0"/>
              </a:spcAft>
              <a:buSzPts val="1200"/>
              <a:buChar char="■"/>
              <a:defRPr/>
            </a:lvl3pPr>
            <a:lvl4pPr indent="-304800" lvl="3" marL="1828800" rtl="0" algn="l">
              <a:lnSpc>
                <a:spcPct val="115000"/>
              </a:lnSpc>
              <a:spcBef>
                <a:spcPts val="0"/>
              </a:spcBef>
              <a:spcAft>
                <a:spcPts val="0"/>
              </a:spcAft>
              <a:buSzPts val="1200"/>
              <a:buChar char="●"/>
              <a:defRPr/>
            </a:lvl4pPr>
            <a:lvl5pPr indent="-304800" lvl="4" marL="2286000" rtl="0" algn="l">
              <a:lnSpc>
                <a:spcPct val="115000"/>
              </a:lnSpc>
              <a:spcBef>
                <a:spcPts val="0"/>
              </a:spcBef>
              <a:spcAft>
                <a:spcPts val="0"/>
              </a:spcAft>
              <a:buSzPts val="1200"/>
              <a:buChar char="○"/>
              <a:defRPr/>
            </a:lvl5pPr>
            <a:lvl6pPr indent="-298450" lvl="5" marL="2743200" rtl="0" algn="l">
              <a:lnSpc>
                <a:spcPct val="115000"/>
              </a:lnSpc>
              <a:spcBef>
                <a:spcPts val="0"/>
              </a:spcBef>
              <a:spcAft>
                <a:spcPts val="0"/>
              </a:spcAft>
              <a:buSzPts val="1100"/>
              <a:buChar char="■"/>
              <a:defRPr/>
            </a:lvl6pPr>
            <a:lvl7pPr indent="-292100" lvl="6" marL="3200400" rtl="0" algn="l">
              <a:lnSpc>
                <a:spcPct val="115000"/>
              </a:lnSpc>
              <a:spcBef>
                <a:spcPts val="0"/>
              </a:spcBef>
              <a:spcAft>
                <a:spcPts val="0"/>
              </a:spcAft>
              <a:buSzPts val="1000"/>
              <a:buChar char="●"/>
              <a:defRPr/>
            </a:lvl7pPr>
            <a:lvl8pPr indent="-292100" lvl="7" marL="3657600" rtl="0" algn="l">
              <a:lnSpc>
                <a:spcPct val="115000"/>
              </a:lnSpc>
              <a:spcBef>
                <a:spcPts val="0"/>
              </a:spcBef>
              <a:spcAft>
                <a:spcPts val="0"/>
              </a:spcAft>
              <a:buSzPts val="1000"/>
              <a:buChar char="○"/>
              <a:defRPr/>
            </a:lvl8pPr>
            <a:lvl9pPr indent="-292100" lvl="8" marL="4114800" rtl="0" algn="l">
              <a:lnSpc>
                <a:spcPct val="115000"/>
              </a:lnSpc>
              <a:spcBef>
                <a:spcPts val="0"/>
              </a:spcBef>
              <a:spcAft>
                <a:spcPts val="0"/>
              </a:spcAft>
              <a:buSzPts val="1000"/>
              <a:buChar char="■"/>
              <a:defRPr/>
            </a:lvl9pPr>
          </a:lstStyle>
          <a:p/>
        </p:txBody>
      </p:sp>
      <p:sp>
        <p:nvSpPr>
          <p:cNvPr id="356" name="Google Shape;356;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57" name="Google Shape;357;p63"/>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358" name="Google Shape;358;p63"/>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359" name="Shape 359"/>
        <p:cNvGrpSpPr/>
        <p:nvPr/>
      </p:nvGrpSpPr>
      <p:grpSpPr>
        <a:xfrm>
          <a:off x="0" y="0"/>
          <a:ext cx="0" cy="0"/>
          <a:chOff x="0" y="0"/>
          <a:chExt cx="0" cy="0"/>
        </a:xfrm>
      </p:grpSpPr>
      <p:sp>
        <p:nvSpPr>
          <p:cNvPr id="360" name="Google Shape;360;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61" name="Google Shape;361;p64"/>
          <p:cNvSpPr txBox="1"/>
          <p:nvPr>
            <p:ph idx="1" type="body"/>
          </p:nvPr>
        </p:nvSpPr>
        <p:spPr>
          <a:xfrm>
            <a:off x="247500"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362" name="Google Shape;362;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cxnSp>
        <p:nvCxnSpPr>
          <p:cNvPr id="363" name="Google Shape;363;p64"/>
          <p:cNvCxnSpPr/>
          <p:nvPr/>
        </p:nvCxnSpPr>
        <p:spPr>
          <a:xfrm flipH="1" rot="10800000">
            <a:off x="10925" y="1462875"/>
            <a:ext cx="9094800" cy="3300"/>
          </a:xfrm>
          <a:prstGeom prst="straightConnector1">
            <a:avLst/>
          </a:prstGeom>
          <a:noFill/>
          <a:ln cap="flat" cmpd="sng" w="19050">
            <a:solidFill>
              <a:schemeClr val="accent1"/>
            </a:solidFill>
            <a:prstDash val="solid"/>
            <a:round/>
            <a:headEnd len="sm" w="sm" type="none"/>
            <a:tailEnd len="sm" w="sm" type="none"/>
          </a:ln>
        </p:spPr>
      </p:cxnSp>
      <p:sp>
        <p:nvSpPr>
          <p:cNvPr id="364" name="Google Shape;364;p64"/>
          <p:cNvSpPr txBox="1"/>
          <p:nvPr>
            <p:ph idx="2" type="body"/>
          </p:nvPr>
        </p:nvSpPr>
        <p:spPr>
          <a:xfrm>
            <a:off x="1980552"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365" name="Google Shape;365;p64"/>
          <p:cNvSpPr txBox="1"/>
          <p:nvPr>
            <p:ph idx="3" type="body"/>
          </p:nvPr>
        </p:nvSpPr>
        <p:spPr>
          <a:xfrm>
            <a:off x="3796807"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366" name="Google Shape;366;p64"/>
          <p:cNvSpPr txBox="1"/>
          <p:nvPr>
            <p:ph idx="4" type="body"/>
          </p:nvPr>
        </p:nvSpPr>
        <p:spPr>
          <a:xfrm>
            <a:off x="5613074"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367" name="Google Shape;367;p64"/>
          <p:cNvSpPr txBox="1"/>
          <p:nvPr>
            <p:ph idx="5" type="body"/>
          </p:nvPr>
        </p:nvSpPr>
        <p:spPr>
          <a:xfrm>
            <a:off x="7346126"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pic>
        <p:nvPicPr>
          <p:cNvPr id="368" name="Google Shape;368;p64"/>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369" name="Google Shape;369;p64"/>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0" name="Shape 370"/>
        <p:cNvGrpSpPr/>
        <p:nvPr/>
      </p:nvGrpSpPr>
      <p:grpSpPr>
        <a:xfrm>
          <a:off x="0" y="0"/>
          <a:ext cx="0" cy="0"/>
          <a:chOff x="0" y="0"/>
          <a:chExt cx="0" cy="0"/>
        </a:xfrm>
      </p:grpSpPr>
      <p:sp>
        <p:nvSpPr>
          <p:cNvPr id="371" name="Google Shape;371;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72" name="Google Shape;372;p6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73" name="Google Shape;373;p6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74" name="Google Shape;374;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75" name="Google Shape;375;p6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76" name="Shape 376"/>
        <p:cNvGrpSpPr/>
        <p:nvPr/>
      </p:nvGrpSpPr>
      <p:grpSpPr>
        <a:xfrm>
          <a:off x="0" y="0"/>
          <a:ext cx="0" cy="0"/>
          <a:chOff x="0" y="0"/>
          <a:chExt cx="0" cy="0"/>
        </a:xfrm>
      </p:grpSpPr>
      <p:sp>
        <p:nvSpPr>
          <p:cNvPr id="377" name="Google Shape;377;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78" name="Google Shape;378;p66"/>
          <p:cNvSpPr txBox="1"/>
          <p:nvPr>
            <p:ph idx="1" type="body"/>
          </p:nvPr>
        </p:nvSpPr>
        <p:spPr>
          <a:xfrm>
            <a:off x="3117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79" name="Google Shape;379;p66"/>
          <p:cNvSpPr txBox="1"/>
          <p:nvPr>
            <p:ph idx="2" type="body"/>
          </p:nvPr>
        </p:nvSpPr>
        <p:spPr>
          <a:xfrm>
            <a:off x="48324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80" name="Google Shape;380;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381" name="Google Shape;381;p66"/>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382" name="Google Shape;382;p66"/>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83" name="Shape 383"/>
        <p:cNvGrpSpPr/>
        <p:nvPr/>
      </p:nvGrpSpPr>
      <p:grpSpPr>
        <a:xfrm>
          <a:off x="0" y="0"/>
          <a:ext cx="0" cy="0"/>
          <a:chOff x="0" y="0"/>
          <a:chExt cx="0" cy="0"/>
        </a:xfrm>
      </p:grpSpPr>
      <p:pic>
        <p:nvPicPr>
          <p:cNvPr id="384" name="Google Shape;384;p67"/>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385" name="Google Shape;385;p67"/>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86" name="Google Shape;386;p67"/>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3400"/>
              <a:buNone/>
              <a:defRPr sz="3400">
                <a:solidFill>
                  <a:schemeClr val="lt1"/>
                </a:solidFill>
              </a:defRPr>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387" name="Google Shape;387;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88" name="Google Shape;388;p67"/>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389" name="Google Shape;389;p67"/>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0" name="Shape 390"/>
        <p:cNvGrpSpPr/>
        <p:nvPr/>
      </p:nvGrpSpPr>
      <p:grpSpPr>
        <a:xfrm>
          <a:off x="0" y="0"/>
          <a:ext cx="0" cy="0"/>
          <a:chOff x="0" y="0"/>
          <a:chExt cx="0" cy="0"/>
        </a:xfrm>
      </p:grpSpPr>
      <p:sp>
        <p:nvSpPr>
          <p:cNvPr id="391" name="Google Shape;391;p6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392" name="Google Shape;392;p6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93" name="Google Shape;393;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94" name="Google Shape;394;p6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5" name="Shape 395"/>
        <p:cNvGrpSpPr/>
        <p:nvPr/>
      </p:nvGrpSpPr>
      <p:grpSpPr>
        <a:xfrm>
          <a:off x="0" y="0"/>
          <a:ext cx="0" cy="0"/>
          <a:chOff x="0" y="0"/>
          <a:chExt cx="0" cy="0"/>
        </a:xfrm>
      </p:grpSpPr>
      <p:sp>
        <p:nvSpPr>
          <p:cNvPr id="396" name="Google Shape;396;p6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397" name="Google Shape;397;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98" name="Google Shape;398;p6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9" name="Shape 399"/>
        <p:cNvGrpSpPr/>
        <p:nvPr/>
      </p:nvGrpSpPr>
      <p:grpSpPr>
        <a:xfrm>
          <a:off x="0" y="0"/>
          <a:ext cx="0" cy="0"/>
          <a:chOff x="0" y="0"/>
          <a:chExt cx="0" cy="0"/>
        </a:xfrm>
      </p:grpSpPr>
      <p:sp>
        <p:nvSpPr>
          <p:cNvPr id="400" name="Google Shape;400;p70"/>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01" name="Google Shape;401;p7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402" name="Google Shape;402;p7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3" name="Google Shape;403;p7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sp>
        <p:nvSpPr>
          <p:cNvPr id="404" name="Google Shape;404;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405" name="Google Shape;405;p7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406" name="Shape 406"/>
        <p:cNvGrpSpPr/>
        <p:nvPr/>
      </p:nvGrpSpPr>
      <p:grpSpPr>
        <a:xfrm>
          <a:off x="0" y="0"/>
          <a:ext cx="0" cy="0"/>
          <a:chOff x="0" y="0"/>
          <a:chExt cx="0" cy="0"/>
        </a:xfrm>
      </p:grpSpPr>
      <p:pic>
        <p:nvPicPr>
          <p:cNvPr id="407" name="Google Shape;407;p71"/>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408" name="Google Shape;408;p71"/>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pic>
        <p:nvPicPr>
          <p:cNvPr id="409" name="Google Shape;409;p71"/>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410" name="Google Shape;410;p71"/>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7200"/>
              <a:buNone/>
              <a:defRPr sz="72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1" name="Google Shape;411;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412" name="Google Shape;412;p71"/>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accent1"/>
              </a:buClr>
              <a:buSzPts val="7200"/>
              <a:buNone/>
              <a:defRPr sz="72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3" name="Google Shape;413;p71"/>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B095FF"/>
              </a:buClr>
              <a:buSzPts val="7200"/>
              <a:buNone/>
              <a:defRPr sz="7200">
                <a:solidFill>
                  <a:srgbClr val="B095FF"/>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4" name="Google Shape;414;p71"/>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7200"/>
              <a:buNone/>
              <a:defRPr sz="72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5" name="Google Shape;415;p71"/>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accent1"/>
              </a:buClr>
              <a:buSzPts val="7200"/>
              <a:buNone/>
              <a:defRPr sz="72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6" name="Google Shape;416;p71"/>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B095FF"/>
              </a:buClr>
              <a:buSzPts val="7200"/>
              <a:buNone/>
              <a:defRPr sz="7200">
                <a:solidFill>
                  <a:srgbClr val="B095FF"/>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7" name="Google Shape;417;p71"/>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18" name="Google Shape;418;p71"/>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19" name="Google Shape;419;p71"/>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20" name="Google Shape;420;p71"/>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21" name="Google Shape;421;p71"/>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22" name="Google Shape;422;p71"/>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23" name="Google Shape;423;p71"/>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500"/>
              <a:buNone/>
              <a:defRPr sz="25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424" name="Shape 424"/>
        <p:cNvGrpSpPr/>
        <p:nvPr/>
      </p:nvGrpSpPr>
      <p:grpSpPr>
        <a:xfrm>
          <a:off x="0" y="0"/>
          <a:ext cx="0" cy="0"/>
          <a:chOff x="0" y="0"/>
          <a:chExt cx="0" cy="0"/>
        </a:xfrm>
      </p:grpSpPr>
      <p:pic>
        <p:nvPicPr>
          <p:cNvPr id="425" name="Google Shape;425;p7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426" name="Shape 426"/>
        <p:cNvGrpSpPr/>
        <p:nvPr/>
      </p:nvGrpSpPr>
      <p:grpSpPr>
        <a:xfrm>
          <a:off x="0" y="0"/>
          <a:ext cx="0" cy="0"/>
          <a:chOff x="0" y="0"/>
          <a:chExt cx="0" cy="0"/>
        </a:xfrm>
      </p:grpSpPr>
      <p:pic>
        <p:nvPicPr>
          <p:cNvPr id="427" name="Google Shape;427;p73"/>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428" name="Google Shape;428;p73"/>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29" name="Google Shape;429;p73"/>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30" name="Google Shape;430;p73"/>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31" name="Google Shape;431;p73"/>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32" name="Google Shape;432;p73"/>
          <p:cNvSpPr txBox="1"/>
          <p:nvPr>
            <p:ph type="title"/>
          </p:nvPr>
        </p:nvSpPr>
        <p:spPr>
          <a:xfrm>
            <a:off x="3267475"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3600"/>
              <a:buNone/>
              <a:defRPr b="1" sz="3600">
                <a:solidFill>
                  <a:schemeClr val="lt1"/>
                </a:solidFill>
              </a:defRPr>
            </a:lvl1pPr>
            <a:lvl2pPr lvl="1" rtl="0" algn="ctr">
              <a:lnSpc>
                <a:spcPct val="100000"/>
              </a:lnSpc>
              <a:spcBef>
                <a:spcPts val="0"/>
              </a:spcBef>
              <a:spcAft>
                <a:spcPts val="0"/>
              </a:spcAft>
              <a:buClr>
                <a:schemeClr val="lt1"/>
              </a:buClr>
              <a:buSzPts val="12000"/>
              <a:buNone/>
              <a:defRPr sz="12000">
                <a:solidFill>
                  <a:schemeClr val="lt1"/>
                </a:solidFill>
              </a:defRPr>
            </a:lvl2pPr>
            <a:lvl3pPr lvl="2" rtl="0" algn="ctr">
              <a:lnSpc>
                <a:spcPct val="100000"/>
              </a:lnSpc>
              <a:spcBef>
                <a:spcPts val="0"/>
              </a:spcBef>
              <a:spcAft>
                <a:spcPts val="0"/>
              </a:spcAft>
              <a:buClr>
                <a:schemeClr val="lt1"/>
              </a:buClr>
              <a:buSzPts val="12000"/>
              <a:buNone/>
              <a:defRPr sz="12000">
                <a:solidFill>
                  <a:schemeClr val="lt1"/>
                </a:solidFill>
              </a:defRPr>
            </a:lvl3pPr>
            <a:lvl4pPr lvl="3" rtl="0" algn="ctr">
              <a:lnSpc>
                <a:spcPct val="100000"/>
              </a:lnSpc>
              <a:spcBef>
                <a:spcPts val="0"/>
              </a:spcBef>
              <a:spcAft>
                <a:spcPts val="0"/>
              </a:spcAft>
              <a:buClr>
                <a:schemeClr val="lt1"/>
              </a:buClr>
              <a:buSzPts val="12000"/>
              <a:buNone/>
              <a:defRPr sz="12000">
                <a:solidFill>
                  <a:schemeClr val="lt1"/>
                </a:solidFill>
              </a:defRPr>
            </a:lvl4pPr>
            <a:lvl5pPr lvl="4" rtl="0" algn="ctr">
              <a:lnSpc>
                <a:spcPct val="100000"/>
              </a:lnSpc>
              <a:spcBef>
                <a:spcPts val="0"/>
              </a:spcBef>
              <a:spcAft>
                <a:spcPts val="0"/>
              </a:spcAft>
              <a:buClr>
                <a:schemeClr val="lt1"/>
              </a:buClr>
              <a:buSzPts val="12000"/>
              <a:buNone/>
              <a:defRPr sz="12000">
                <a:solidFill>
                  <a:schemeClr val="lt1"/>
                </a:solidFill>
              </a:defRPr>
            </a:lvl5pPr>
            <a:lvl6pPr lvl="5" rtl="0" algn="ctr">
              <a:lnSpc>
                <a:spcPct val="100000"/>
              </a:lnSpc>
              <a:spcBef>
                <a:spcPts val="0"/>
              </a:spcBef>
              <a:spcAft>
                <a:spcPts val="0"/>
              </a:spcAft>
              <a:buClr>
                <a:schemeClr val="lt1"/>
              </a:buClr>
              <a:buSzPts val="12000"/>
              <a:buNone/>
              <a:defRPr sz="12000">
                <a:solidFill>
                  <a:schemeClr val="lt1"/>
                </a:solidFill>
              </a:defRPr>
            </a:lvl6pPr>
            <a:lvl7pPr lvl="6" rtl="0" algn="ctr">
              <a:lnSpc>
                <a:spcPct val="100000"/>
              </a:lnSpc>
              <a:spcBef>
                <a:spcPts val="0"/>
              </a:spcBef>
              <a:spcAft>
                <a:spcPts val="0"/>
              </a:spcAft>
              <a:buClr>
                <a:schemeClr val="lt1"/>
              </a:buClr>
              <a:buSzPts val="12000"/>
              <a:buNone/>
              <a:defRPr sz="12000">
                <a:solidFill>
                  <a:schemeClr val="lt1"/>
                </a:solidFill>
              </a:defRPr>
            </a:lvl7pPr>
            <a:lvl8pPr lvl="7" rtl="0" algn="ctr">
              <a:lnSpc>
                <a:spcPct val="100000"/>
              </a:lnSpc>
              <a:spcBef>
                <a:spcPts val="0"/>
              </a:spcBef>
              <a:spcAft>
                <a:spcPts val="0"/>
              </a:spcAft>
              <a:buClr>
                <a:schemeClr val="lt1"/>
              </a:buClr>
              <a:buSzPts val="12000"/>
              <a:buNone/>
              <a:defRPr sz="12000">
                <a:solidFill>
                  <a:schemeClr val="lt1"/>
                </a:solidFill>
              </a:defRPr>
            </a:lvl8pPr>
            <a:lvl9pPr lvl="8" rtl="0" algn="ctr">
              <a:lnSpc>
                <a:spcPct val="100000"/>
              </a:lnSpc>
              <a:spcBef>
                <a:spcPts val="0"/>
              </a:spcBef>
              <a:spcAft>
                <a:spcPts val="0"/>
              </a:spcAft>
              <a:buClr>
                <a:schemeClr val="lt1"/>
              </a:buClr>
              <a:buSzPts val="12000"/>
              <a:buNone/>
              <a:defRPr sz="12000">
                <a:solidFill>
                  <a:schemeClr val="lt1"/>
                </a:solidFill>
              </a:defRPr>
            </a:lvl9pPr>
          </a:lstStyle>
          <a:p/>
        </p:txBody>
      </p:sp>
      <p:sp>
        <p:nvSpPr>
          <p:cNvPr id="433" name="Google Shape;433;p73"/>
          <p:cNvSpPr txBox="1"/>
          <p:nvPr>
            <p:ph idx="1" type="body"/>
          </p:nvPr>
        </p:nvSpPr>
        <p:spPr>
          <a:xfrm>
            <a:off x="326747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Clr>
                <a:schemeClr val="lt1"/>
              </a:buClr>
              <a:buSzPts val="1400"/>
              <a:buChar char="●"/>
              <a:defRPr sz="1400">
                <a:solidFill>
                  <a:schemeClr val="lt1"/>
                </a:solidFill>
              </a:defRPr>
            </a:lvl1pPr>
            <a:lvl2pPr indent="-304800" lvl="1" marL="914400" rtl="0" algn="ctr">
              <a:lnSpc>
                <a:spcPct val="115000"/>
              </a:lnSpc>
              <a:spcBef>
                <a:spcPts val="0"/>
              </a:spcBef>
              <a:spcAft>
                <a:spcPts val="0"/>
              </a:spcAft>
              <a:buClr>
                <a:schemeClr val="lt1"/>
              </a:buClr>
              <a:buSzPts val="1200"/>
              <a:buChar char="○"/>
              <a:defRPr sz="1200">
                <a:solidFill>
                  <a:schemeClr val="lt1"/>
                </a:solidFill>
              </a:defRPr>
            </a:lvl2pPr>
            <a:lvl3pPr indent="-304800" lvl="2" marL="1371600" rtl="0" algn="ctr">
              <a:lnSpc>
                <a:spcPct val="115000"/>
              </a:lnSpc>
              <a:spcBef>
                <a:spcPts val="0"/>
              </a:spcBef>
              <a:spcAft>
                <a:spcPts val="0"/>
              </a:spcAft>
              <a:buClr>
                <a:schemeClr val="lt1"/>
              </a:buClr>
              <a:buSzPts val="1200"/>
              <a:buChar char="■"/>
              <a:defRPr sz="1200">
                <a:solidFill>
                  <a:schemeClr val="lt1"/>
                </a:solidFill>
              </a:defRPr>
            </a:lvl3pPr>
            <a:lvl4pPr indent="-304800" lvl="3" marL="1828800" rtl="0" algn="ctr">
              <a:lnSpc>
                <a:spcPct val="115000"/>
              </a:lnSpc>
              <a:spcBef>
                <a:spcPts val="0"/>
              </a:spcBef>
              <a:spcAft>
                <a:spcPts val="0"/>
              </a:spcAft>
              <a:buClr>
                <a:schemeClr val="lt1"/>
              </a:buClr>
              <a:buSzPts val="1200"/>
              <a:buChar char="●"/>
              <a:defRPr sz="1200">
                <a:solidFill>
                  <a:schemeClr val="lt1"/>
                </a:solidFill>
              </a:defRPr>
            </a:lvl4pPr>
            <a:lvl5pPr indent="-304800" lvl="4" marL="2286000" rtl="0" algn="ctr">
              <a:lnSpc>
                <a:spcPct val="115000"/>
              </a:lnSpc>
              <a:spcBef>
                <a:spcPts val="0"/>
              </a:spcBef>
              <a:spcAft>
                <a:spcPts val="0"/>
              </a:spcAft>
              <a:buClr>
                <a:schemeClr val="lt1"/>
              </a:buClr>
              <a:buSzPts val="1200"/>
              <a:buChar char="○"/>
              <a:defRPr sz="1200">
                <a:solidFill>
                  <a:schemeClr val="lt1"/>
                </a:solidFill>
              </a:defRPr>
            </a:lvl5pPr>
            <a:lvl6pPr indent="-304800" lvl="5" marL="2743200" rtl="0" algn="ctr">
              <a:lnSpc>
                <a:spcPct val="115000"/>
              </a:lnSpc>
              <a:spcBef>
                <a:spcPts val="0"/>
              </a:spcBef>
              <a:spcAft>
                <a:spcPts val="0"/>
              </a:spcAft>
              <a:buClr>
                <a:schemeClr val="lt1"/>
              </a:buClr>
              <a:buSzPts val="1200"/>
              <a:buChar char="■"/>
              <a:defRPr sz="1200">
                <a:solidFill>
                  <a:schemeClr val="lt1"/>
                </a:solidFill>
              </a:defRPr>
            </a:lvl6pPr>
            <a:lvl7pPr indent="-304800" lvl="6" marL="3200400" rtl="0" algn="ctr">
              <a:lnSpc>
                <a:spcPct val="115000"/>
              </a:lnSpc>
              <a:spcBef>
                <a:spcPts val="0"/>
              </a:spcBef>
              <a:spcAft>
                <a:spcPts val="0"/>
              </a:spcAft>
              <a:buClr>
                <a:schemeClr val="lt1"/>
              </a:buClr>
              <a:buSzPts val="1200"/>
              <a:buChar char="●"/>
              <a:defRPr sz="1200">
                <a:solidFill>
                  <a:schemeClr val="lt1"/>
                </a:solidFill>
              </a:defRPr>
            </a:lvl7pPr>
            <a:lvl8pPr indent="-304800" lvl="7" marL="3657600" rtl="0" algn="ctr">
              <a:lnSpc>
                <a:spcPct val="115000"/>
              </a:lnSpc>
              <a:spcBef>
                <a:spcPts val="0"/>
              </a:spcBef>
              <a:spcAft>
                <a:spcPts val="0"/>
              </a:spcAft>
              <a:buClr>
                <a:schemeClr val="lt1"/>
              </a:buClr>
              <a:buSzPts val="1200"/>
              <a:buChar char="○"/>
              <a:defRPr sz="1200">
                <a:solidFill>
                  <a:schemeClr val="lt1"/>
                </a:solidFill>
              </a:defRPr>
            </a:lvl8pPr>
            <a:lvl9pPr indent="-304800" lvl="8" marL="4114800" rtl="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434" name="Google Shape;434;p73"/>
          <p:cNvSpPr txBox="1"/>
          <p:nvPr>
            <p:ph idx="2" type="title"/>
          </p:nvPr>
        </p:nvSpPr>
        <p:spPr>
          <a:xfrm>
            <a:off x="6182025"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35" name="Google Shape;435;p73"/>
          <p:cNvSpPr txBox="1"/>
          <p:nvPr>
            <p:ph idx="3" type="body"/>
          </p:nvPr>
        </p:nvSpPr>
        <p:spPr>
          <a:xfrm>
            <a:off x="618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436" name="Google Shape;436;p73"/>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37" name="Google Shape;437;p73"/>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438" name="Google Shape;438;p73"/>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100"/>
              <a:buNone/>
              <a:defRPr sz="31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439" name="Shape 439"/>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440" name="Shape 440"/>
        <p:cNvGrpSpPr/>
        <p:nvPr/>
      </p:nvGrpSpPr>
      <p:grpSpPr>
        <a:xfrm>
          <a:off x="0" y="0"/>
          <a:ext cx="0" cy="0"/>
          <a:chOff x="0" y="0"/>
          <a:chExt cx="0" cy="0"/>
        </a:xfrm>
      </p:grpSpPr>
      <p:sp>
        <p:nvSpPr>
          <p:cNvPr id="441" name="Google Shape;441;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442" name="Google Shape;442;p75"/>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43" name="Google Shape;443;p75"/>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44" name="Google Shape;444;p75"/>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cxnSp>
        <p:nvCxnSpPr>
          <p:cNvPr id="445" name="Google Shape;445;p75"/>
          <p:cNvCxnSpPr/>
          <p:nvPr/>
        </p:nvCxnSpPr>
        <p:spPr>
          <a:xfrm rot="10800000">
            <a:off x="495438" y="2902032"/>
            <a:ext cx="8167800" cy="0"/>
          </a:xfrm>
          <a:prstGeom prst="straightConnector1">
            <a:avLst/>
          </a:prstGeom>
          <a:noFill/>
          <a:ln cap="flat" cmpd="sng" w="9525">
            <a:solidFill>
              <a:srgbClr val="C5CED6"/>
            </a:solidFill>
            <a:prstDash val="dot"/>
            <a:round/>
            <a:headEnd len="sm" w="sm" type="none"/>
            <a:tailEnd len="sm" w="sm" type="none"/>
          </a:ln>
        </p:spPr>
      </p:cxnSp>
      <p:sp>
        <p:nvSpPr>
          <p:cNvPr id="446" name="Google Shape;446;p75"/>
          <p:cNvSpPr txBox="1"/>
          <p:nvPr>
            <p:ph type="title"/>
          </p:nvPr>
        </p:nvSpPr>
        <p:spPr>
          <a:xfrm>
            <a:off x="54860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accent1"/>
              </a:buClr>
              <a:buSzPts val="4700"/>
              <a:buNone/>
              <a:defRPr b="1" sz="47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47" name="Google Shape;447;p75"/>
          <p:cNvSpPr txBox="1"/>
          <p:nvPr>
            <p:ph idx="2" type="title"/>
          </p:nvPr>
        </p:nvSpPr>
        <p:spPr>
          <a:xfrm>
            <a:off x="331565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700"/>
              <a:buNone/>
              <a:defRPr b="1" sz="47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48" name="Google Shape;448;p75"/>
          <p:cNvSpPr txBox="1"/>
          <p:nvPr>
            <p:ph idx="3" type="title"/>
          </p:nvPr>
        </p:nvSpPr>
        <p:spPr>
          <a:xfrm>
            <a:off x="0" y="21900"/>
            <a:ext cx="9144000" cy="7557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100"/>
              <a:buNone/>
              <a:defRPr sz="31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449" name="Google Shape;449;p75"/>
          <p:cNvSpPr txBox="1"/>
          <p:nvPr>
            <p:ph idx="4" type="title"/>
          </p:nvPr>
        </p:nvSpPr>
        <p:spPr>
          <a:xfrm>
            <a:off x="608270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2"/>
              </a:buClr>
              <a:buSzPts val="4700"/>
              <a:buNone/>
              <a:defRPr b="1" sz="4700">
                <a:solidFill>
                  <a:schemeClr val="dk2"/>
                </a:solidFill>
              </a:defRPr>
            </a:lvl1pPr>
            <a:lvl2pPr lvl="1" rtl="0" algn="ctr">
              <a:lnSpc>
                <a:spcPct val="100000"/>
              </a:lnSpc>
              <a:spcBef>
                <a:spcPts val="0"/>
              </a:spcBef>
              <a:spcAft>
                <a:spcPts val="0"/>
              </a:spcAft>
              <a:buClr>
                <a:schemeClr val="dk2"/>
              </a:buClr>
              <a:buSzPts val="12000"/>
              <a:buNone/>
              <a:defRPr sz="12000">
                <a:solidFill>
                  <a:schemeClr val="dk2"/>
                </a:solidFill>
              </a:defRPr>
            </a:lvl2pPr>
            <a:lvl3pPr lvl="2" rtl="0" algn="ctr">
              <a:lnSpc>
                <a:spcPct val="100000"/>
              </a:lnSpc>
              <a:spcBef>
                <a:spcPts val="0"/>
              </a:spcBef>
              <a:spcAft>
                <a:spcPts val="0"/>
              </a:spcAft>
              <a:buClr>
                <a:schemeClr val="dk2"/>
              </a:buClr>
              <a:buSzPts val="12000"/>
              <a:buNone/>
              <a:defRPr sz="12000">
                <a:solidFill>
                  <a:schemeClr val="dk2"/>
                </a:solidFill>
              </a:defRPr>
            </a:lvl3pPr>
            <a:lvl4pPr lvl="3" rtl="0" algn="ctr">
              <a:lnSpc>
                <a:spcPct val="100000"/>
              </a:lnSpc>
              <a:spcBef>
                <a:spcPts val="0"/>
              </a:spcBef>
              <a:spcAft>
                <a:spcPts val="0"/>
              </a:spcAft>
              <a:buClr>
                <a:schemeClr val="dk2"/>
              </a:buClr>
              <a:buSzPts val="12000"/>
              <a:buNone/>
              <a:defRPr sz="12000">
                <a:solidFill>
                  <a:schemeClr val="dk2"/>
                </a:solidFill>
              </a:defRPr>
            </a:lvl4pPr>
            <a:lvl5pPr lvl="4" rtl="0" algn="ctr">
              <a:lnSpc>
                <a:spcPct val="100000"/>
              </a:lnSpc>
              <a:spcBef>
                <a:spcPts val="0"/>
              </a:spcBef>
              <a:spcAft>
                <a:spcPts val="0"/>
              </a:spcAft>
              <a:buClr>
                <a:schemeClr val="dk2"/>
              </a:buClr>
              <a:buSzPts val="12000"/>
              <a:buNone/>
              <a:defRPr sz="12000">
                <a:solidFill>
                  <a:schemeClr val="dk2"/>
                </a:solidFill>
              </a:defRPr>
            </a:lvl5pPr>
            <a:lvl6pPr lvl="5" rtl="0" algn="ctr">
              <a:lnSpc>
                <a:spcPct val="100000"/>
              </a:lnSpc>
              <a:spcBef>
                <a:spcPts val="0"/>
              </a:spcBef>
              <a:spcAft>
                <a:spcPts val="0"/>
              </a:spcAft>
              <a:buClr>
                <a:schemeClr val="dk2"/>
              </a:buClr>
              <a:buSzPts val="12000"/>
              <a:buNone/>
              <a:defRPr sz="12000">
                <a:solidFill>
                  <a:schemeClr val="dk2"/>
                </a:solidFill>
              </a:defRPr>
            </a:lvl6pPr>
            <a:lvl7pPr lvl="6" rtl="0" algn="ctr">
              <a:lnSpc>
                <a:spcPct val="100000"/>
              </a:lnSpc>
              <a:spcBef>
                <a:spcPts val="0"/>
              </a:spcBef>
              <a:spcAft>
                <a:spcPts val="0"/>
              </a:spcAft>
              <a:buClr>
                <a:schemeClr val="dk2"/>
              </a:buClr>
              <a:buSzPts val="12000"/>
              <a:buNone/>
              <a:defRPr sz="12000">
                <a:solidFill>
                  <a:schemeClr val="dk2"/>
                </a:solidFill>
              </a:defRPr>
            </a:lvl7pPr>
            <a:lvl8pPr lvl="7" rtl="0" algn="ctr">
              <a:lnSpc>
                <a:spcPct val="100000"/>
              </a:lnSpc>
              <a:spcBef>
                <a:spcPts val="0"/>
              </a:spcBef>
              <a:spcAft>
                <a:spcPts val="0"/>
              </a:spcAft>
              <a:buClr>
                <a:schemeClr val="dk2"/>
              </a:buClr>
              <a:buSzPts val="12000"/>
              <a:buNone/>
              <a:defRPr sz="12000">
                <a:solidFill>
                  <a:schemeClr val="dk2"/>
                </a:solidFill>
              </a:defRPr>
            </a:lvl8pPr>
            <a:lvl9pPr lvl="8" rtl="0" algn="ctr">
              <a:lnSpc>
                <a:spcPct val="100000"/>
              </a:lnSpc>
              <a:spcBef>
                <a:spcPts val="0"/>
              </a:spcBef>
              <a:spcAft>
                <a:spcPts val="0"/>
              </a:spcAft>
              <a:buClr>
                <a:schemeClr val="dk2"/>
              </a:buClr>
              <a:buSzPts val="12000"/>
              <a:buNone/>
              <a:defRPr sz="12000">
                <a:solidFill>
                  <a:schemeClr val="dk2"/>
                </a:solidFill>
              </a:defRPr>
            </a:lvl9pPr>
          </a:lstStyle>
          <a:p/>
        </p:txBody>
      </p:sp>
      <p:sp>
        <p:nvSpPr>
          <p:cNvPr id="450" name="Google Shape;450;p75"/>
          <p:cNvSpPr txBox="1"/>
          <p:nvPr>
            <p:ph idx="1" type="subTitle"/>
          </p:nvPr>
        </p:nvSpPr>
        <p:spPr>
          <a:xfrm>
            <a:off x="623400"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900"/>
              <a:buNone/>
              <a:defRPr b="1" sz="900">
                <a:solidFill>
                  <a:schemeClr val="accent1"/>
                </a:solidFill>
              </a:defRPr>
            </a:lvl1pPr>
            <a:lvl2pPr lvl="1"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451" name="Google Shape;451;p75"/>
          <p:cNvSpPr txBox="1"/>
          <p:nvPr>
            <p:ph idx="5" type="subTitle"/>
          </p:nvPr>
        </p:nvSpPr>
        <p:spPr>
          <a:xfrm>
            <a:off x="3285988"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900"/>
              <a:buNone/>
              <a:defRPr b="1" sz="900"/>
            </a:lvl1pPr>
            <a:lvl2pPr lvl="1" rtl="0" algn="l">
              <a:lnSpc>
                <a:spcPct val="100000"/>
              </a:lnSpc>
              <a:spcBef>
                <a:spcPts val="0"/>
              </a:spcBef>
              <a:spcAft>
                <a:spcPts val="0"/>
              </a:spcAft>
              <a:buSzPts val="1800"/>
              <a:buFont typeface="DM Sans"/>
              <a:buNone/>
              <a:defRPr sz="1800">
                <a:latin typeface="DM Sans"/>
                <a:ea typeface="DM Sans"/>
                <a:cs typeface="DM Sans"/>
                <a:sym typeface="DM Sans"/>
              </a:defRPr>
            </a:lvl2pPr>
            <a:lvl3pPr lvl="2" rtl="0" algn="l">
              <a:lnSpc>
                <a:spcPct val="100000"/>
              </a:lnSpc>
              <a:spcBef>
                <a:spcPts val="0"/>
              </a:spcBef>
              <a:spcAft>
                <a:spcPts val="0"/>
              </a:spcAft>
              <a:buSzPts val="1800"/>
              <a:buFont typeface="DM Sans"/>
              <a:buNone/>
              <a:defRPr sz="1800">
                <a:latin typeface="DM Sans"/>
                <a:ea typeface="DM Sans"/>
                <a:cs typeface="DM Sans"/>
                <a:sym typeface="DM Sans"/>
              </a:defRPr>
            </a:lvl3pPr>
            <a:lvl4pPr lvl="3" rtl="0" algn="l">
              <a:lnSpc>
                <a:spcPct val="100000"/>
              </a:lnSpc>
              <a:spcBef>
                <a:spcPts val="0"/>
              </a:spcBef>
              <a:spcAft>
                <a:spcPts val="0"/>
              </a:spcAft>
              <a:buSzPts val="1800"/>
              <a:buFont typeface="DM Sans"/>
              <a:buNone/>
              <a:defRPr sz="1800">
                <a:latin typeface="DM Sans"/>
                <a:ea typeface="DM Sans"/>
                <a:cs typeface="DM Sans"/>
                <a:sym typeface="DM Sans"/>
              </a:defRPr>
            </a:lvl4pPr>
            <a:lvl5pPr lvl="4" rtl="0" algn="l">
              <a:lnSpc>
                <a:spcPct val="100000"/>
              </a:lnSpc>
              <a:spcBef>
                <a:spcPts val="0"/>
              </a:spcBef>
              <a:spcAft>
                <a:spcPts val="0"/>
              </a:spcAft>
              <a:buSzPts val="1800"/>
              <a:buFont typeface="DM Sans"/>
              <a:buNone/>
              <a:defRPr sz="1800">
                <a:latin typeface="DM Sans"/>
                <a:ea typeface="DM Sans"/>
                <a:cs typeface="DM Sans"/>
                <a:sym typeface="DM Sans"/>
              </a:defRPr>
            </a:lvl5pPr>
            <a:lvl6pPr lvl="5" rtl="0" algn="l">
              <a:lnSpc>
                <a:spcPct val="100000"/>
              </a:lnSpc>
              <a:spcBef>
                <a:spcPts val="0"/>
              </a:spcBef>
              <a:spcAft>
                <a:spcPts val="0"/>
              </a:spcAft>
              <a:buSzPts val="1800"/>
              <a:buFont typeface="DM Sans"/>
              <a:buNone/>
              <a:defRPr sz="1800">
                <a:latin typeface="DM Sans"/>
                <a:ea typeface="DM Sans"/>
                <a:cs typeface="DM Sans"/>
                <a:sym typeface="DM Sans"/>
              </a:defRPr>
            </a:lvl6pPr>
            <a:lvl7pPr lvl="6" rtl="0" algn="l">
              <a:lnSpc>
                <a:spcPct val="100000"/>
              </a:lnSpc>
              <a:spcBef>
                <a:spcPts val="0"/>
              </a:spcBef>
              <a:spcAft>
                <a:spcPts val="0"/>
              </a:spcAft>
              <a:buSzPts val="1800"/>
              <a:buFont typeface="DM Sans"/>
              <a:buNone/>
              <a:defRPr sz="1800">
                <a:latin typeface="DM Sans"/>
                <a:ea typeface="DM Sans"/>
                <a:cs typeface="DM Sans"/>
                <a:sym typeface="DM Sans"/>
              </a:defRPr>
            </a:lvl7pPr>
            <a:lvl8pPr lvl="7" rtl="0" algn="l">
              <a:lnSpc>
                <a:spcPct val="100000"/>
              </a:lnSpc>
              <a:spcBef>
                <a:spcPts val="0"/>
              </a:spcBef>
              <a:spcAft>
                <a:spcPts val="0"/>
              </a:spcAft>
              <a:buSzPts val="1800"/>
              <a:buFont typeface="DM Sans"/>
              <a:buNone/>
              <a:defRPr sz="1800">
                <a:latin typeface="DM Sans"/>
                <a:ea typeface="DM Sans"/>
                <a:cs typeface="DM Sans"/>
                <a:sym typeface="DM Sans"/>
              </a:defRPr>
            </a:lvl8pPr>
            <a:lvl9pPr lvl="8" rtl="0" algn="l">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452" name="Google Shape;452;p75"/>
          <p:cNvSpPr txBox="1"/>
          <p:nvPr>
            <p:ph idx="6" type="subTitle"/>
          </p:nvPr>
        </p:nvSpPr>
        <p:spPr>
          <a:xfrm>
            <a:off x="6025538"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2"/>
              </a:buClr>
              <a:buSzPts val="900"/>
              <a:buNone/>
              <a:defRPr b="1" sz="900"/>
            </a:lvl1pPr>
            <a:lvl2pPr lvl="1"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453" name="Google Shape;453;p75"/>
          <p:cNvSpPr txBox="1"/>
          <p:nvPr>
            <p:ph idx="7" type="body"/>
          </p:nvPr>
        </p:nvSpPr>
        <p:spPr>
          <a:xfrm>
            <a:off x="495450" y="3167375"/>
            <a:ext cx="80673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pic>
        <p:nvPicPr>
          <p:cNvPr id="454" name="Google Shape;454;p7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455" name="Shape 455"/>
        <p:cNvGrpSpPr/>
        <p:nvPr/>
      </p:nvGrpSpPr>
      <p:grpSpPr>
        <a:xfrm>
          <a:off x="0" y="0"/>
          <a:ext cx="0" cy="0"/>
          <a:chOff x="0" y="0"/>
          <a:chExt cx="0" cy="0"/>
        </a:xfrm>
      </p:grpSpPr>
      <p:pic>
        <p:nvPicPr>
          <p:cNvPr id="456" name="Google Shape;456;p76"/>
          <p:cNvPicPr preferRelativeResize="0"/>
          <p:nvPr/>
        </p:nvPicPr>
        <p:blipFill rotWithShape="1">
          <a:blip r:embed="rId2">
            <a:alphaModFix/>
          </a:blip>
          <a:srcRect b="0" l="0" r="0" t="0"/>
          <a:stretch/>
        </p:blipFill>
        <p:spPr>
          <a:xfrm>
            <a:off x="1427725" y="3967975"/>
            <a:ext cx="7716275" cy="117552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457" name="Shape 457"/>
        <p:cNvGrpSpPr/>
        <p:nvPr/>
      </p:nvGrpSpPr>
      <p:grpSpPr>
        <a:xfrm>
          <a:off x="0" y="0"/>
          <a:ext cx="0" cy="0"/>
          <a:chOff x="0" y="0"/>
          <a:chExt cx="0" cy="0"/>
        </a:xfrm>
      </p:grpSpPr>
      <p:sp>
        <p:nvSpPr>
          <p:cNvPr id="458" name="Google Shape;458;p77"/>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459" name="Google Shape;459;p77"/>
          <p:cNvSpPr txBox="1"/>
          <p:nvPr>
            <p:ph idx="1" type="body"/>
          </p:nvPr>
        </p:nvSpPr>
        <p:spPr>
          <a:xfrm>
            <a:off x="459105" y="943847"/>
            <a:ext cx="8222400" cy="257700"/>
          </a:xfrm>
          <a:prstGeom prst="rect">
            <a:avLst/>
          </a:prstGeom>
          <a:noFill/>
          <a:ln>
            <a:noFill/>
          </a:ln>
        </p:spPr>
        <p:txBody>
          <a:bodyPr anchorCtr="0" anchor="ctr" bIns="34275" lIns="68575" spcFirstLastPara="1" rIns="68575" wrap="square" tIns="34275">
            <a:noAutofit/>
          </a:bodyPr>
          <a:lstStyle>
            <a:lvl1pPr indent="-228600" lvl="0" marL="457200" rtl="0" algn="l">
              <a:lnSpc>
                <a:spcPct val="114000"/>
              </a:lnSpc>
              <a:spcBef>
                <a:spcPts val="0"/>
              </a:spcBef>
              <a:spcAft>
                <a:spcPts val="0"/>
              </a:spcAft>
              <a:buClr>
                <a:schemeClr val="accent2"/>
              </a:buClr>
              <a:buSzPts val="1500"/>
              <a:buNone/>
              <a:defRPr sz="1500">
                <a:solidFill>
                  <a:schemeClr val="accent2"/>
                </a:solidFill>
              </a:defRPr>
            </a:lvl1pPr>
            <a:lvl2pPr indent="-323850" lvl="1" marL="914400" rtl="0" algn="l">
              <a:lnSpc>
                <a:spcPct val="114000"/>
              </a:lnSpc>
              <a:spcBef>
                <a:spcPts val="500"/>
              </a:spcBef>
              <a:spcAft>
                <a:spcPts val="0"/>
              </a:spcAft>
              <a:buClr>
                <a:schemeClr val="accent2"/>
              </a:buClr>
              <a:buSzPts val="1500"/>
              <a:buChar char="−"/>
              <a:defRPr/>
            </a:lvl2pPr>
            <a:lvl3pPr indent="-317500" lvl="2" marL="1371600" rtl="0" algn="l">
              <a:lnSpc>
                <a:spcPct val="114000"/>
              </a:lnSpc>
              <a:spcBef>
                <a:spcPts val="500"/>
              </a:spcBef>
              <a:spcAft>
                <a:spcPts val="0"/>
              </a:spcAft>
              <a:buClr>
                <a:schemeClr val="accent2"/>
              </a:buClr>
              <a:buSzPts val="1400"/>
              <a:buChar char="•"/>
              <a:defRPr/>
            </a:lvl3pPr>
            <a:lvl4pPr indent="-304800" lvl="3" marL="1828800" rtl="0" algn="l">
              <a:lnSpc>
                <a:spcPct val="114000"/>
              </a:lnSpc>
              <a:spcBef>
                <a:spcPts val="500"/>
              </a:spcBef>
              <a:spcAft>
                <a:spcPts val="0"/>
              </a:spcAft>
              <a:buClr>
                <a:schemeClr val="accent2"/>
              </a:buClr>
              <a:buSzPts val="1200"/>
              <a:buChar char="−"/>
              <a:defRPr/>
            </a:lvl4pPr>
            <a:lvl5pPr indent="-304800" lvl="4" marL="2286000" rtl="0" algn="l">
              <a:lnSpc>
                <a:spcPct val="114000"/>
              </a:lnSpc>
              <a:spcBef>
                <a:spcPts val="500"/>
              </a:spcBef>
              <a:spcAft>
                <a:spcPts val="0"/>
              </a:spcAft>
              <a:buClr>
                <a:schemeClr val="accent2"/>
              </a:buClr>
              <a:buSzPts val="1200"/>
              <a:buChar char="•"/>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0" name="Google Shape;460;p77"/>
          <p:cNvSpPr txBox="1"/>
          <p:nvPr>
            <p:ph type="title"/>
          </p:nvPr>
        </p:nvSpPr>
        <p:spPr>
          <a:xfrm>
            <a:off x="460377" y="368439"/>
            <a:ext cx="8224500" cy="569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atin typeface="DM Sans"/>
                <a:ea typeface="DM Sans"/>
                <a:cs typeface="DM Sans"/>
                <a:sym typeface="DM Sans"/>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461" name="Shape 461"/>
        <p:cNvGrpSpPr/>
        <p:nvPr/>
      </p:nvGrpSpPr>
      <p:grpSpPr>
        <a:xfrm>
          <a:off x="0" y="0"/>
          <a:ext cx="0" cy="0"/>
          <a:chOff x="0" y="0"/>
          <a:chExt cx="0" cy="0"/>
        </a:xfrm>
      </p:grpSpPr>
      <p:sp>
        <p:nvSpPr>
          <p:cNvPr id="462" name="Google Shape;462;p78"/>
          <p:cNvSpPr txBox="1"/>
          <p:nvPr>
            <p:ph type="title"/>
          </p:nvPr>
        </p:nvSpPr>
        <p:spPr>
          <a:xfrm>
            <a:off x="411250" y="445025"/>
            <a:ext cx="83214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3000"/>
              <a:buNone/>
              <a:defRPr/>
            </a:lvl1pPr>
            <a:lvl2pPr lvl="1" rtl="0" algn="ctr">
              <a:lnSpc>
                <a:spcPct val="100000"/>
              </a:lnSpc>
              <a:spcBef>
                <a:spcPts val="0"/>
              </a:spcBef>
              <a:spcAft>
                <a:spcPts val="0"/>
              </a:spcAft>
              <a:buClr>
                <a:schemeClr val="accent4"/>
              </a:buClr>
              <a:buSzPts val="2800"/>
              <a:buNone/>
              <a:defRPr>
                <a:solidFill>
                  <a:schemeClr val="accent4"/>
                </a:solidFill>
              </a:defRPr>
            </a:lvl2pPr>
            <a:lvl3pPr lvl="2" rtl="0" algn="ctr">
              <a:lnSpc>
                <a:spcPct val="100000"/>
              </a:lnSpc>
              <a:spcBef>
                <a:spcPts val="0"/>
              </a:spcBef>
              <a:spcAft>
                <a:spcPts val="0"/>
              </a:spcAft>
              <a:buClr>
                <a:schemeClr val="accent4"/>
              </a:buClr>
              <a:buSzPts val="2800"/>
              <a:buNone/>
              <a:defRPr>
                <a:solidFill>
                  <a:schemeClr val="accent4"/>
                </a:solidFill>
              </a:defRPr>
            </a:lvl3pPr>
            <a:lvl4pPr lvl="3" rtl="0" algn="ctr">
              <a:lnSpc>
                <a:spcPct val="100000"/>
              </a:lnSpc>
              <a:spcBef>
                <a:spcPts val="0"/>
              </a:spcBef>
              <a:spcAft>
                <a:spcPts val="0"/>
              </a:spcAft>
              <a:buClr>
                <a:schemeClr val="accent4"/>
              </a:buClr>
              <a:buSzPts val="2800"/>
              <a:buNone/>
              <a:defRPr>
                <a:solidFill>
                  <a:schemeClr val="accent4"/>
                </a:solidFill>
              </a:defRPr>
            </a:lvl4pPr>
            <a:lvl5pPr lvl="4" rtl="0" algn="ctr">
              <a:lnSpc>
                <a:spcPct val="100000"/>
              </a:lnSpc>
              <a:spcBef>
                <a:spcPts val="0"/>
              </a:spcBef>
              <a:spcAft>
                <a:spcPts val="0"/>
              </a:spcAft>
              <a:buClr>
                <a:schemeClr val="accent4"/>
              </a:buClr>
              <a:buSzPts val="2800"/>
              <a:buNone/>
              <a:defRPr>
                <a:solidFill>
                  <a:schemeClr val="accent4"/>
                </a:solidFill>
              </a:defRPr>
            </a:lvl5pPr>
            <a:lvl6pPr lvl="5" rtl="0" algn="ctr">
              <a:lnSpc>
                <a:spcPct val="100000"/>
              </a:lnSpc>
              <a:spcBef>
                <a:spcPts val="0"/>
              </a:spcBef>
              <a:spcAft>
                <a:spcPts val="0"/>
              </a:spcAft>
              <a:buClr>
                <a:schemeClr val="accent4"/>
              </a:buClr>
              <a:buSzPts val="2800"/>
              <a:buNone/>
              <a:defRPr>
                <a:solidFill>
                  <a:schemeClr val="accent4"/>
                </a:solidFill>
              </a:defRPr>
            </a:lvl6pPr>
            <a:lvl7pPr lvl="6" rtl="0" algn="ctr">
              <a:lnSpc>
                <a:spcPct val="100000"/>
              </a:lnSpc>
              <a:spcBef>
                <a:spcPts val="0"/>
              </a:spcBef>
              <a:spcAft>
                <a:spcPts val="0"/>
              </a:spcAft>
              <a:buClr>
                <a:schemeClr val="accent4"/>
              </a:buClr>
              <a:buSzPts val="2800"/>
              <a:buNone/>
              <a:defRPr>
                <a:solidFill>
                  <a:schemeClr val="accent4"/>
                </a:solidFill>
              </a:defRPr>
            </a:lvl7pPr>
            <a:lvl8pPr lvl="7" rtl="0" algn="ctr">
              <a:lnSpc>
                <a:spcPct val="100000"/>
              </a:lnSpc>
              <a:spcBef>
                <a:spcPts val="0"/>
              </a:spcBef>
              <a:spcAft>
                <a:spcPts val="0"/>
              </a:spcAft>
              <a:buClr>
                <a:schemeClr val="accent4"/>
              </a:buClr>
              <a:buSzPts val="2800"/>
              <a:buNone/>
              <a:defRPr>
                <a:solidFill>
                  <a:schemeClr val="accent4"/>
                </a:solidFill>
              </a:defRPr>
            </a:lvl8pPr>
            <a:lvl9pPr lvl="8" rtl="0" algn="ctr">
              <a:lnSpc>
                <a:spcPct val="100000"/>
              </a:lnSpc>
              <a:spcBef>
                <a:spcPts val="0"/>
              </a:spcBef>
              <a:spcAft>
                <a:spcPts val="0"/>
              </a:spcAft>
              <a:buClr>
                <a:schemeClr val="accent4"/>
              </a:buClr>
              <a:buSzPts val="2800"/>
              <a:buNone/>
              <a:defRPr>
                <a:solidFill>
                  <a:schemeClr val="accent4"/>
                </a:solidFill>
              </a:defRPr>
            </a:lvl9pPr>
          </a:lstStyle>
          <a:p/>
        </p:txBody>
      </p:sp>
      <p:sp>
        <p:nvSpPr>
          <p:cNvPr id="463" name="Google Shape;463;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type="blank">
  <p:cSld name="BLANK">
    <p:spTree>
      <p:nvGrpSpPr>
        <p:cNvPr id="464" name="Shape 464"/>
        <p:cNvGrpSpPr/>
        <p:nvPr/>
      </p:nvGrpSpPr>
      <p:grpSpPr>
        <a:xfrm>
          <a:off x="0" y="0"/>
          <a:ext cx="0" cy="0"/>
          <a:chOff x="0" y="0"/>
          <a:chExt cx="0" cy="0"/>
        </a:xfrm>
      </p:grpSpPr>
      <p:sp>
        <p:nvSpPr>
          <p:cNvPr id="465" name="Google Shape;465;p7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66" name="Google Shape;466;p7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67" name="Google Shape;467;p7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68" name="Shape 468"/>
        <p:cNvGrpSpPr/>
        <p:nvPr/>
      </p:nvGrpSpPr>
      <p:grpSpPr>
        <a:xfrm>
          <a:off x="0" y="0"/>
          <a:ext cx="0" cy="0"/>
          <a:chOff x="0" y="0"/>
          <a:chExt cx="0" cy="0"/>
        </a:xfrm>
      </p:grpSpPr>
      <p:sp>
        <p:nvSpPr>
          <p:cNvPr id="469" name="Google Shape;469;p80"/>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470" name="Google Shape;470;p80"/>
          <p:cNvSpPr txBox="1"/>
          <p:nvPr>
            <p:ph idx="1" type="body"/>
          </p:nvPr>
        </p:nvSpPr>
        <p:spPr>
          <a:xfrm>
            <a:off x="460772" y="1169213"/>
            <a:ext cx="8222400" cy="3431100"/>
          </a:xfrm>
          <a:prstGeom prst="rect">
            <a:avLst/>
          </a:prstGeom>
          <a:noFill/>
          <a:ln>
            <a:noFill/>
          </a:ln>
        </p:spPr>
        <p:txBody>
          <a:bodyPr anchorCtr="0" anchor="t" bIns="34275" lIns="68575" spcFirstLastPara="1" rIns="68575" wrap="square" tIns="34275">
            <a:noAutofit/>
          </a:bodyPr>
          <a:lstStyle>
            <a:lvl1pPr indent="-342900" lvl="0" marL="457200" rtl="0" algn="l">
              <a:lnSpc>
                <a:spcPct val="114000"/>
              </a:lnSpc>
              <a:spcBef>
                <a:spcPts val="0"/>
              </a:spcBef>
              <a:spcAft>
                <a:spcPts val="0"/>
              </a:spcAft>
              <a:buClr>
                <a:schemeClr val="accent2"/>
              </a:buClr>
              <a:buSzPts val="1800"/>
              <a:buChar char="●"/>
              <a:defRPr/>
            </a:lvl1pPr>
            <a:lvl2pPr indent="-323850" lvl="1" marL="914400" rtl="0" algn="l">
              <a:lnSpc>
                <a:spcPct val="114000"/>
              </a:lnSpc>
              <a:spcBef>
                <a:spcPts val="500"/>
              </a:spcBef>
              <a:spcAft>
                <a:spcPts val="0"/>
              </a:spcAft>
              <a:buClr>
                <a:schemeClr val="accent2"/>
              </a:buClr>
              <a:buSzPts val="1500"/>
              <a:buChar char="○"/>
              <a:defRPr/>
            </a:lvl2pPr>
            <a:lvl3pPr indent="-317500" lvl="2" marL="1371600" rtl="0" algn="l">
              <a:lnSpc>
                <a:spcPct val="114000"/>
              </a:lnSpc>
              <a:spcBef>
                <a:spcPts val="500"/>
              </a:spcBef>
              <a:spcAft>
                <a:spcPts val="0"/>
              </a:spcAft>
              <a:buClr>
                <a:schemeClr val="accent2"/>
              </a:buClr>
              <a:buSzPts val="1400"/>
              <a:buChar char="■"/>
              <a:defRPr/>
            </a:lvl3pPr>
            <a:lvl4pPr indent="-304800" lvl="3" marL="1828800" rtl="0" algn="l">
              <a:lnSpc>
                <a:spcPct val="114000"/>
              </a:lnSpc>
              <a:spcBef>
                <a:spcPts val="500"/>
              </a:spcBef>
              <a:spcAft>
                <a:spcPts val="0"/>
              </a:spcAft>
              <a:buClr>
                <a:schemeClr val="accent2"/>
              </a:buClr>
              <a:buSzPts val="1200"/>
              <a:buChar char="●"/>
              <a:defRPr/>
            </a:lvl4pPr>
            <a:lvl5pPr indent="-304800" lvl="4" marL="2286000" rtl="0" algn="l">
              <a:lnSpc>
                <a:spcPct val="114000"/>
              </a:lnSpc>
              <a:spcBef>
                <a:spcPts val="500"/>
              </a:spcBef>
              <a:spcAft>
                <a:spcPts val="0"/>
              </a:spcAft>
              <a:buClr>
                <a:schemeClr val="accent2"/>
              </a:buClr>
              <a:buSzPts val="1200"/>
              <a:buChar char="○"/>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471" name="Google Shape;471;p80"/>
          <p:cNvSpPr txBox="1"/>
          <p:nvPr>
            <p:ph type="title"/>
          </p:nvPr>
        </p:nvSpPr>
        <p:spPr>
          <a:xfrm>
            <a:off x="460377" y="368439"/>
            <a:ext cx="8224500" cy="569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Landscape slide 1 1">
    <p:bg>
      <p:bgPr>
        <a:solidFill>
          <a:schemeClr val="lt1"/>
        </a:solidFill>
      </p:bgPr>
    </p:bg>
    <p:spTree>
      <p:nvGrpSpPr>
        <p:cNvPr id="475" name="Shape 475"/>
        <p:cNvGrpSpPr/>
        <p:nvPr/>
      </p:nvGrpSpPr>
      <p:grpSpPr>
        <a:xfrm>
          <a:off x="0" y="0"/>
          <a:ext cx="0" cy="0"/>
          <a:chOff x="0" y="0"/>
          <a:chExt cx="0" cy="0"/>
        </a:xfrm>
      </p:grpSpPr>
      <p:pic>
        <p:nvPicPr>
          <p:cNvPr id="476" name="Google Shape;476;p82"/>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477" name="Google Shape;477;p82"/>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78" name="Google Shape;478;p82"/>
          <p:cNvSpPr txBox="1"/>
          <p:nvPr>
            <p:ph type="ctrTitle"/>
          </p:nvPr>
        </p:nvSpPr>
        <p:spPr>
          <a:xfrm>
            <a:off x="197500" y="1512500"/>
            <a:ext cx="6851400" cy="20526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lt1"/>
              </a:buClr>
              <a:buSzPts val="6000"/>
              <a:buNone/>
              <a:defRPr b="1" sz="6000">
                <a:solidFill>
                  <a:schemeClr val="lt1"/>
                </a:solidFill>
              </a:defRPr>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pic>
        <p:nvPicPr>
          <p:cNvPr id="479" name="Google Shape;479;p82"/>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480" name="Google Shape;480;p82"/>
          <p:cNvPicPr preferRelativeResize="0"/>
          <p:nvPr/>
        </p:nvPicPr>
        <p:blipFill rotWithShape="1">
          <a:blip r:embed="rId4">
            <a:alphaModFix/>
          </a:blip>
          <a:srcRect b="0" l="0" r="0" t="0"/>
          <a:stretch/>
        </p:blipFill>
        <p:spPr>
          <a:xfrm>
            <a:off x="365225" y="711150"/>
            <a:ext cx="2599624" cy="396050"/>
          </a:xfrm>
          <a:prstGeom prst="rect">
            <a:avLst/>
          </a:prstGeom>
          <a:noFill/>
          <a:ln>
            <a:noFill/>
          </a:ln>
        </p:spPr>
      </p:pic>
      <p:sp>
        <p:nvSpPr>
          <p:cNvPr id="481" name="Google Shape;481;p82"/>
          <p:cNvSpPr txBox="1"/>
          <p:nvPr>
            <p:ph idx="2" type="ctrTitle"/>
          </p:nvPr>
        </p:nvSpPr>
        <p:spPr>
          <a:xfrm>
            <a:off x="197500" y="3763400"/>
            <a:ext cx="6152700" cy="5181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lt1"/>
              </a:buClr>
              <a:buSzPts val="3000"/>
              <a:buNone/>
              <a:defRPr>
                <a:solidFill>
                  <a:schemeClr val="lt1"/>
                </a:solidFill>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No Logo">
    <p:bg>
      <p:bgPr>
        <a:solidFill>
          <a:schemeClr val="lt1"/>
        </a:solidFill>
      </p:bgPr>
    </p:bg>
    <p:spTree>
      <p:nvGrpSpPr>
        <p:cNvPr id="482" name="Shape 48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
    <p:spTree>
      <p:nvGrpSpPr>
        <p:cNvPr id="483" name="Shape 483"/>
        <p:cNvGrpSpPr/>
        <p:nvPr/>
      </p:nvGrpSpPr>
      <p:grpSpPr>
        <a:xfrm>
          <a:off x="0" y="0"/>
          <a:ext cx="0" cy="0"/>
          <a:chOff x="0" y="0"/>
          <a:chExt cx="0" cy="0"/>
        </a:xfrm>
      </p:grpSpPr>
      <p:sp>
        <p:nvSpPr>
          <p:cNvPr id="484" name="Google Shape;484;p84"/>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lt1"/>
        </a:solidFill>
      </p:bgPr>
    </p:bg>
    <p:spTree>
      <p:nvGrpSpPr>
        <p:cNvPr id="485" name="Shape 485"/>
        <p:cNvGrpSpPr/>
        <p:nvPr/>
      </p:nvGrpSpPr>
      <p:grpSpPr>
        <a:xfrm>
          <a:off x="0" y="0"/>
          <a:ext cx="0" cy="0"/>
          <a:chOff x="0" y="0"/>
          <a:chExt cx="0" cy="0"/>
        </a:xfrm>
      </p:grpSpPr>
      <p:pic>
        <p:nvPicPr>
          <p:cNvPr id="486" name="Google Shape;486;p8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487" name="Google Shape;487;p85"/>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88" name="Google Shape;488;p85"/>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accent1"/>
              </a:buClr>
              <a:buSzPts val="12000"/>
              <a:buNone/>
              <a:defRPr sz="120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89" name="Google Shape;489;p8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04800" lvl="1" marL="914400" rtl="0" algn="ctr">
              <a:lnSpc>
                <a:spcPct val="115000"/>
              </a:lnSpc>
              <a:spcBef>
                <a:spcPts val="0"/>
              </a:spcBef>
              <a:spcAft>
                <a:spcPts val="0"/>
              </a:spcAft>
              <a:buSzPts val="1200"/>
              <a:buChar char="○"/>
              <a:defRPr/>
            </a:lvl2pPr>
            <a:lvl3pPr indent="-304800" lvl="2" marL="1371600" rtl="0" algn="ctr">
              <a:lnSpc>
                <a:spcPct val="115000"/>
              </a:lnSpc>
              <a:spcBef>
                <a:spcPts val="0"/>
              </a:spcBef>
              <a:spcAft>
                <a:spcPts val="0"/>
              </a:spcAft>
              <a:buSzPts val="1200"/>
              <a:buChar char="■"/>
              <a:defRPr/>
            </a:lvl3pPr>
            <a:lvl4pPr indent="-304800" lvl="3" marL="1828800" rtl="0" algn="ctr">
              <a:lnSpc>
                <a:spcPct val="115000"/>
              </a:lnSpc>
              <a:spcBef>
                <a:spcPts val="0"/>
              </a:spcBef>
              <a:spcAft>
                <a:spcPts val="0"/>
              </a:spcAft>
              <a:buSzPts val="1200"/>
              <a:buChar char="●"/>
              <a:defRPr/>
            </a:lvl4pPr>
            <a:lvl5pPr indent="-304800" lvl="4" marL="2286000" rtl="0" algn="ctr">
              <a:lnSpc>
                <a:spcPct val="115000"/>
              </a:lnSpc>
              <a:spcBef>
                <a:spcPts val="0"/>
              </a:spcBef>
              <a:spcAft>
                <a:spcPts val="0"/>
              </a:spcAft>
              <a:buSzPts val="1200"/>
              <a:buChar char="○"/>
              <a:defRPr/>
            </a:lvl5pPr>
            <a:lvl6pPr indent="-298450" lvl="5" marL="2743200" rtl="0" algn="ctr">
              <a:lnSpc>
                <a:spcPct val="115000"/>
              </a:lnSpc>
              <a:spcBef>
                <a:spcPts val="0"/>
              </a:spcBef>
              <a:spcAft>
                <a:spcPts val="0"/>
              </a:spcAft>
              <a:buSzPts val="1100"/>
              <a:buChar char="■"/>
              <a:defRPr/>
            </a:lvl6pPr>
            <a:lvl7pPr indent="-292100" lvl="6" marL="3200400" rtl="0" algn="ctr">
              <a:lnSpc>
                <a:spcPct val="115000"/>
              </a:lnSpc>
              <a:spcBef>
                <a:spcPts val="0"/>
              </a:spcBef>
              <a:spcAft>
                <a:spcPts val="0"/>
              </a:spcAft>
              <a:buSzPts val="1000"/>
              <a:buChar char="●"/>
              <a:defRPr/>
            </a:lvl7pPr>
            <a:lvl8pPr indent="-292100" lvl="7" marL="3657600" rtl="0" algn="ctr">
              <a:lnSpc>
                <a:spcPct val="115000"/>
              </a:lnSpc>
              <a:spcBef>
                <a:spcPts val="0"/>
              </a:spcBef>
              <a:spcAft>
                <a:spcPts val="0"/>
              </a:spcAft>
              <a:buSzPts val="1000"/>
              <a:buChar char="○"/>
              <a:defRPr/>
            </a:lvl8pPr>
            <a:lvl9pPr indent="-292100" lvl="8" marL="4114800" rtl="0" algn="ctr">
              <a:lnSpc>
                <a:spcPct val="115000"/>
              </a:lnSpc>
              <a:spcBef>
                <a:spcPts val="0"/>
              </a:spcBef>
              <a:spcAft>
                <a:spcPts val="0"/>
              </a:spcAft>
              <a:buSzPts val="1000"/>
              <a:buChar char="■"/>
              <a:defRPr/>
            </a:lvl9pPr>
          </a:lstStyle>
          <a:p/>
        </p:txBody>
      </p:sp>
      <p:sp>
        <p:nvSpPr>
          <p:cNvPr id="490" name="Google Shape;490;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491" name="Google Shape;491;p85"/>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492" name="Google Shape;492;p85"/>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One Column 2 1">
    <p:spTree>
      <p:nvGrpSpPr>
        <p:cNvPr id="493" name="Shape 493"/>
        <p:cNvGrpSpPr/>
        <p:nvPr/>
      </p:nvGrpSpPr>
      <p:grpSpPr>
        <a:xfrm>
          <a:off x="0" y="0"/>
          <a:ext cx="0" cy="0"/>
          <a:chOff x="0" y="0"/>
          <a:chExt cx="0" cy="0"/>
        </a:xfrm>
      </p:grpSpPr>
      <p:pic>
        <p:nvPicPr>
          <p:cNvPr id="494" name="Google Shape;494;p86"/>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495" name="Google Shape;495;p86"/>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96" name="Google Shape;496;p86"/>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pic>
        <p:nvPicPr>
          <p:cNvPr id="497" name="Google Shape;497;p86"/>
          <p:cNvPicPr preferRelativeResize="0"/>
          <p:nvPr/>
        </p:nvPicPr>
        <p:blipFill rotWithShape="1">
          <a:blip r:embed="rId3">
            <a:alphaModFix/>
          </a:blip>
          <a:srcRect b="0" l="0" r="0" t="0"/>
          <a:stretch/>
        </p:blipFill>
        <p:spPr>
          <a:xfrm>
            <a:off x="4" y="0"/>
            <a:ext cx="2591725" cy="3161975"/>
          </a:xfrm>
          <a:prstGeom prst="rect">
            <a:avLst/>
          </a:prstGeom>
          <a:noFill/>
          <a:ln>
            <a:noFill/>
          </a:ln>
        </p:spPr>
      </p:pic>
      <p:pic>
        <p:nvPicPr>
          <p:cNvPr id="498" name="Google Shape;498;p86"/>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9" name="Shape 499"/>
        <p:cNvGrpSpPr/>
        <p:nvPr/>
      </p:nvGrpSpPr>
      <p:grpSpPr>
        <a:xfrm>
          <a:off x="0" y="0"/>
          <a:ext cx="0" cy="0"/>
          <a:chOff x="0" y="0"/>
          <a:chExt cx="0" cy="0"/>
        </a:xfrm>
      </p:grpSpPr>
      <p:sp>
        <p:nvSpPr>
          <p:cNvPr id="500" name="Google Shape;500;p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01" name="Google Shape;501;p8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04800" lvl="1" marL="914400" rtl="0" algn="l">
              <a:lnSpc>
                <a:spcPct val="115000"/>
              </a:lnSpc>
              <a:spcBef>
                <a:spcPts val="0"/>
              </a:spcBef>
              <a:spcAft>
                <a:spcPts val="0"/>
              </a:spcAft>
              <a:buSzPts val="1200"/>
              <a:buChar char="○"/>
              <a:defRPr/>
            </a:lvl2pPr>
            <a:lvl3pPr indent="-304800" lvl="2" marL="1371600" rtl="0" algn="l">
              <a:lnSpc>
                <a:spcPct val="115000"/>
              </a:lnSpc>
              <a:spcBef>
                <a:spcPts val="0"/>
              </a:spcBef>
              <a:spcAft>
                <a:spcPts val="0"/>
              </a:spcAft>
              <a:buSzPts val="1200"/>
              <a:buChar char="■"/>
              <a:defRPr/>
            </a:lvl3pPr>
            <a:lvl4pPr indent="-304800" lvl="3" marL="1828800" rtl="0" algn="l">
              <a:lnSpc>
                <a:spcPct val="115000"/>
              </a:lnSpc>
              <a:spcBef>
                <a:spcPts val="0"/>
              </a:spcBef>
              <a:spcAft>
                <a:spcPts val="0"/>
              </a:spcAft>
              <a:buSzPts val="1200"/>
              <a:buChar char="●"/>
              <a:defRPr/>
            </a:lvl4pPr>
            <a:lvl5pPr indent="-304800" lvl="4" marL="2286000" rtl="0" algn="l">
              <a:lnSpc>
                <a:spcPct val="115000"/>
              </a:lnSpc>
              <a:spcBef>
                <a:spcPts val="0"/>
              </a:spcBef>
              <a:spcAft>
                <a:spcPts val="0"/>
              </a:spcAft>
              <a:buSzPts val="1200"/>
              <a:buChar char="○"/>
              <a:defRPr/>
            </a:lvl5pPr>
            <a:lvl6pPr indent="-298450" lvl="5" marL="2743200" rtl="0" algn="l">
              <a:lnSpc>
                <a:spcPct val="115000"/>
              </a:lnSpc>
              <a:spcBef>
                <a:spcPts val="0"/>
              </a:spcBef>
              <a:spcAft>
                <a:spcPts val="0"/>
              </a:spcAft>
              <a:buSzPts val="1100"/>
              <a:buChar char="■"/>
              <a:defRPr/>
            </a:lvl6pPr>
            <a:lvl7pPr indent="-292100" lvl="6" marL="3200400" rtl="0" algn="l">
              <a:lnSpc>
                <a:spcPct val="115000"/>
              </a:lnSpc>
              <a:spcBef>
                <a:spcPts val="0"/>
              </a:spcBef>
              <a:spcAft>
                <a:spcPts val="0"/>
              </a:spcAft>
              <a:buSzPts val="1000"/>
              <a:buChar char="●"/>
              <a:defRPr/>
            </a:lvl7pPr>
            <a:lvl8pPr indent="-292100" lvl="7" marL="3657600" rtl="0" algn="l">
              <a:lnSpc>
                <a:spcPct val="115000"/>
              </a:lnSpc>
              <a:spcBef>
                <a:spcPts val="0"/>
              </a:spcBef>
              <a:spcAft>
                <a:spcPts val="0"/>
              </a:spcAft>
              <a:buSzPts val="1000"/>
              <a:buChar char="○"/>
              <a:defRPr/>
            </a:lvl8pPr>
            <a:lvl9pPr indent="-292100" lvl="8" marL="4114800" rtl="0" algn="l">
              <a:lnSpc>
                <a:spcPct val="115000"/>
              </a:lnSpc>
              <a:spcBef>
                <a:spcPts val="0"/>
              </a:spcBef>
              <a:spcAft>
                <a:spcPts val="0"/>
              </a:spcAft>
              <a:buSzPts val="1000"/>
              <a:buChar char="■"/>
              <a:defRPr/>
            </a:lvl9pPr>
          </a:lstStyle>
          <a:p/>
        </p:txBody>
      </p:sp>
      <p:sp>
        <p:nvSpPr>
          <p:cNvPr id="502" name="Google Shape;502;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03" name="Google Shape;503;p87"/>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504" name="Google Shape;504;p87"/>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5" name="Shape 505"/>
        <p:cNvGrpSpPr/>
        <p:nvPr/>
      </p:nvGrpSpPr>
      <p:grpSpPr>
        <a:xfrm>
          <a:off x="0" y="0"/>
          <a:ext cx="0" cy="0"/>
          <a:chOff x="0" y="0"/>
          <a:chExt cx="0" cy="0"/>
        </a:xfrm>
      </p:grpSpPr>
      <p:sp>
        <p:nvSpPr>
          <p:cNvPr id="506" name="Google Shape;506;p8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07" name="Google Shape;507;p8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08" name="Google Shape;508;p8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09" name="Google Shape;509;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10" name="Google Shape;510;p8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 and two columns 1">
    <p:spTree>
      <p:nvGrpSpPr>
        <p:cNvPr id="511" name="Shape 511"/>
        <p:cNvGrpSpPr/>
        <p:nvPr/>
      </p:nvGrpSpPr>
      <p:grpSpPr>
        <a:xfrm>
          <a:off x="0" y="0"/>
          <a:ext cx="0" cy="0"/>
          <a:chOff x="0" y="0"/>
          <a:chExt cx="0" cy="0"/>
        </a:xfrm>
      </p:grpSpPr>
      <p:sp>
        <p:nvSpPr>
          <p:cNvPr id="512" name="Google Shape;512;p8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13" name="Google Shape;513;p89"/>
          <p:cNvSpPr txBox="1"/>
          <p:nvPr>
            <p:ph idx="1" type="body"/>
          </p:nvPr>
        </p:nvSpPr>
        <p:spPr>
          <a:xfrm>
            <a:off x="3117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14" name="Google Shape;514;p89"/>
          <p:cNvSpPr txBox="1"/>
          <p:nvPr>
            <p:ph idx="2" type="body"/>
          </p:nvPr>
        </p:nvSpPr>
        <p:spPr>
          <a:xfrm>
            <a:off x="48324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15" name="Google Shape;515;p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516" name="Google Shape;516;p89"/>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517" name="Google Shape;517;p8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18" name="Shape 518"/>
        <p:cNvGrpSpPr/>
        <p:nvPr/>
      </p:nvGrpSpPr>
      <p:grpSpPr>
        <a:xfrm>
          <a:off x="0" y="0"/>
          <a:ext cx="0" cy="0"/>
          <a:chOff x="0" y="0"/>
          <a:chExt cx="0" cy="0"/>
        </a:xfrm>
      </p:grpSpPr>
      <p:sp>
        <p:nvSpPr>
          <p:cNvPr id="519" name="Google Shape;519;p90"/>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20" name="Google Shape;520;p9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521" name="Google Shape;521;p9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22" name="Google Shape;522;p9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sp>
        <p:nvSpPr>
          <p:cNvPr id="523" name="Google Shape;523;p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24" name="Google Shape;524;p9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accent1"/>
        </a:solidFill>
      </p:bgPr>
    </p:bg>
    <p:spTree>
      <p:nvGrpSpPr>
        <p:cNvPr id="525" name="Shape 525"/>
        <p:cNvGrpSpPr/>
        <p:nvPr/>
      </p:nvGrpSpPr>
      <p:grpSpPr>
        <a:xfrm>
          <a:off x="0" y="0"/>
          <a:ext cx="0" cy="0"/>
          <a:chOff x="0" y="0"/>
          <a:chExt cx="0" cy="0"/>
        </a:xfrm>
      </p:grpSpPr>
      <p:sp>
        <p:nvSpPr>
          <p:cNvPr id="526" name="Google Shape;526;p91"/>
          <p:cNvSpPr txBox="1"/>
          <p:nvPr>
            <p:ph type="title"/>
          </p:nvPr>
        </p:nvSpPr>
        <p:spPr>
          <a:xfrm>
            <a:off x="5674000" y="269975"/>
            <a:ext cx="30348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000"/>
              <a:buNone/>
              <a:defRPr>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527" name="Google Shape;527;p91"/>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28" name="Google Shape;528;p91"/>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29" name="Google Shape;529;p91"/>
          <p:cNvSpPr txBox="1"/>
          <p:nvPr>
            <p:ph idx="1" type="body"/>
          </p:nvPr>
        </p:nvSpPr>
        <p:spPr>
          <a:xfrm>
            <a:off x="5832875" y="1967225"/>
            <a:ext cx="3311100" cy="13008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pic>
        <p:nvPicPr>
          <p:cNvPr id="530" name="Google Shape;530;p91"/>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1" name="Shape 531"/>
        <p:cNvGrpSpPr/>
        <p:nvPr/>
      </p:nvGrpSpPr>
      <p:grpSpPr>
        <a:xfrm>
          <a:off x="0" y="0"/>
          <a:ext cx="0" cy="0"/>
          <a:chOff x="0" y="0"/>
          <a:chExt cx="0" cy="0"/>
        </a:xfrm>
      </p:grpSpPr>
      <p:sp>
        <p:nvSpPr>
          <p:cNvPr id="532" name="Google Shape;532;p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533" name="Google Shape;533;p9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34" name="Google Shape;534;p92"/>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535" name="Google Shape;535;p9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Shapes right with title">
    <p:bg>
      <p:bgPr>
        <a:solidFill>
          <a:schemeClr val="accent1"/>
        </a:solidFill>
      </p:bgPr>
    </p:bg>
    <p:spTree>
      <p:nvGrpSpPr>
        <p:cNvPr id="536" name="Shape 536"/>
        <p:cNvGrpSpPr/>
        <p:nvPr/>
      </p:nvGrpSpPr>
      <p:grpSpPr>
        <a:xfrm>
          <a:off x="0" y="0"/>
          <a:ext cx="0" cy="0"/>
          <a:chOff x="0" y="0"/>
          <a:chExt cx="0" cy="0"/>
        </a:xfrm>
      </p:grpSpPr>
      <p:sp>
        <p:nvSpPr>
          <p:cNvPr id="537" name="Google Shape;537;p93"/>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538" name="Google Shape;538;p93"/>
          <p:cNvSpPr txBox="1"/>
          <p:nvPr>
            <p:ph idx="1" type="body"/>
          </p:nvPr>
        </p:nvSpPr>
        <p:spPr>
          <a:xfrm>
            <a:off x="2973900" y="2559375"/>
            <a:ext cx="5844300" cy="23775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gn="l">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539" name="Google Shape;539;p93"/>
          <p:cNvPicPr preferRelativeResize="0"/>
          <p:nvPr/>
        </p:nvPicPr>
        <p:blipFill rotWithShape="1">
          <a:blip r:embed="rId2">
            <a:alphaModFix/>
          </a:blip>
          <a:srcRect b="0" l="0" r="0" t="0"/>
          <a:stretch/>
        </p:blipFill>
        <p:spPr>
          <a:xfrm>
            <a:off x="0" y="0"/>
            <a:ext cx="2109641" cy="5143501"/>
          </a:xfrm>
          <a:prstGeom prst="rect">
            <a:avLst/>
          </a:prstGeom>
          <a:noFill/>
          <a:ln>
            <a:noFill/>
          </a:ln>
        </p:spPr>
      </p:pic>
      <p:pic>
        <p:nvPicPr>
          <p:cNvPr id="540" name="Google Shape;540;p93"/>
          <p:cNvPicPr preferRelativeResize="0"/>
          <p:nvPr/>
        </p:nvPicPr>
        <p:blipFill rotWithShape="1">
          <a:blip r:embed="rId3">
            <a:alphaModFix/>
          </a:blip>
          <a:srcRect b="0" l="0" r="0" t="0"/>
          <a:stretch/>
        </p:blipFill>
        <p:spPr>
          <a:xfrm>
            <a:off x="7928602" y="4822606"/>
            <a:ext cx="1001052" cy="1525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 Layout 4">
    <p:spTree>
      <p:nvGrpSpPr>
        <p:cNvPr id="541" name="Shape 541"/>
        <p:cNvGrpSpPr/>
        <p:nvPr/>
      </p:nvGrpSpPr>
      <p:grpSpPr>
        <a:xfrm>
          <a:off x="0" y="0"/>
          <a:ext cx="0" cy="0"/>
          <a:chOff x="0" y="0"/>
          <a:chExt cx="0" cy="0"/>
        </a:xfrm>
      </p:grpSpPr>
      <p:sp>
        <p:nvSpPr>
          <p:cNvPr id="542" name="Google Shape;542;p9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543" name="Google Shape;543;p94"/>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Landscape slide 1">
    <p:bg>
      <p:bgPr>
        <a:solidFill>
          <a:schemeClr val="lt1"/>
        </a:solidFill>
      </p:bgPr>
    </p:bg>
    <p:spTree>
      <p:nvGrpSpPr>
        <p:cNvPr id="544" name="Shape 544"/>
        <p:cNvGrpSpPr/>
        <p:nvPr/>
      </p:nvGrpSpPr>
      <p:grpSpPr>
        <a:xfrm>
          <a:off x="0" y="0"/>
          <a:ext cx="0" cy="0"/>
          <a:chOff x="0" y="0"/>
          <a:chExt cx="0" cy="0"/>
        </a:xfrm>
      </p:grpSpPr>
      <p:pic>
        <p:nvPicPr>
          <p:cNvPr id="545" name="Google Shape;545;p9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546" name="Google Shape;546;p95"/>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47" name="Google Shape;547;p95"/>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dk1"/>
              </a:buClr>
              <a:buSzPts val="4000"/>
              <a:buNone/>
              <a:defRPr sz="4000">
                <a:solidFill>
                  <a:schemeClr val="dk1"/>
                </a:solidFill>
              </a:defRPr>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pic>
        <p:nvPicPr>
          <p:cNvPr id="548" name="Google Shape;548;p95"/>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
    <p:bg>
      <p:bgPr>
        <a:solidFill>
          <a:schemeClr val="accent1"/>
        </a:solidFill>
      </p:bgPr>
    </p:bg>
    <p:spTree>
      <p:nvGrpSpPr>
        <p:cNvPr id="549" name="Shape 549"/>
        <p:cNvGrpSpPr/>
        <p:nvPr/>
      </p:nvGrpSpPr>
      <p:grpSpPr>
        <a:xfrm>
          <a:off x="0" y="0"/>
          <a:ext cx="0" cy="0"/>
          <a:chOff x="0" y="0"/>
          <a:chExt cx="0" cy="0"/>
        </a:xfrm>
      </p:grpSpPr>
      <p:sp>
        <p:nvSpPr>
          <p:cNvPr id="550" name="Google Shape;550;p96"/>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51" name="Google Shape;551;p96"/>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solidFill>
                  <a:schemeClr val="accent1"/>
                </a:solidFill>
              </a:defRPr>
            </a:lvl1pPr>
            <a:lvl2pPr indent="-304800" lvl="1" marL="914400" rtl="0" algn="l">
              <a:lnSpc>
                <a:spcPct val="115000"/>
              </a:lnSpc>
              <a:spcBef>
                <a:spcPts val="0"/>
              </a:spcBef>
              <a:spcAft>
                <a:spcPts val="0"/>
              </a:spcAft>
              <a:buClr>
                <a:schemeClr val="accent1"/>
              </a:buClr>
              <a:buSzPts val="1200"/>
              <a:buChar char="○"/>
              <a:defRPr>
                <a:solidFill>
                  <a:schemeClr val="accent1"/>
                </a:solidFill>
              </a:defRPr>
            </a:lvl2pPr>
            <a:lvl3pPr indent="-304800" lvl="2" marL="1371600" rtl="0" algn="l">
              <a:lnSpc>
                <a:spcPct val="115000"/>
              </a:lnSpc>
              <a:spcBef>
                <a:spcPts val="0"/>
              </a:spcBef>
              <a:spcAft>
                <a:spcPts val="0"/>
              </a:spcAft>
              <a:buClr>
                <a:schemeClr val="accent1"/>
              </a:buClr>
              <a:buSzPts val="1200"/>
              <a:buChar char="■"/>
              <a:defRPr>
                <a:solidFill>
                  <a:schemeClr val="accent1"/>
                </a:solidFill>
              </a:defRPr>
            </a:lvl3pPr>
            <a:lvl4pPr indent="-304800" lvl="3" marL="1828800" rtl="0" algn="l">
              <a:lnSpc>
                <a:spcPct val="115000"/>
              </a:lnSpc>
              <a:spcBef>
                <a:spcPts val="0"/>
              </a:spcBef>
              <a:spcAft>
                <a:spcPts val="0"/>
              </a:spcAft>
              <a:buSzPts val="1200"/>
              <a:buChar char="●"/>
              <a:defRPr>
                <a:solidFill>
                  <a:schemeClr val="accent1"/>
                </a:solidFill>
              </a:defRPr>
            </a:lvl4pPr>
            <a:lvl5pPr indent="-304800" lvl="4" marL="2286000" rtl="0" algn="l">
              <a:lnSpc>
                <a:spcPct val="115000"/>
              </a:lnSpc>
              <a:spcBef>
                <a:spcPts val="0"/>
              </a:spcBef>
              <a:spcAft>
                <a:spcPts val="0"/>
              </a:spcAft>
              <a:buClr>
                <a:schemeClr val="accent1"/>
              </a:buClr>
              <a:buSzPts val="1200"/>
              <a:buChar char="○"/>
              <a:defRPr>
                <a:solidFill>
                  <a:schemeClr val="accent1"/>
                </a:solidFill>
              </a:defRPr>
            </a:lvl5pPr>
            <a:lvl6pPr indent="-298450" lvl="5" marL="2743200" rtl="0" algn="l">
              <a:lnSpc>
                <a:spcPct val="115000"/>
              </a:lnSpc>
              <a:spcBef>
                <a:spcPts val="0"/>
              </a:spcBef>
              <a:spcAft>
                <a:spcPts val="0"/>
              </a:spcAft>
              <a:buClr>
                <a:schemeClr val="accent1"/>
              </a:buClr>
              <a:buSzPts val="1100"/>
              <a:buChar char="■"/>
              <a:defRPr>
                <a:solidFill>
                  <a:schemeClr val="accent1"/>
                </a:solidFill>
              </a:defRPr>
            </a:lvl6pPr>
            <a:lvl7pPr indent="-292100" lvl="6" marL="3200400" rtl="0" algn="l">
              <a:lnSpc>
                <a:spcPct val="115000"/>
              </a:lnSpc>
              <a:spcBef>
                <a:spcPts val="0"/>
              </a:spcBef>
              <a:spcAft>
                <a:spcPts val="0"/>
              </a:spcAft>
              <a:buSzPts val="1000"/>
              <a:buChar char="●"/>
              <a:defRPr>
                <a:solidFill>
                  <a:schemeClr val="accent1"/>
                </a:solidFill>
              </a:defRPr>
            </a:lvl7pPr>
            <a:lvl8pPr indent="-292100" lvl="7" marL="3657600" rtl="0" algn="l">
              <a:lnSpc>
                <a:spcPct val="115000"/>
              </a:lnSpc>
              <a:spcBef>
                <a:spcPts val="0"/>
              </a:spcBef>
              <a:spcAft>
                <a:spcPts val="0"/>
              </a:spcAft>
              <a:buClr>
                <a:schemeClr val="accent1"/>
              </a:buClr>
              <a:buSzPts val="1000"/>
              <a:buChar char="○"/>
              <a:defRPr>
                <a:solidFill>
                  <a:schemeClr val="accent1"/>
                </a:solidFill>
              </a:defRPr>
            </a:lvl8pPr>
            <a:lvl9pPr indent="-292100" lvl="8" marL="4114800" rtl="0" algn="l">
              <a:lnSpc>
                <a:spcPct val="115000"/>
              </a:lnSpc>
              <a:spcBef>
                <a:spcPts val="0"/>
              </a:spcBef>
              <a:spcAft>
                <a:spcPts val="0"/>
              </a:spcAft>
              <a:buClr>
                <a:schemeClr val="accent1"/>
              </a:buClr>
              <a:buSzPts val="1000"/>
              <a:buChar char="■"/>
              <a:defRPr>
                <a:solidFill>
                  <a:schemeClr val="accent1"/>
                </a:solidFill>
              </a:defRPr>
            </a:lvl9pPr>
          </a:lstStyle>
          <a:p/>
        </p:txBody>
      </p:sp>
      <p:sp>
        <p:nvSpPr>
          <p:cNvPr id="552" name="Google Shape;552;p96"/>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000"/>
              <a:buNone/>
              <a:defRPr b="0">
                <a:solidFill>
                  <a:schemeClr val="lt1"/>
                </a:solidFill>
              </a:defRPr>
            </a:lvl1pPr>
            <a:lvl2pPr lvl="1" rtl="0" algn="l">
              <a:lnSpc>
                <a:spcPct val="100000"/>
              </a:lnSpc>
              <a:spcBef>
                <a:spcPts val="0"/>
              </a:spcBef>
              <a:spcAft>
                <a:spcPts val="0"/>
              </a:spcAft>
              <a:buSzPts val="2800"/>
              <a:buNone/>
              <a:defRPr>
                <a:latin typeface="DM Sans"/>
                <a:ea typeface="DM Sans"/>
                <a:cs typeface="DM Sans"/>
                <a:sym typeface="DM Sans"/>
              </a:defRPr>
            </a:lvl2pPr>
            <a:lvl3pPr lvl="2" rtl="0" algn="l">
              <a:lnSpc>
                <a:spcPct val="100000"/>
              </a:lnSpc>
              <a:spcBef>
                <a:spcPts val="0"/>
              </a:spcBef>
              <a:spcAft>
                <a:spcPts val="0"/>
              </a:spcAft>
              <a:buSzPts val="2800"/>
              <a:buNone/>
              <a:defRPr>
                <a:latin typeface="DM Sans"/>
                <a:ea typeface="DM Sans"/>
                <a:cs typeface="DM Sans"/>
                <a:sym typeface="DM Sans"/>
              </a:defRPr>
            </a:lvl3pPr>
            <a:lvl4pPr lvl="3" rtl="0" algn="l">
              <a:lnSpc>
                <a:spcPct val="100000"/>
              </a:lnSpc>
              <a:spcBef>
                <a:spcPts val="0"/>
              </a:spcBef>
              <a:spcAft>
                <a:spcPts val="0"/>
              </a:spcAft>
              <a:buSzPts val="2800"/>
              <a:buNone/>
              <a:defRPr>
                <a:latin typeface="DM Sans"/>
                <a:ea typeface="DM Sans"/>
                <a:cs typeface="DM Sans"/>
                <a:sym typeface="DM Sans"/>
              </a:defRPr>
            </a:lvl4pPr>
            <a:lvl5pPr lvl="4" rtl="0" algn="l">
              <a:lnSpc>
                <a:spcPct val="100000"/>
              </a:lnSpc>
              <a:spcBef>
                <a:spcPts val="0"/>
              </a:spcBef>
              <a:spcAft>
                <a:spcPts val="0"/>
              </a:spcAft>
              <a:buSzPts val="2800"/>
              <a:buNone/>
              <a:defRPr>
                <a:latin typeface="DM Sans"/>
                <a:ea typeface="DM Sans"/>
                <a:cs typeface="DM Sans"/>
                <a:sym typeface="DM Sans"/>
              </a:defRPr>
            </a:lvl5pPr>
            <a:lvl6pPr lvl="5" rtl="0" algn="l">
              <a:lnSpc>
                <a:spcPct val="100000"/>
              </a:lnSpc>
              <a:spcBef>
                <a:spcPts val="0"/>
              </a:spcBef>
              <a:spcAft>
                <a:spcPts val="0"/>
              </a:spcAft>
              <a:buSzPts val="2800"/>
              <a:buNone/>
              <a:defRPr>
                <a:latin typeface="DM Sans"/>
                <a:ea typeface="DM Sans"/>
                <a:cs typeface="DM Sans"/>
                <a:sym typeface="DM Sans"/>
              </a:defRPr>
            </a:lvl6pPr>
            <a:lvl7pPr lvl="6" rtl="0" algn="l">
              <a:lnSpc>
                <a:spcPct val="100000"/>
              </a:lnSpc>
              <a:spcBef>
                <a:spcPts val="0"/>
              </a:spcBef>
              <a:spcAft>
                <a:spcPts val="0"/>
              </a:spcAft>
              <a:buSzPts val="2800"/>
              <a:buNone/>
              <a:defRPr>
                <a:latin typeface="DM Sans"/>
                <a:ea typeface="DM Sans"/>
                <a:cs typeface="DM Sans"/>
                <a:sym typeface="DM Sans"/>
              </a:defRPr>
            </a:lvl7pPr>
            <a:lvl8pPr lvl="7" rtl="0" algn="l">
              <a:lnSpc>
                <a:spcPct val="100000"/>
              </a:lnSpc>
              <a:spcBef>
                <a:spcPts val="0"/>
              </a:spcBef>
              <a:spcAft>
                <a:spcPts val="0"/>
              </a:spcAft>
              <a:buSzPts val="2800"/>
              <a:buNone/>
              <a:defRPr>
                <a:latin typeface="DM Sans"/>
                <a:ea typeface="DM Sans"/>
                <a:cs typeface="DM Sans"/>
                <a:sym typeface="DM Sans"/>
              </a:defRPr>
            </a:lvl8pPr>
            <a:lvl9pPr lvl="8" rtl="0" algn="l">
              <a:lnSpc>
                <a:spcPct val="100000"/>
              </a:lnSpc>
              <a:spcBef>
                <a:spcPts val="0"/>
              </a:spcBef>
              <a:spcAft>
                <a:spcPts val="0"/>
              </a:spcAft>
              <a:buSzPts val="2800"/>
              <a:buNone/>
              <a:defRPr>
                <a:latin typeface="DM Sans"/>
                <a:ea typeface="DM Sans"/>
                <a:cs typeface="DM Sans"/>
                <a:sym typeface="DM Sans"/>
              </a:defRPr>
            </a:lvl9pPr>
          </a:lstStyle>
          <a:p/>
        </p:txBody>
      </p:sp>
      <p:pic>
        <p:nvPicPr>
          <p:cNvPr id="553" name="Google Shape;553;p96"/>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554" name="Shape 554"/>
        <p:cNvGrpSpPr/>
        <p:nvPr/>
      </p:nvGrpSpPr>
      <p:grpSpPr>
        <a:xfrm>
          <a:off x="0" y="0"/>
          <a:ext cx="0" cy="0"/>
          <a:chOff x="0" y="0"/>
          <a:chExt cx="0" cy="0"/>
        </a:xfrm>
      </p:grpSpPr>
      <p:sp>
        <p:nvSpPr>
          <p:cNvPr id="555" name="Google Shape;555;p9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56" name="Google Shape;556;p97"/>
          <p:cNvSpPr txBox="1"/>
          <p:nvPr>
            <p:ph idx="1" type="body"/>
          </p:nvPr>
        </p:nvSpPr>
        <p:spPr>
          <a:xfrm>
            <a:off x="247500"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557" name="Google Shape;557;p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cxnSp>
        <p:nvCxnSpPr>
          <p:cNvPr id="558" name="Google Shape;558;p97"/>
          <p:cNvCxnSpPr/>
          <p:nvPr/>
        </p:nvCxnSpPr>
        <p:spPr>
          <a:xfrm flipH="1" rot="10800000">
            <a:off x="10925" y="1462875"/>
            <a:ext cx="9094800" cy="3300"/>
          </a:xfrm>
          <a:prstGeom prst="straightConnector1">
            <a:avLst/>
          </a:prstGeom>
          <a:noFill/>
          <a:ln cap="flat" cmpd="sng" w="19050">
            <a:solidFill>
              <a:schemeClr val="accent1"/>
            </a:solidFill>
            <a:prstDash val="solid"/>
            <a:round/>
            <a:headEnd len="sm" w="sm" type="none"/>
            <a:tailEnd len="sm" w="sm" type="none"/>
          </a:ln>
        </p:spPr>
      </p:cxnSp>
      <p:sp>
        <p:nvSpPr>
          <p:cNvPr id="559" name="Google Shape;559;p97"/>
          <p:cNvSpPr txBox="1"/>
          <p:nvPr>
            <p:ph idx="2" type="body"/>
          </p:nvPr>
        </p:nvSpPr>
        <p:spPr>
          <a:xfrm>
            <a:off x="1980552"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560" name="Google Shape;560;p97"/>
          <p:cNvSpPr txBox="1"/>
          <p:nvPr>
            <p:ph idx="3" type="body"/>
          </p:nvPr>
        </p:nvSpPr>
        <p:spPr>
          <a:xfrm>
            <a:off x="3796807"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561" name="Google Shape;561;p97"/>
          <p:cNvSpPr txBox="1"/>
          <p:nvPr>
            <p:ph idx="4" type="body"/>
          </p:nvPr>
        </p:nvSpPr>
        <p:spPr>
          <a:xfrm>
            <a:off x="5613074"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562" name="Google Shape;562;p97"/>
          <p:cNvSpPr txBox="1"/>
          <p:nvPr>
            <p:ph idx="5" type="body"/>
          </p:nvPr>
        </p:nvSpPr>
        <p:spPr>
          <a:xfrm>
            <a:off x="7346126"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pic>
        <p:nvPicPr>
          <p:cNvPr id="563" name="Google Shape;563;p97"/>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564" name="Google Shape;564;p97"/>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spTree>
      <p:nvGrpSpPr>
        <p:cNvPr id="565" name="Shape 565"/>
        <p:cNvGrpSpPr/>
        <p:nvPr/>
      </p:nvGrpSpPr>
      <p:grpSpPr>
        <a:xfrm>
          <a:off x="0" y="0"/>
          <a:ext cx="0" cy="0"/>
          <a:chOff x="0" y="0"/>
          <a:chExt cx="0" cy="0"/>
        </a:xfrm>
      </p:grpSpPr>
      <p:sp>
        <p:nvSpPr>
          <p:cNvPr id="566" name="Google Shape;566;p98"/>
          <p:cNvSpPr txBox="1"/>
          <p:nvPr>
            <p:ph idx="1" type="body"/>
          </p:nvPr>
        </p:nvSpPr>
        <p:spPr>
          <a:xfrm>
            <a:off x="311700" y="1597900"/>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04800" lvl="1" marL="914400" rtl="0" algn="l">
              <a:lnSpc>
                <a:spcPct val="115000"/>
              </a:lnSpc>
              <a:spcBef>
                <a:spcPts val="0"/>
              </a:spcBef>
              <a:spcAft>
                <a:spcPts val="0"/>
              </a:spcAft>
              <a:buSzPts val="1200"/>
              <a:buChar char="○"/>
              <a:defRPr/>
            </a:lvl2pPr>
            <a:lvl3pPr indent="-304800" lvl="2" marL="1371600" rtl="0" algn="l">
              <a:lnSpc>
                <a:spcPct val="115000"/>
              </a:lnSpc>
              <a:spcBef>
                <a:spcPts val="0"/>
              </a:spcBef>
              <a:spcAft>
                <a:spcPts val="0"/>
              </a:spcAft>
              <a:buSzPts val="1200"/>
              <a:buChar char="■"/>
              <a:defRPr/>
            </a:lvl3pPr>
            <a:lvl4pPr indent="-304800" lvl="3" marL="1828800" rtl="0" algn="l">
              <a:lnSpc>
                <a:spcPct val="115000"/>
              </a:lnSpc>
              <a:spcBef>
                <a:spcPts val="0"/>
              </a:spcBef>
              <a:spcAft>
                <a:spcPts val="0"/>
              </a:spcAft>
              <a:buSzPts val="1200"/>
              <a:buChar char="●"/>
              <a:defRPr/>
            </a:lvl4pPr>
            <a:lvl5pPr indent="-304800" lvl="4" marL="2286000" rtl="0" algn="l">
              <a:lnSpc>
                <a:spcPct val="115000"/>
              </a:lnSpc>
              <a:spcBef>
                <a:spcPts val="0"/>
              </a:spcBef>
              <a:spcAft>
                <a:spcPts val="0"/>
              </a:spcAft>
              <a:buSzPts val="1200"/>
              <a:buChar char="○"/>
              <a:defRPr/>
            </a:lvl5pPr>
            <a:lvl6pPr indent="-298450" lvl="5" marL="2743200" rtl="0" algn="l">
              <a:lnSpc>
                <a:spcPct val="115000"/>
              </a:lnSpc>
              <a:spcBef>
                <a:spcPts val="0"/>
              </a:spcBef>
              <a:spcAft>
                <a:spcPts val="0"/>
              </a:spcAft>
              <a:buSzPts val="1100"/>
              <a:buChar char="■"/>
              <a:defRPr/>
            </a:lvl6pPr>
            <a:lvl7pPr indent="-292100" lvl="6" marL="3200400" rtl="0" algn="l">
              <a:lnSpc>
                <a:spcPct val="115000"/>
              </a:lnSpc>
              <a:spcBef>
                <a:spcPts val="0"/>
              </a:spcBef>
              <a:spcAft>
                <a:spcPts val="0"/>
              </a:spcAft>
              <a:buSzPts val="1000"/>
              <a:buChar char="●"/>
              <a:defRPr/>
            </a:lvl7pPr>
            <a:lvl8pPr indent="-292100" lvl="7" marL="3657600" rtl="0" algn="l">
              <a:lnSpc>
                <a:spcPct val="115000"/>
              </a:lnSpc>
              <a:spcBef>
                <a:spcPts val="0"/>
              </a:spcBef>
              <a:spcAft>
                <a:spcPts val="0"/>
              </a:spcAft>
              <a:buSzPts val="1000"/>
              <a:buChar char="○"/>
              <a:defRPr/>
            </a:lvl8pPr>
            <a:lvl9pPr indent="-292100" lvl="8" marL="4114800" rtl="0" algn="l">
              <a:lnSpc>
                <a:spcPct val="115000"/>
              </a:lnSpc>
              <a:spcBef>
                <a:spcPts val="0"/>
              </a:spcBef>
              <a:spcAft>
                <a:spcPts val="0"/>
              </a:spcAft>
              <a:buSzPts val="1000"/>
              <a:buChar char="■"/>
              <a:defRPr/>
            </a:lvl9pPr>
          </a:lstStyle>
          <a:p/>
        </p:txBody>
      </p:sp>
      <p:sp>
        <p:nvSpPr>
          <p:cNvPr id="567" name="Google Shape;567;p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568" name="Google Shape;568;p9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69" name="Google Shape;569;p98"/>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570" name="Google Shape;570;p98"/>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571" name="Google Shape;571;p98"/>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572" name="Shape 572"/>
        <p:cNvGrpSpPr/>
        <p:nvPr/>
      </p:nvGrpSpPr>
      <p:grpSpPr>
        <a:xfrm>
          <a:off x="0" y="0"/>
          <a:ext cx="0" cy="0"/>
          <a:chOff x="0" y="0"/>
          <a:chExt cx="0" cy="0"/>
        </a:xfrm>
      </p:grpSpPr>
      <p:pic>
        <p:nvPicPr>
          <p:cNvPr id="573" name="Google Shape;573;p99"/>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574" name="Google Shape;574;p99"/>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75" name="Google Shape;575;p99"/>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3400"/>
              <a:buNone/>
              <a:defRPr sz="3400">
                <a:solidFill>
                  <a:schemeClr val="lt1"/>
                </a:solidFill>
              </a:defRPr>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576" name="Google Shape;576;p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77" name="Google Shape;577;p99"/>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578" name="Google Shape;578;p99"/>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9" name="Shape 579"/>
        <p:cNvGrpSpPr/>
        <p:nvPr/>
      </p:nvGrpSpPr>
      <p:grpSpPr>
        <a:xfrm>
          <a:off x="0" y="0"/>
          <a:ext cx="0" cy="0"/>
          <a:chOff x="0" y="0"/>
          <a:chExt cx="0" cy="0"/>
        </a:xfrm>
      </p:grpSpPr>
      <p:sp>
        <p:nvSpPr>
          <p:cNvPr id="580" name="Google Shape;580;p10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581" name="Google Shape;581;p10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82" name="Google Shape;582;p10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83" name="Google Shape;583;p10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84" name="Shape 584"/>
        <p:cNvGrpSpPr/>
        <p:nvPr/>
      </p:nvGrpSpPr>
      <p:grpSpPr>
        <a:xfrm>
          <a:off x="0" y="0"/>
          <a:ext cx="0" cy="0"/>
          <a:chOff x="0" y="0"/>
          <a:chExt cx="0" cy="0"/>
        </a:xfrm>
      </p:grpSpPr>
      <p:sp>
        <p:nvSpPr>
          <p:cNvPr id="585" name="Google Shape;585;p10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586" name="Google Shape;586;p10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87" name="Google Shape;587;p101"/>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Extra Wide Chart">
    <p:bg>
      <p:bgPr>
        <a:solidFill>
          <a:schemeClr val="accent1"/>
        </a:solidFill>
      </p:bgPr>
    </p:bg>
    <p:spTree>
      <p:nvGrpSpPr>
        <p:cNvPr id="588" name="Shape 588"/>
        <p:cNvGrpSpPr/>
        <p:nvPr/>
      </p:nvGrpSpPr>
      <p:grpSpPr>
        <a:xfrm>
          <a:off x="0" y="0"/>
          <a:ext cx="0" cy="0"/>
          <a:chOff x="0" y="0"/>
          <a:chExt cx="0" cy="0"/>
        </a:xfrm>
      </p:grpSpPr>
      <p:sp>
        <p:nvSpPr>
          <p:cNvPr id="589" name="Google Shape;589;p102"/>
          <p:cNvSpPr txBox="1"/>
          <p:nvPr>
            <p:ph type="title"/>
          </p:nvPr>
        </p:nvSpPr>
        <p:spPr>
          <a:xfrm>
            <a:off x="7264575" y="269975"/>
            <a:ext cx="14442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2100"/>
              <a:buNone/>
              <a:defRPr sz="2100">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590" name="Google Shape;590;p102"/>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91" name="Google Shape;591;p102"/>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92" name="Google Shape;592;p102"/>
          <p:cNvSpPr txBox="1"/>
          <p:nvPr>
            <p:ph idx="1" type="body"/>
          </p:nvPr>
        </p:nvSpPr>
        <p:spPr>
          <a:xfrm>
            <a:off x="7319525" y="1967225"/>
            <a:ext cx="1824300" cy="13008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pic>
        <p:nvPicPr>
          <p:cNvPr id="593" name="Google Shape;593;p10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 number 2">
    <p:spTree>
      <p:nvGrpSpPr>
        <p:cNvPr id="594" name="Shape 594"/>
        <p:cNvGrpSpPr/>
        <p:nvPr/>
      </p:nvGrpSpPr>
      <p:grpSpPr>
        <a:xfrm>
          <a:off x="0" y="0"/>
          <a:ext cx="0" cy="0"/>
          <a:chOff x="0" y="0"/>
          <a:chExt cx="0" cy="0"/>
        </a:xfrm>
      </p:grpSpPr>
      <p:pic>
        <p:nvPicPr>
          <p:cNvPr id="595" name="Google Shape;595;p103"/>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596" name="Google Shape;596;p103"/>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pic>
        <p:nvPicPr>
          <p:cNvPr id="597" name="Google Shape;597;p103"/>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598" name="Google Shape;598;p103"/>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7200"/>
              <a:buNone/>
              <a:defRPr sz="72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599" name="Google Shape;599;p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600" name="Google Shape;600;p103"/>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accent1"/>
              </a:buClr>
              <a:buSzPts val="7200"/>
              <a:buNone/>
              <a:defRPr sz="72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01" name="Google Shape;601;p103"/>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B095FF"/>
              </a:buClr>
              <a:buSzPts val="7200"/>
              <a:buNone/>
              <a:defRPr sz="7200">
                <a:solidFill>
                  <a:srgbClr val="B095FF"/>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02" name="Google Shape;602;p103"/>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7200"/>
              <a:buNone/>
              <a:defRPr sz="72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03" name="Google Shape;603;p103"/>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accent1"/>
              </a:buClr>
              <a:buSzPts val="7200"/>
              <a:buNone/>
              <a:defRPr sz="72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04" name="Google Shape;604;p103"/>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B095FF"/>
              </a:buClr>
              <a:buSzPts val="7200"/>
              <a:buNone/>
              <a:defRPr sz="7200">
                <a:solidFill>
                  <a:srgbClr val="B095FF"/>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05" name="Google Shape;605;p103"/>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06" name="Google Shape;606;p103"/>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07" name="Google Shape;607;p103"/>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08" name="Google Shape;608;p103"/>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09" name="Google Shape;609;p103"/>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10" name="Google Shape;610;p103"/>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11" name="Google Shape;611;p103"/>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500"/>
              <a:buNone/>
              <a:defRPr sz="25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36" Type="http://schemas.openxmlformats.org/officeDocument/2006/relationships/theme" Target="../theme/theme3.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6.xml"/><Relationship Id="rId22" Type="http://schemas.openxmlformats.org/officeDocument/2006/relationships/slideLayout" Target="../slideLayouts/slideLayout68.xml"/><Relationship Id="rId21" Type="http://schemas.openxmlformats.org/officeDocument/2006/relationships/slideLayout" Target="../slideLayouts/slideLayout67.xml"/><Relationship Id="rId24" Type="http://schemas.openxmlformats.org/officeDocument/2006/relationships/slideLayout" Target="../slideLayouts/slideLayout70.xml"/><Relationship Id="rId23" Type="http://schemas.openxmlformats.org/officeDocument/2006/relationships/slideLayout" Target="../slideLayouts/slideLayout69.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26" Type="http://schemas.openxmlformats.org/officeDocument/2006/relationships/slideLayout" Target="../slideLayouts/slideLayout72.xml"/><Relationship Id="rId25" Type="http://schemas.openxmlformats.org/officeDocument/2006/relationships/slideLayout" Target="../slideLayouts/slideLayout71.xml"/><Relationship Id="rId28" Type="http://schemas.openxmlformats.org/officeDocument/2006/relationships/slideLayout" Target="../slideLayouts/slideLayout74.xml"/><Relationship Id="rId27" Type="http://schemas.openxmlformats.org/officeDocument/2006/relationships/slideLayout" Target="../slideLayouts/slideLayout73.xml"/><Relationship Id="rId5" Type="http://schemas.openxmlformats.org/officeDocument/2006/relationships/slideLayout" Target="../slideLayouts/slideLayout51.xml"/><Relationship Id="rId6" Type="http://schemas.openxmlformats.org/officeDocument/2006/relationships/slideLayout" Target="../slideLayouts/slideLayout52.xml"/><Relationship Id="rId29" Type="http://schemas.openxmlformats.org/officeDocument/2006/relationships/slideLayout" Target="../slideLayouts/slideLayout75.xml"/><Relationship Id="rId7" Type="http://schemas.openxmlformats.org/officeDocument/2006/relationships/slideLayout" Target="../slideLayouts/slideLayout53.xml"/><Relationship Id="rId8" Type="http://schemas.openxmlformats.org/officeDocument/2006/relationships/slideLayout" Target="../slideLayouts/slideLayout54.xml"/><Relationship Id="rId31" Type="http://schemas.openxmlformats.org/officeDocument/2006/relationships/slideLayout" Target="../slideLayouts/slideLayout77.xml"/><Relationship Id="rId30" Type="http://schemas.openxmlformats.org/officeDocument/2006/relationships/slideLayout" Target="../slideLayouts/slideLayout76.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32" Type="http://schemas.openxmlformats.org/officeDocument/2006/relationships/theme" Target="../theme/theme1.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19" Type="http://schemas.openxmlformats.org/officeDocument/2006/relationships/slideLayout" Target="../slideLayouts/slideLayout65.xml"/><Relationship Id="rId18"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7.xml"/><Relationship Id="rId22" Type="http://schemas.openxmlformats.org/officeDocument/2006/relationships/slideLayout" Target="../slideLayouts/slideLayout99.xml"/><Relationship Id="rId21" Type="http://schemas.openxmlformats.org/officeDocument/2006/relationships/slideLayout" Target="../slideLayouts/slideLayout98.xml"/><Relationship Id="rId24" Type="http://schemas.openxmlformats.org/officeDocument/2006/relationships/slideLayout" Target="../slideLayouts/slideLayout101.xml"/><Relationship Id="rId23" Type="http://schemas.openxmlformats.org/officeDocument/2006/relationships/slideLayout" Target="../slideLayouts/slideLayout100.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26" Type="http://schemas.openxmlformats.org/officeDocument/2006/relationships/slideLayout" Target="../slideLayouts/slideLayout103.xml"/><Relationship Id="rId25" Type="http://schemas.openxmlformats.org/officeDocument/2006/relationships/slideLayout" Target="../slideLayouts/slideLayout102.xml"/><Relationship Id="rId28" Type="http://schemas.openxmlformats.org/officeDocument/2006/relationships/slideLayout" Target="../slideLayouts/slideLayout105.xml"/><Relationship Id="rId27" Type="http://schemas.openxmlformats.org/officeDocument/2006/relationships/slideLayout" Target="../slideLayouts/slideLayout104.xml"/><Relationship Id="rId5" Type="http://schemas.openxmlformats.org/officeDocument/2006/relationships/slideLayout" Target="../slideLayouts/slideLayout82.xml"/><Relationship Id="rId6" Type="http://schemas.openxmlformats.org/officeDocument/2006/relationships/slideLayout" Target="../slideLayouts/slideLayout83.xml"/><Relationship Id="rId29" Type="http://schemas.openxmlformats.org/officeDocument/2006/relationships/slideLayout" Target="../slideLayouts/slideLayout106.xml"/><Relationship Id="rId7" Type="http://schemas.openxmlformats.org/officeDocument/2006/relationships/slideLayout" Target="../slideLayouts/slideLayout84.xml"/><Relationship Id="rId8" Type="http://schemas.openxmlformats.org/officeDocument/2006/relationships/slideLayout" Target="../slideLayouts/slideLayout85.xml"/><Relationship Id="rId31" Type="http://schemas.openxmlformats.org/officeDocument/2006/relationships/theme" Target="../theme/theme2.xml"/><Relationship Id="rId30" Type="http://schemas.openxmlformats.org/officeDocument/2006/relationships/slideLayout" Target="../slideLayouts/slideLayout107.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3" Type="http://schemas.openxmlformats.org/officeDocument/2006/relationships/slideLayout" Target="../slideLayouts/slideLayout90.xml"/><Relationship Id="rId12" Type="http://schemas.openxmlformats.org/officeDocument/2006/relationships/slideLayout" Target="../slideLayouts/slideLayout89.xml"/><Relationship Id="rId15" Type="http://schemas.openxmlformats.org/officeDocument/2006/relationships/slideLayout" Target="../slideLayouts/slideLayout92.xml"/><Relationship Id="rId14" Type="http://schemas.openxmlformats.org/officeDocument/2006/relationships/slideLayout" Target="../slideLayouts/slideLayout91.xml"/><Relationship Id="rId17" Type="http://schemas.openxmlformats.org/officeDocument/2006/relationships/slideLayout" Target="../slideLayouts/slideLayout94.xml"/><Relationship Id="rId16" Type="http://schemas.openxmlformats.org/officeDocument/2006/relationships/slideLayout" Target="../slideLayouts/slideLayout93.xml"/><Relationship Id="rId19" Type="http://schemas.openxmlformats.org/officeDocument/2006/relationships/slideLayout" Target="../slideLayouts/slideLayout96.xml"/><Relationship Id="rId18"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1pPr>
            <a:lvl2pPr lvl="1" rtl="0">
              <a:spcBef>
                <a:spcPts val="0"/>
              </a:spcBef>
              <a:spcAft>
                <a:spcPts val="0"/>
              </a:spcAft>
              <a:buClr>
                <a:schemeClr val="dk1"/>
              </a:buClr>
              <a:buSzPts val="2800"/>
              <a:buNone/>
              <a:defRPr b="1" sz="2800">
                <a:solidFill>
                  <a:schemeClr val="dk1"/>
                </a:solidFill>
              </a:defRPr>
            </a:lvl2pPr>
            <a:lvl3pPr lvl="2" rtl="0">
              <a:spcBef>
                <a:spcPts val="0"/>
              </a:spcBef>
              <a:spcAft>
                <a:spcPts val="0"/>
              </a:spcAft>
              <a:buClr>
                <a:schemeClr val="dk1"/>
              </a:buClr>
              <a:buSzPts val="2800"/>
              <a:buNone/>
              <a:defRPr b="1" sz="2800">
                <a:solidFill>
                  <a:schemeClr val="dk1"/>
                </a:solidFill>
              </a:defRPr>
            </a:lvl3pPr>
            <a:lvl4pPr lvl="3" rtl="0">
              <a:spcBef>
                <a:spcPts val="0"/>
              </a:spcBef>
              <a:spcAft>
                <a:spcPts val="0"/>
              </a:spcAft>
              <a:buClr>
                <a:schemeClr val="dk1"/>
              </a:buClr>
              <a:buSzPts val="2800"/>
              <a:buNone/>
              <a:defRPr b="1" sz="2800">
                <a:solidFill>
                  <a:schemeClr val="dk1"/>
                </a:solidFill>
              </a:defRPr>
            </a:lvl4pPr>
            <a:lvl5pPr lvl="4" rtl="0">
              <a:spcBef>
                <a:spcPts val="0"/>
              </a:spcBef>
              <a:spcAft>
                <a:spcPts val="0"/>
              </a:spcAft>
              <a:buClr>
                <a:schemeClr val="dk1"/>
              </a:buClr>
              <a:buSzPts val="2800"/>
              <a:buNone/>
              <a:defRPr b="1" sz="2800">
                <a:solidFill>
                  <a:schemeClr val="dk1"/>
                </a:solidFill>
              </a:defRPr>
            </a:lvl5pPr>
            <a:lvl6pPr lvl="5" rtl="0">
              <a:spcBef>
                <a:spcPts val="0"/>
              </a:spcBef>
              <a:spcAft>
                <a:spcPts val="0"/>
              </a:spcAft>
              <a:buClr>
                <a:schemeClr val="dk1"/>
              </a:buClr>
              <a:buSzPts val="2800"/>
              <a:buNone/>
              <a:defRPr b="1" sz="2800">
                <a:solidFill>
                  <a:schemeClr val="dk1"/>
                </a:solidFill>
              </a:defRPr>
            </a:lvl6pPr>
            <a:lvl7pPr lvl="6" rtl="0">
              <a:spcBef>
                <a:spcPts val="0"/>
              </a:spcBef>
              <a:spcAft>
                <a:spcPts val="0"/>
              </a:spcAft>
              <a:buClr>
                <a:schemeClr val="dk1"/>
              </a:buClr>
              <a:buSzPts val="2800"/>
              <a:buNone/>
              <a:defRPr b="1" sz="2800">
                <a:solidFill>
                  <a:schemeClr val="dk1"/>
                </a:solidFill>
              </a:defRPr>
            </a:lvl7pPr>
            <a:lvl8pPr lvl="7" rtl="0">
              <a:spcBef>
                <a:spcPts val="0"/>
              </a:spcBef>
              <a:spcAft>
                <a:spcPts val="0"/>
              </a:spcAft>
              <a:buClr>
                <a:schemeClr val="dk1"/>
              </a:buClr>
              <a:buSzPts val="2800"/>
              <a:buNone/>
              <a:defRPr b="1" sz="2800">
                <a:solidFill>
                  <a:schemeClr val="dk1"/>
                </a:solidFill>
              </a:defRPr>
            </a:lvl8pPr>
            <a:lvl9pPr lvl="8" rtl="0">
              <a:spcBef>
                <a:spcPts val="0"/>
              </a:spcBef>
              <a:spcAft>
                <a:spcPts val="0"/>
              </a:spcAft>
              <a:buClr>
                <a:schemeClr val="dk1"/>
              </a:buClr>
              <a:buSzPts val="2800"/>
              <a:buNone/>
              <a:defRPr b="1"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indent="-304800" lvl="1" marL="914400" rtl="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indent="-304800" lvl="2" marL="1371600" rtl="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indent="-304800" lvl="3" marL="1828800" rtl="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indent="-304800" lvl="4" marL="2286000" rtl="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indent="-298450" lvl="5" marL="2743200" rtl="0">
              <a:lnSpc>
                <a:spcPct val="115000"/>
              </a:lnSpc>
              <a:spcBef>
                <a:spcPts val="0"/>
              </a:spcBef>
              <a:spcAft>
                <a:spcPts val="0"/>
              </a:spcAft>
              <a:buClr>
                <a:schemeClr val="dk1"/>
              </a:buClr>
              <a:buSzPts val="1100"/>
              <a:buFont typeface="DM Sans"/>
              <a:buChar char="■"/>
              <a:defRPr sz="1100">
                <a:solidFill>
                  <a:schemeClr val="dk1"/>
                </a:solidFill>
                <a:latin typeface="DM Sans"/>
                <a:ea typeface="DM Sans"/>
                <a:cs typeface="DM Sans"/>
                <a:sym typeface="DM Sans"/>
              </a:defRPr>
            </a:lvl6pPr>
            <a:lvl7pPr indent="-292100" lvl="6" marL="3200400" rtl="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7pPr>
            <a:lvl8pPr indent="-292100" lvl="7" marL="3657600" rtl="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8pPr>
            <a:lvl9pPr indent="-292100" lvl="8" marL="4114800" rtl="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78" name="Shape 278"/>
        <p:cNvGrpSpPr/>
        <p:nvPr/>
      </p:nvGrpSpPr>
      <p:grpSpPr>
        <a:xfrm>
          <a:off x="0" y="0"/>
          <a:ext cx="0" cy="0"/>
          <a:chOff x="0" y="0"/>
          <a:chExt cx="0" cy="0"/>
        </a:xfrm>
      </p:grpSpPr>
      <p:sp>
        <p:nvSpPr>
          <p:cNvPr id="279" name="Google Shape;279;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280" name="Google Shape;280;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2" name="Shape 472"/>
        <p:cNvGrpSpPr/>
        <p:nvPr/>
      </p:nvGrpSpPr>
      <p:grpSpPr>
        <a:xfrm>
          <a:off x="0" y="0"/>
          <a:ext cx="0" cy="0"/>
          <a:chOff x="0" y="0"/>
          <a:chExt cx="0" cy="0"/>
        </a:xfrm>
      </p:grpSpPr>
      <p:sp>
        <p:nvSpPr>
          <p:cNvPr id="473" name="Google Shape;473;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474" name="Google Shape;474;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 Id="rId3" Type="http://schemas.openxmlformats.org/officeDocument/2006/relationships/image" Target="../media/image27.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12"/>
          <p:cNvSpPr txBox="1"/>
          <p:nvPr>
            <p:ph type="ctrTitle"/>
          </p:nvPr>
        </p:nvSpPr>
        <p:spPr>
          <a:xfrm>
            <a:off x="197500" y="1512500"/>
            <a:ext cx="68514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500"/>
              <a:t>Best Practices for Integrating your Marketing Plan</a:t>
            </a:r>
            <a:endParaRPr sz="3500"/>
          </a:p>
        </p:txBody>
      </p:sp>
      <p:sp>
        <p:nvSpPr>
          <p:cNvPr id="681" name="Google Shape;681;p112"/>
          <p:cNvSpPr txBox="1"/>
          <p:nvPr>
            <p:ph idx="2" type="ctrTitle"/>
          </p:nvPr>
        </p:nvSpPr>
        <p:spPr>
          <a:xfrm>
            <a:off x="197500" y="3763400"/>
            <a:ext cx="6152700" cy="51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200"/>
              <a:t>5/11/23</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pic>
        <p:nvPicPr>
          <p:cNvPr id="741" name="Google Shape;741;p121"/>
          <p:cNvPicPr preferRelativeResize="0"/>
          <p:nvPr/>
        </p:nvPicPr>
        <p:blipFill>
          <a:blip r:embed="rId3">
            <a:alphaModFix/>
          </a:blip>
          <a:stretch>
            <a:fillRect/>
          </a:stretch>
        </p:blipFill>
        <p:spPr>
          <a:xfrm>
            <a:off x="1683764" y="1014750"/>
            <a:ext cx="5935375" cy="3538249"/>
          </a:xfrm>
          <a:prstGeom prst="rect">
            <a:avLst/>
          </a:prstGeom>
          <a:noFill/>
          <a:ln>
            <a:noFill/>
          </a:ln>
        </p:spPr>
      </p:pic>
      <p:sp>
        <p:nvSpPr>
          <p:cNvPr id="742" name="Google Shape;742;p121"/>
          <p:cNvSpPr txBox="1"/>
          <p:nvPr>
            <p:ph idx="4294967295" type="title"/>
          </p:nvPr>
        </p:nvSpPr>
        <p:spPr>
          <a:xfrm>
            <a:off x="311700" y="303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Solution: Digital Ad Automation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22"/>
          <p:cNvSpPr txBox="1"/>
          <p:nvPr/>
        </p:nvSpPr>
        <p:spPr>
          <a:xfrm>
            <a:off x="782600" y="387700"/>
            <a:ext cx="7426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800">
              <a:latin typeface="DM Sans"/>
              <a:ea typeface="DM Sans"/>
              <a:cs typeface="DM Sans"/>
              <a:sym typeface="DM Sans"/>
            </a:endParaRPr>
          </a:p>
        </p:txBody>
      </p:sp>
      <p:sp>
        <p:nvSpPr>
          <p:cNvPr id="748" name="Google Shape;748;p122"/>
          <p:cNvSpPr txBox="1"/>
          <p:nvPr>
            <p:ph idx="4294967295" type="title"/>
          </p:nvPr>
        </p:nvSpPr>
        <p:spPr>
          <a:xfrm>
            <a:off x="311700" y="303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Digital Ad Vendors- An Automated Solution</a:t>
            </a:r>
            <a:endParaRPr/>
          </a:p>
        </p:txBody>
      </p:sp>
      <p:pic>
        <p:nvPicPr>
          <p:cNvPr id="749" name="Google Shape;749;p122"/>
          <p:cNvPicPr preferRelativeResize="0"/>
          <p:nvPr/>
        </p:nvPicPr>
        <p:blipFill>
          <a:blip r:embed="rId3">
            <a:alphaModFix/>
          </a:blip>
          <a:stretch>
            <a:fillRect/>
          </a:stretch>
        </p:blipFill>
        <p:spPr>
          <a:xfrm>
            <a:off x="308575" y="908625"/>
            <a:ext cx="8374251" cy="3488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23"/>
          <p:cNvSpPr txBox="1"/>
          <p:nvPr/>
        </p:nvSpPr>
        <p:spPr>
          <a:xfrm>
            <a:off x="782600" y="268725"/>
            <a:ext cx="7426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dk1"/>
                </a:solidFill>
                <a:latin typeface="DM Sans"/>
                <a:ea typeface="DM Sans"/>
                <a:cs typeface="DM Sans"/>
                <a:sym typeface="DM Sans"/>
              </a:rPr>
              <a:t>Benefits</a:t>
            </a:r>
            <a:endParaRPr sz="2800">
              <a:latin typeface="DM Sans"/>
              <a:ea typeface="DM Sans"/>
              <a:cs typeface="DM Sans"/>
              <a:sym typeface="DM Sans"/>
            </a:endParaRPr>
          </a:p>
        </p:txBody>
      </p:sp>
      <p:sp>
        <p:nvSpPr>
          <p:cNvPr id="755" name="Google Shape;755;p123"/>
          <p:cNvSpPr txBox="1"/>
          <p:nvPr>
            <p:ph idx="1" type="body"/>
          </p:nvPr>
        </p:nvSpPr>
        <p:spPr>
          <a:xfrm>
            <a:off x="266375" y="882450"/>
            <a:ext cx="3962700" cy="3699000"/>
          </a:xfrm>
          <a:prstGeom prst="rect">
            <a:avLst/>
          </a:prstGeom>
        </p:spPr>
        <p:txBody>
          <a:bodyPr anchorCtr="0" anchor="t" bIns="91425" lIns="91425" spcFirstLastPara="1" rIns="91425" wrap="square" tIns="91425">
            <a:normAutofit lnSpcReduction="20000"/>
          </a:bodyPr>
          <a:lstStyle/>
          <a:p>
            <a:pPr indent="0" lvl="0" marL="0" rtl="0" algn="ctr">
              <a:lnSpc>
                <a:spcPct val="200000"/>
              </a:lnSpc>
              <a:spcBef>
                <a:spcPts val="0"/>
              </a:spcBef>
              <a:spcAft>
                <a:spcPts val="0"/>
              </a:spcAft>
              <a:buNone/>
            </a:pPr>
            <a:r>
              <a:rPr lang="en" sz="2400">
                <a:solidFill>
                  <a:schemeClr val="accent1"/>
                </a:solidFill>
              </a:rPr>
              <a:t>Marketing</a:t>
            </a:r>
            <a:endParaRPr sz="2400">
              <a:solidFill>
                <a:schemeClr val="accent1"/>
              </a:solidFill>
            </a:endParaRPr>
          </a:p>
          <a:p>
            <a:pPr indent="-342900" lvl="0" marL="457200" rtl="0" algn="ctr">
              <a:spcBef>
                <a:spcPts val="0"/>
              </a:spcBef>
              <a:spcAft>
                <a:spcPts val="0"/>
              </a:spcAft>
              <a:buSzPts val="1800"/>
              <a:buChar char="●"/>
            </a:pPr>
            <a:r>
              <a:rPr lang="en"/>
              <a:t>Budget &amp; reforecast campaign costs </a:t>
            </a:r>
            <a:r>
              <a:rPr b="1" i="1" lang="en"/>
              <a:t>accurately</a:t>
            </a:r>
            <a:endParaRPr b="1" i="1"/>
          </a:p>
          <a:p>
            <a:pPr indent="0" lvl="0" marL="457200" rtl="0" algn="ctr">
              <a:spcBef>
                <a:spcPts val="0"/>
              </a:spcBef>
              <a:spcAft>
                <a:spcPts val="0"/>
              </a:spcAft>
              <a:buNone/>
            </a:pPr>
            <a:r>
              <a:rPr lang="en"/>
              <a:t>  </a:t>
            </a:r>
            <a:endParaRPr b="1" i="1"/>
          </a:p>
          <a:p>
            <a:pPr indent="-342900" lvl="0" marL="457200" rtl="0" algn="ctr">
              <a:spcBef>
                <a:spcPts val="0"/>
              </a:spcBef>
              <a:spcAft>
                <a:spcPts val="0"/>
              </a:spcAft>
              <a:buSzPts val="1800"/>
              <a:buChar char="●"/>
            </a:pPr>
            <a:r>
              <a:rPr lang="en"/>
              <a:t>Provide enhanced </a:t>
            </a:r>
            <a:r>
              <a:rPr b="1" i="1" lang="en"/>
              <a:t>visibility</a:t>
            </a:r>
            <a:r>
              <a:rPr lang="en"/>
              <a:t> to campaign &amp; channel managers</a:t>
            </a:r>
            <a:endParaRPr/>
          </a:p>
          <a:p>
            <a:pPr indent="0" lvl="0" marL="457200" rtl="0" algn="ctr">
              <a:spcBef>
                <a:spcPts val="0"/>
              </a:spcBef>
              <a:spcAft>
                <a:spcPts val="0"/>
              </a:spcAft>
              <a:buNone/>
            </a:pPr>
            <a:r>
              <a:rPr lang="en"/>
              <a:t> </a:t>
            </a:r>
            <a:endParaRPr/>
          </a:p>
          <a:p>
            <a:pPr indent="-342900" lvl="0" marL="457200" rtl="0" algn="ctr">
              <a:spcBef>
                <a:spcPts val="0"/>
              </a:spcBef>
              <a:spcAft>
                <a:spcPts val="0"/>
              </a:spcAft>
              <a:buSzPts val="1800"/>
              <a:buChar char="●"/>
            </a:pPr>
            <a:r>
              <a:rPr lang="en"/>
              <a:t>Daily sync of ad vendor data allows marketing team to optimize spend performance in real </a:t>
            </a:r>
            <a:r>
              <a:rPr b="1" i="1" lang="en"/>
              <a:t>time</a:t>
            </a:r>
            <a:endParaRPr b="1" i="1"/>
          </a:p>
        </p:txBody>
      </p:sp>
      <p:sp>
        <p:nvSpPr>
          <p:cNvPr id="756" name="Google Shape;756;p123"/>
          <p:cNvSpPr txBox="1"/>
          <p:nvPr>
            <p:ph idx="1" type="body"/>
          </p:nvPr>
        </p:nvSpPr>
        <p:spPr>
          <a:xfrm>
            <a:off x="4495025" y="882450"/>
            <a:ext cx="4230000" cy="3846000"/>
          </a:xfrm>
          <a:prstGeom prst="rect">
            <a:avLst/>
          </a:prstGeom>
        </p:spPr>
        <p:txBody>
          <a:bodyPr anchorCtr="0" anchor="t" bIns="91425" lIns="91425" spcFirstLastPara="1" rIns="91425" wrap="square" tIns="91425">
            <a:normAutofit lnSpcReduction="20000"/>
          </a:bodyPr>
          <a:lstStyle/>
          <a:p>
            <a:pPr indent="0" lvl="0" marL="0" rtl="0" algn="ctr">
              <a:lnSpc>
                <a:spcPct val="200000"/>
              </a:lnSpc>
              <a:spcBef>
                <a:spcPts val="0"/>
              </a:spcBef>
              <a:spcAft>
                <a:spcPts val="0"/>
              </a:spcAft>
              <a:buNone/>
            </a:pPr>
            <a:r>
              <a:rPr lang="en" sz="2400">
                <a:solidFill>
                  <a:schemeClr val="accent2"/>
                </a:solidFill>
              </a:rPr>
              <a:t>Finance</a:t>
            </a:r>
            <a:endParaRPr sz="2400">
              <a:solidFill>
                <a:schemeClr val="accent2"/>
              </a:solidFill>
            </a:endParaRPr>
          </a:p>
          <a:p>
            <a:pPr indent="-342900" lvl="0" marL="457200" rtl="0" algn="ctr">
              <a:spcBef>
                <a:spcPts val="0"/>
              </a:spcBef>
              <a:spcAft>
                <a:spcPts val="0"/>
              </a:spcAft>
              <a:buSzPts val="1800"/>
              <a:buChar char="●"/>
            </a:pPr>
            <a:r>
              <a:rPr b="1" i="1" lang="en"/>
              <a:t>Accurate </a:t>
            </a:r>
            <a:r>
              <a:rPr i="1" lang="en"/>
              <a:t>cost data leads to better forecasting and accruals management</a:t>
            </a:r>
            <a:endParaRPr i="1"/>
          </a:p>
          <a:p>
            <a:pPr indent="0" lvl="0" marL="457200" rtl="0" algn="ctr">
              <a:spcBef>
                <a:spcPts val="0"/>
              </a:spcBef>
              <a:spcAft>
                <a:spcPts val="0"/>
              </a:spcAft>
              <a:buNone/>
            </a:pPr>
            <a:r>
              <a:rPr lang="en"/>
              <a:t>  </a:t>
            </a:r>
            <a:endParaRPr b="1" i="1"/>
          </a:p>
          <a:p>
            <a:pPr indent="-342900" lvl="0" marL="457200" rtl="0" algn="ctr">
              <a:spcBef>
                <a:spcPts val="0"/>
              </a:spcBef>
              <a:spcAft>
                <a:spcPts val="0"/>
              </a:spcAft>
              <a:buSzPts val="1800"/>
              <a:buChar char="●"/>
            </a:pPr>
            <a:r>
              <a:rPr b="1" i="1" lang="en"/>
              <a:t>Visibility</a:t>
            </a:r>
            <a:r>
              <a:rPr lang="en"/>
              <a:t> into marketing budget &amp; plan builds trust between the two teams</a:t>
            </a:r>
            <a:endParaRPr/>
          </a:p>
          <a:p>
            <a:pPr indent="0" lvl="0" marL="457200" rtl="0" algn="ctr">
              <a:spcBef>
                <a:spcPts val="0"/>
              </a:spcBef>
              <a:spcAft>
                <a:spcPts val="0"/>
              </a:spcAft>
              <a:buNone/>
            </a:pPr>
            <a:r>
              <a:rPr lang="en"/>
              <a:t> </a:t>
            </a:r>
            <a:endParaRPr/>
          </a:p>
          <a:p>
            <a:pPr indent="-342900" lvl="0" marL="457200" rtl="0" algn="ctr">
              <a:spcBef>
                <a:spcPts val="0"/>
              </a:spcBef>
              <a:spcAft>
                <a:spcPts val="0"/>
              </a:spcAft>
              <a:buSzPts val="1800"/>
              <a:buChar char="●"/>
            </a:pPr>
            <a:r>
              <a:rPr b="1" i="1" lang="en"/>
              <a:t>Timely</a:t>
            </a:r>
            <a:r>
              <a:rPr i="1" lang="en"/>
              <a:t> data reduces hassle and stress of working with marketing to close the books </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24"/>
          <p:cNvSpPr txBox="1"/>
          <p:nvPr/>
        </p:nvSpPr>
        <p:spPr>
          <a:xfrm>
            <a:off x="487676" y="454525"/>
            <a:ext cx="47982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1"/>
                </a:solidFill>
                <a:latin typeface="DM Sans"/>
                <a:ea typeface="DM Sans"/>
                <a:cs typeface="DM Sans"/>
                <a:sym typeface="DM Sans"/>
              </a:rPr>
              <a:t>The Problem</a:t>
            </a:r>
            <a:r>
              <a:rPr lang="en" sz="2000">
                <a:solidFill>
                  <a:schemeClr val="accent1"/>
                </a:solidFill>
                <a:latin typeface="DM Sans"/>
                <a:ea typeface="DM Sans"/>
                <a:cs typeface="DM Sans"/>
                <a:sym typeface="DM Sans"/>
              </a:rPr>
              <a:t>: We have our marketing plan and </a:t>
            </a:r>
            <a:r>
              <a:rPr lang="en" sz="2000">
                <a:solidFill>
                  <a:schemeClr val="accent1"/>
                </a:solidFill>
                <a:latin typeface="DM Sans"/>
                <a:ea typeface="DM Sans"/>
                <a:cs typeface="DM Sans"/>
                <a:sym typeface="DM Sans"/>
              </a:rPr>
              <a:t>budget</a:t>
            </a:r>
            <a:r>
              <a:rPr lang="en" sz="2000">
                <a:solidFill>
                  <a:schemeClr val="accent1"/>
                </a:solidFill>
                <a:latin typeface="DM Sans"/>
                <a:ea typeface="DM Sans"/>
                <a:cs typeface="DM Sans"/>
                <a:sym typeface="DM Sans"/>
              </a:rPr>
              <a:t> established but no </a:t>
            </a:r>
            <a:r>
              <a:rPr lang="en" sz="2000">
                <a:solidFill>
                  <a:schemeClr val="accent1"/>
                </a:solidFill>
                <a:latin typeface="DM Sans"/>
                <a:ea typeface="DM Sans"/>
                <a:cs typeface="DM Sans"/>
                <a:sym typeface="DM Sans"/>
              </a:rPr>
              <a:t>insight</a:t>
            </a:r>
            <a:r>
              <a:rPr lang="en" sz="2000">
                <a:solidFill>
                  <a:schemeClr val="accent1"/>
                </a:solidFill>
                <a:latin typeface="DM Sans"/>
                <a:ea typeface="DM Sans"/>
                <a:cs typeface="DM Sans"/>
                <a:sym typeface="DM Sans"/>
              </a:rPr>
              <a:t> into what is approved…</a:t>
            </a:r>
            <a:endParaRPr sz="2000">
              <a:solidFill>
                <a:schemeClr val="accent1"/>
              </a:solidFill>
              <a:latin typeface="DM Sans"/>
              <a:ea typeface="DM Sans"/>
              <a:cs typeface="DM Sans"/>
              <a:sym typeface="DM Sans"/>
            </a:endParaRPr>
          </a:p>
          <a:p>
            <a:pPr indent="0" lvl="0" marL="0" rtl="0" algn="l">
              <a:spcBef>
                <a:spcPts val="0"/>
              </a:spcBef>
              <a:spcAft>
                <a:spcPts val="0"/>
              </a:spcAft>
              <a:buNone/>
            </a:pPr>
            <a:r>
              <a:t/>
            </a:r>
            <a:endParaRPr sz="2000">
              <a:solidFill>
                <a:schemeClr val="accent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AutoNum type="arabicParenR"/>
            </a:pPr>
            <a:r>
              <a:rPr lang="en" sz="2000">
                <a:solidFill>
                  <a:schemeClr val="dk1"/>
                </a:solidFill>
                <a:latin typeface="DM Sans"/>
                <a:ea typeface="DM Sans"/>
                <a:cs typeface="DM Sans"/>
                <a:sym typeface="DM Sans"/>
              </a:rPr>
              <a:t>The data is siloed between PFM, Spend Approval Sys, and ERP</a:t>
            </a:r>
            <a:endParaRPr sz="2000">
              <a:solidFill>
                <a:schemeClr val="dk1"/>
              </a:solidFill>
              <a:latin typeface="DM Sans"/>
              <a:ea typeface="DM Sans"/>
              <a:cs typeface="DM Sans"/>
              <a:sym typeface="DM Sans"/>
            </a:endParaRPr>
          </a:p>
          <a:p>
            <a:pPr indent="0" lvl="0" marL="457200" rtl="0" algn="l">
              <a:spcBef>
                <a:spcPts val="0"/>
              </a:spcBef>
              <a:spcAft>
                <a:spcPts val="0"/>
              </a:spcAft>
              <a:buNone/>
            </a:pPr>
            <a:r>
              <a:t/>
            </a:r>
            <a:endParaRPr sz="2000">
              <a:solidFill>
                <a:schemeClr val="dk1"/>
              </a:solidFill>
              <a:latin typeface="DM Sans"/>
              <a:ea typeface="DM Sans"/>
              <a:cs typeface="DM Sans"/>
              <a:sym typeface="DM Sans"/>
            </a:endParaRPr>
          </a:p>
          <a:p>
            <a:pPr indent="0" lvl="0" marL="457200" rtl="0" algn="ctr">
              <a:spcBef>
                <a:spcPts val="0"/>
              </a:spcBef>
              <a:spcAft>
                <a:spcPts val="0"/>
              </a:spcAft>
              <a:buNone/>
            </a:pPr>
            <a:r>
              <a:rPr lang="en" sz="2000">
                <a:solidFill>
                  <a:schemeClr val="dk1"/>
                </a:solidFill>
                <a:latin typeface="DM Sans"/>
                <a:ea typeface="DM Sans"/>
                <a:cs typeface="DM Sans"/>
                <a:sym typeface="DM Sans"/>
              </a:rPr>
              <a:t>&amp;</a:t>
            </a:r>
            <a:endParaRPr sz="2000">
              <a:solidFill>
                <a:schemeClr val="dk1"/>
              </a:solidFill>
              <a:latin typeface="DM Sans"/>
              <a:ea typeface="DM Sans"/>
              <a:cs typeface="DM Sans"/>
              <a:sym typeface="DM Sans"/>
            </a:endParaRPr>
          </a:p>
          <a:p>
            <a:pPr indent="0" lvl="0" marL="457200" rtl="0" algn="ctr">
              <a:spcBef>
                <a:spcPts val="0"/>
              </a:spcBef>
              <a:spcAft>
                <a:spcPts val="0"/>
              </a:spcAft>
              <a:buNone/>
            </a:pPr>
            <a:r>
              <a:t/>
            </a:r>
            <a:endParaRPr sz="2000">
              <a:solidFill>
                <a:schemeClr val="dk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AutoNum type="arabicParenR"/>
            </a:pPr>
            <a:r>
              <a:rPr lang="en" sz="2000">
                <a:solidFill>
                  <a:schemeClr val="dk1"/>
                </a:solidFill>
                <a:latin typeface="DM Sans"/>
                <a:ea typeface="DM Sans"/>
                <a:cs typeface="DM Sans"/>
                <a:sym typeface="DM Sans"/>
              </a:rPr>
              <a:t>The marketing team does not </a:t>
            </a:r>
            <a:r>
              <a:rPr lang="en" sz="2000">
                <a:solidFill>
                  <a:schemeClr val="dk1"/>
                </a:solidFill>
                <a:latin typeface="DM Sans"/>
                <a:ea typeface="DM Sans"/>
                <a:cs typeface="DM Sans"/>
                <a:sym typeface="DM Sans"/>
              </a:rPr>
              <a:t>have insight into what % of their plan has been approved by Finance</a:t>
            </a:r>
            <a:endParaRPr sz="2000">
              <a:solidFill>
                <a:schemeClr val="dk1"/>
              </a:solidFill>
              <a:latin typeface="DM Sans"/>
              <a:ea typeface="DM Sans"/>
              <a:cs typeface="DM Sans"/>
              <a:sym typeface="DM Sans"/>
            </a:endParaRPr>
          </a:p>
          <a:p>
            <a:pPr indent="0" lvl="0" marL="0" marR="0" rtl="0" algn="l">
              <a:lnSpc>
                <a:spcPct val="100000"/>
              </a:lnSpc>
              <a:spcBef>
                <a:spcPts val="0"/>
              </a:spcBef>
              <a:spcAft>
                <a:spcPts val="0"/>
              </a:spcAft>
              <a:buNone/>
            </a:pPr>
            <a:r>
              <a:t/>
            </a:r>
            <a:endParaRPr sz="2000">
              <a:latin typeface="DM Sans"/>
              <a:ea typeface="DM Sans"/>
              <a:cs typeface="DM Sans"/>
              <a:sym typeface="DM Sans"/>
            </a:endParaRPr>
          </a:p>
        </p:txBody>
      </p:sp>
      <p:sp>
        <p:nvSpPr>
          <p:cNvPr id="762" name="Google Shape;762;p124"/>
          <p:cNvSpPr/>
          <p:nvPr/>
        </p:nvSpPr>
        <p:spPr>
          <a:xfrm>
            <a:off x="5505381" y="1609962"/>
            <a:ext cx="3062100" cy="19236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400">
                <a:solidFill>
                  <a:schemeClr val="lt1"/>
                </a:solidFill>
                <a:latin typeface="DM Sans"/>
                <a:ea typeface="DM Sans"/>
                <a:cs typeface="DM Sans"/>
                <a:sym typeface="DM Sans"/>
              </a:rPr>
              <a:t>Providing Approval Visibility</a:t>
            </a:r>
            <a:endParaRPr b="1" i="0" sz="2400" u="none" cap="none" strike="noStrike">
              <a:solidFill>
                <a:schemeClr val="lt1"/>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25"/>
          <p:cNvSpPr txBox="1"/>
          <p:nvPr>
            <p:ph idx="1" type="body"/>
          </p:nvPr>
        </p:nvSpPr>
        <p:spPr>
          <a:xfrm>
            <a:off x="311700" y="207650"/>
            <a:ext cx="8520600" cy="57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The Solution: PO Automation</a:t>
            </a:r>
            <a:endParaRPr sz="2700"/>
          </a:p>
        </p:txBody>
      </p:sp>
      <p:pic>
        <p:nvPicPr>
          <p:cNvPr id="768" name="Google Shape;768;p125"/>
          <p:cNvPicPr preferRelativeResize="0"/>
          <p:nvPr/>
        </p:nvPicPr>
        <p:blipFill>
          <a:blip r:embed="rId3">
            <a:alphaModFix/>
          </a:blip>
          <a:stretch>
            <a:fillRect/>
          </a:stretch>
        </p:blipFill>
        <p:spPr>
          <a:xfrm>
            <a:off x="1009350" y="783050"/>
            <a:ext cx="7125299" cy="3756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26"/>
          <p:cNvSpPr txBox="1"/>
          <p:nvPr>
            <p:ph idx="1" type="body"/>
          </p:nvPr>
        </p:nvSpPr>
        <p:spPr>
          <a:xfrm>
            <a:off x="311700" y="207650"/>
            <a:ext cx="8520600" cy="57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The Solution: PO Automation</a:t>
            </a:r>
            <a:endParaRPr sz="2700"/>
          </a:p>
        </p:txBody>
      </p:sp>
      <p:pic>
        <p:nvPicPr>
          <p:cNvPr id="774" name="Google Shape;774;p126"/>
          <p:cNvPicPr preferRelativeResize="0"/>
          <p:nvPr/>
        </p:nvPicPr>
        <p:blipFill>
          <a:blip r:embed="rId3">
            <a:alphaModFix/>
          </a:blip>
          <a:stretch>
            <a:fillRect/>
          </a:stretch>
        </p:blipFill>
        <p:spPr>
          <a:xfrm>
            <a:off x="705175" y="746600"/>
            <a:ext cx="7733652" cy="3762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27"/>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solidFill>
                  <a:schemeClr val="dk1"/>
                </a:solidFill>
              </a:rPr>
              <a:t>Questions?</a:t>
            </a:r>
            <a:endParaRPr>
              <a:solidFill>
                <a:schemeClr val="dk1"/>
              </a:solidFill>
            </a:endParaRPr>
          </a:p>
        </p:txBody>
      </p:sp>
      <p:sp>
        <p:nvSpPr>
          <p:cNvPr id="780" name="Google Shape;780;p1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
              <a:t>Q&amp;A with your speaker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4" name="Shape 78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113"/>
          <p:cNvSpPr txBox="1"/>
          <p:nvPr/>
        </p:nvSpPr>
        <p:spPr>
          <a:xfrm>
            <a:off x="726324" y="920789"/>
            <a:ext cx="1339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DM Sans"/>
                <a:ea typeface="DM Sans"/>
                <a:cs typeface="DM Sans"/>
                <a:sym typeface="DM Sans"/>
              </a:rPr>
              <a:t>Agenda</a:t>
            </a:r>
            <a:endParaRPr b="0" i="0" sz="2400" u="none" cap="none" strike="noStrike">
              <a:solidFill>
                <a:schemeClr val="lt1"/>
              </a:solidFill>
              <a:latin typeface="DM Sans"/>
              <a:ea typeface="DM Sans"/>
              <a:cs typeface="DM Sans"/>
              <a:sym typeface="DM Sans"/>
            </a:endParaRPr>
          </a:p>
        </p:txBody>
      </p:sp>
      <p:sp>
        <p:nvSpPr>
          <p:cNvPr id="687" name="Google Shape;687;p113"/>
          <p:cNvSpPr txBox="1"/>
          <p:nvPr/>
        </p:nvSpPr>
        <p:spPr>
          <a:xfrm>
            <a:off x="3353025" y="878100"/>
            <a:ext cx="5143500" cy="3387300"/>
          </a:xfrm>
          <a:prstGeom prst="rect">
            <a:avLst/>
          </a:prstGeom>
          <a:noFill/>
          <a:ln>
            <a:noFill/>
          </a:ln>
        </p:spPr>
        <p:txBody>
          <a:bodyPr anchorCtr="0" anchor="ctr" bIns="91425" lIns="91425" spcFirstLastPara="1" rIns="91425" wrap="square" tIns="91425">
            <a:noAutofit/>
          </a:bodyPr>
          <a:lstStyle/>
          <a:p>
            <a:pPr indent="-340360" lvl="0" marL="457200" marR="0" rtl="0" algn="l">
              <a:lnSpc>
                <a:spcPct val="115000"/>
              </a:lnSpc>
              <a:spcBef>
                <a:spcPts val="0"/>
              </a:spcBef>
              <a:spcAft>
                <a:spcPts val="0"/>
              </a:spcAft>
              <a:buClr>
                <a:schemeClr val="dk1"/>
              </a:buClr>
              <a:buSzPts val="1760"/>
              <a:buFont typeface="DM Sans"/>
              <a:buChar char="●"/>
            </a:pPr>
            <a:r>
              <a:rPr b="0" i="0" lang="en" sz="1760" u="none" cap="none" strike="noStrike">
                <a:solidFill>
                  <a:schemeClr val="dk1"/>
                </a:solidFill>
                <a:latin typeface="DM Sans"/>
                <a:ea typeface="DM Sans"/>
                <a:cs typeface="DM Sans"/>
                <a:sym typeface="DM Sans"/>
              </a:rPr>
              <a:t>Introductions</a:t>
            </a:r>
            <a:endParaRPr b="0" i="0" sz="1400" u="none" cap="none" strike="noStrike">
              <a:solidFill>
                <a:srgbClr val="000000"/>
              </a:solidFill>
              <a:latin typeface="Arial"/>
              <a:ea typeface="Arial"/>
              <a:cs typeface="Arial"/>
              <a:sym typeface="Arial"/>
            </a:endParaRPr>
          </a:p>
          <a:p>
            <a:pPr indent="-340360" lvl="0" marL="457200" marR="0" rtl="0" algn="l">
              <a:lnSpc>
                <a:spcPct val="115000"/>
              </a:lnSpc>
              <a:spcBef>
                <a:spcPts val="90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Why?</a:t>
            </a:r>
            <a:endParaRPr b="0" i="0" sz="1400" u="none" cap="none" strike="noStrike">
              <a:solidFill>
                <a:srgbClr val="000000"/>
              </a:solidFill>
              <a:latin typeface="Arial"/>
              <a:ea typeface="Arial"/>
              <a:cs typeface="Arial"/>
              <a:sym typeface="Arial"/>
            </a:endParaRPr>
          </a:p>
          <a:p>
            <a:pPr indent="-340360" lvl="0" marL="457200" marR="0" rtl="0" algn="l">
              <a:lnSpc>
                <a:spcPct val="115000"/>
              </a:lnSpc>
              <a:spcBef>
                <a:spcPts val="90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Introducing an Automated Marketing Plan</a:t>
            </a:r>
            <a:endParaRPr b="0" i="0" sz="1400" u="none" cap="none" strike="noStrike">
              <a:solidFill>
                <a:srgbClr val="000000"/>
              </a:solidFill>
              <a:latin typeface="Arial"/>
              <a:ea typeface="Arial"/>
              <a:cs typeface="Arial"/>
              <a:sym typeface="Arial"/>
            </a:endParaRPr>
          </a:p>
          <a:p>
            <a:pPr indent="-340360" lvl="0" marL="457200" marR="0" rtl="0" algn="l">
              <a:lnSpc>
                <a:spcPct val="115000"/>
              </a:lnSpc>
              <a:spcBef>
                <a:spcPts val="90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Marketing Challenges</a:t>
            </a:r>
            <a:endParaRPr sz="1760">
              <a:solidFill>
                <a:schemeClr val="dk1"/>
              </a:solidFill>
              <a:latin typeface="DM Sans"/>
              <a:ea typeface="DM Sans"/>
              <a:cs typeface="DM Sans"/>
              <a:sym typeface="DM Sans"/>
            </a:endParaRPr>
          </a:p>
          <a:p>
            <a:pPr indent="-340360" lvl="0" marL="457200" marR="0" rtl="0" algn="l">
              <a:lnSpc>
                <a:spcPct val="115000"/>
              </a:lnSpc>
              <a:spcBef>
                <a:spcPts val="90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Automation Solutions </a:t>
            </a:r>
            <a:endParaRPr sz="1760">
              <a:solidFill>
                <a:schemeClr val="dk1"/>
              </a:solidFill>
              <a:latin typeface="DM Sans"/>
              <a:ea typeface="DM Sans"/>
              <a:cs typeface="DM Sans"/>
              <a:sym typeface="DM Sans"/>
            </a:endParaRPr>
          </a:p>
          <a:p>
            <a:pPr indent="-340360" lvl="0" marL="457200" marR="0" rtl="0" algn="l">
              <a:lnSpc>
                <a:spcPct val="115000"/>
              </a:lnSpc>
              <a:spcBef>
                <a:spcPts val="900"/>
              </a:spcBef>
              <a:spcAft>
                <a:spcPts val="900"/>
              </a:spcAft>
              <a:buClr>
                <a:schemeClr val="dk1"/>
              </a:buClr>
              <a:buSzPts val="1760"/>
              <a:buFont typeface="DM Sans"/>
              <a:buChar char="●"/>
            </a:pPr>
            <a:r>
              <a:rPr b="0" i="0" lang="en" sz="1760" u="none" cap="none" strike="noStrike">
                <a:solidFill>
                  <a:schemeClr val="dk1"/>
                </a:solidFill>
                <a:latin typeface="DM Sans"/>
                <a:ea typeface="DM Sans"/>
                <a:cs typeface="DM Sans"/>
                <a:sym typeface="DM Sans"/>
              </a:rPr>
              <a:t>Q&amp;A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91" name="Shape 691"/>
        <p:cNvGrpSpPr/>
        <p:nvPr/>
      </p:nvGrpSpPr>
      <p:grpSpPr>
        <a:xfrm>
          <a:off x="0" y="0"/>
          <a:ext cx="0" cy="0"/>
          <a:chOff x="0" y="0"/>
          <a:chExt cx="0" cy="0"/>
        </a:xfrm>
      </p:grpSpPr>
      <p:sp>
        <p:nvSpPr>
          <p:cNvPr id="692" name="Google Shape;692;p114"/>
          <p:cNvSpPr txBox="1"/>
          <p:nvPr/>
        </p:nvSpPr>
        <p:spPr>
          <a:xfrm>
            <a:off x="2824697" y="1456918"/>
            <a:ext cx="6248400" cy="88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n" sz="2400" u="none" cap="none" strike="noStrike">
                <a:solidFill>
                  <a:srgbClr val="FFFCF8"/>
                </a:solidFill>
                <a:latin typeface="DM Sans"/>
                <a:ea typeface="DM Sans"/>
                <a:cs typeface="DM Sans"/>
                <a:sym typeface="DM Sans"/>
              </a:rPr>
              <a:t>Alex Kiritsy</a:t>
            </a:r>
            <a:endParaRPr b="1" i="0" sz="2400" u="none" cap="none" strike="noStrike">
              <a:solidFill>
                <a:srgbClr val="FFFCF8"/>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1400"/>
              <a:buFont typeface="Arial"/>
              <a:buNone/>
            </a:pPr>
            <a:r>
              <a:rPr b="1" i="0" lang="en" sz="1800" u="none" cap="none" strike="noStrike">
                <a:solidFill>
                  <a:srgbClr val="FFFCF8"/>
                </a:solidFill>
                <a:latin typeface="DM Sans"/>
                <a:ea typeface="DM Sans"/>
                <a:cs typeface="DM Sans"/>
                <a:sym typeface="DM Sans"/>
              </a:rPr>
              <a:t>Sr. Onboarding Manager, Planful for Marketing (PFM)</a:t>
            </a:r>
            <a:endParaRPr b="0" i="0" sz="1400" u="none" cap="none" strike="noStrike">
              <a:solidFill>
                <a:srgbClr val="000000"/>
              </a:solidFill>
              <a:latin typeface="Arial"/>
              <a:ea typeface="Arial"/>
              <a:cs typeface="Arial"/>
              <a:sym typeface="Arial"/>
            </a:endParaRPr>
          </a:p>
        </p:txBody>
      </p:sp>
      <p:sp>
        <p:nvSpPr>
          <p:cNvPr id="693" name="Google Shape;693;p114"/>
          <p:cNvSpPr txBox="1"/>
          <p:nvPr/>
        </p:nvSpPr>
        <p:spPr>
          <a:xfrm>
            <a:off x="2827348" y="2394989"/>
            <a:ext cx="5969700" cy="1754700"/>
          </a:xfrm>
          <a:prstGeom prst="rect">
            <a:avLst/>
          </a:prstGeom>
          <a:noFill/>
          <a:ln>
            <a:noFill/>
          </a:ln>
        </p:spPr>
        <p:txBody>
          <a:bodyPr anchorCtr="0" anchor="t" bIns="45700" lIns="91425" spcFirstLastPara="1" rIns="91425" wrap="square" tIns="45700">
            <a:spAutoFit/>
          </a:bodyPr>
          <a:lstStyle/>
          <a:p>
            <a:pPr indent="-310896" lvl="0" marL="310896" marR="0" rtl="0" algn="l">
              <a:lnSpc>
                <a:spcPct val="100000"/>
              </a:lnSpc>
              <a:spcBef>
                <a:spcPts val="0"/>
              </a:spcBef>
              <a:spcAft>
                <a:spcPts val="0"/>
              </a:spcAft>
              <a:buClr>
                <a:schemeClr val="lt2"/>
              </a:buClr>
              <a:buSzPts val="1300"/>
              <a:buFont typeface="DM Sans"/>
              <a:buChar char="●"/>
            </a:pPr>
            <a:r>
              <a:rPr b="0" i="0" lang="en" sz="1200" u="none" cap="none" strike="noStrike">
                <a:solidFill>
                  <a:schemeClr val="lt2"/>
                </a:solidFill>
                <a:latin typeface="DM Sans"/>
                <a:ea typeface="DM Sans"/>
                <a:cs typeface="DM Sans"/>
                <a:sym typeface="DM Sans"/>
              </a:rPr>
              <a:t>Currently oversees the PFM Implementation team</a:t>
            </a:r>
            <a:endParaRPr b="0" i="0" sz="1400" u="none" cap="none" strike="noStrike">
              <a:solidFill>
                <a:srgbClr val="000000"/>
              </a:solidFill>
              <a:latin typeface="Arial"/>
              <a:ea typeface="Arial"/>
              <a:cs typeface="Arial"/>
              <a:sym typeface="Arial"/>
            </a:endParaRPr>
          </a:p>
          <a:p>
            <a:pPr indent="-310896" lvl="0" marL="310896" marR="0" rtl="0" algn="l">
              <a:lnSpc>
                <a:spcPct val="100000"/>
              </a:lnSpc>
              <a:spcBef>
                <a:spcPts val="600"/>
              </a:spcBef>
              <a:spcAft>
                <a:spcPts val="0"/>
              </a:spcAft>
              <a:buClr>
                <a:schemeClr val="lt2"/>
              </a:buClr>
              <a:buSzPts val="1300"/>
              <a:buFont typeface="DM Sans"/>
              <a:buChar char="●"/>
            </a:pPr>
            <a:r>
              <a:rPr b="0" i="0" lang="en" sz="1200" u="none" cap="none" strike="noStrike">
                <a:solidFill>
                  <a:schemeClr val="lt2"/>
                </a:solidFill>
                <a:latin typeface="DM Sans"/>
                <a:ea typeface="DM Sans"/>
                <a:cs typeface="DM Sans"/>
                <a:sym typeface="DM Sans"/>
              </a:rPr>
              <a:t>Has spent 3 years working with PFM and developed the PFM PS team from the ground up</a:t>
            </a:r>
            <a:endParaRPr b="0" i="0" sz="1400" u="none" cap="none" strike="noStrike">
              <a:solidFill>
                <a:srgbClr val="000000"/>
              </a:solidFill>
              <a:latin typeface="Arial"/>
              <a:ea typeface="Arial"/>
              <a:cs typeface="Arial"/>
              <a:sym typeface="Arial"/>
            </a:endParaRPr>
          </a:p>
          <a:p>
            <a:pPr indent="-310896" lvl="0" marL="310896" marR="0" rtl="0" algn="l">
              <a:lnSpc>
                <a:spcPct val="100000"/>
              </a:lnSpc>
              <a:spcBef>
                <a:spcPts val="600"/>
              </a:spcBef>
              <a:spcAft>
                <a:spcPts val="0"/>
              </a:spcAft>
              <a:buClr>
                <a:schemeClr val="lt2"/>
              </a:buClr>
              <a:buSzPts val="1300"/>
              <a:buFont typeface="DM Sans"/>
              <a:buChar char="●"/>
            </a:pPr>
            <a:r>
              <a:rPr b="0" i="0" lang="en" sz="1200" u="none" cap="none" strike="noStrike">
                <a:solidFill>
                  <a:schemeClr val="lt2"/>
                </a:solidFill>
                <a:latin typeface="DM Sans"/>
                <a:ea typeface="DM Sans"/>
                <a:cs typeface="DM Sans"/>
                <a:sym typeface="DM Sans"/>
              </a:rPr>
              <a:t>Experience managing over 200+ PFM implementations</a:t>
            </a:r>
            <a:endParaRPr b="0" i="0" sz="1400" u="none" cap="none" strike="noStrike">
              <a:solidFill>
                <a:srgbClr val="000000"/>
              </a:solidFill>
              <a:latin typeface="Arial"/>
              <a:ea typeface="Arial"/>
              <a:cs typeface="Arial"/>
              <a:sym typeface="Arial"/>
            </a:endParaRPr>
          </a:p>
          <a:p>
            <a:pPr indent="-310896" lvl="0" marL="310896" marR="0" rtl="0" algn="l">
              <a:lnSpc>
                <a:spcPct val="100000"/>
              </a:lnSpc>
              <a:spcBef>
                <a:spcPts val="600"/>
              </a:spcBef>
              <a:spcAft>
                <a:spcPts val="0"/>
              </a:spcAft>
              <a:buClr>
                <a:schemeClr val="lt2"/>
              </a:buClr>
              <a:buSzPts val="1300"/>
              <a:buFont typeface="DM Sans"/>
              <a:buChar char="●"/>
            </a:pPr>
            <a:r>
              <a:rPr b="0" i="0" lang="en" sz="1200" u="none" cap="none" strike="noStrike">
                <a:solidFill>
                  <a:schemeClr val="lt2"/>
                </a:solidFill>
                <a:latin typeface="DM Sans"/>
                <a:ea typeface="DM Sans"/>
                <a:cs typeface="DM Sans"/>
                <a:sym typeface="DM Sans"/>
              </a:rPr>
              <a:t>Enjoys playing pickup sports with friends, trying under-appreciated restaurants, &amp; traveling around the world</a:t>
            </a:r>
            <a:endParaRPr b="0" i="0" sz="1400" u="none" cap="none" strike="noStrike">
              <a:solidFill>
                <a:srgbClr val="000000"/>
              </a:solidFill>
              <a:latin typeface="Arial"/>
              <a:ea typeface="Arial"/>
              <a:cs typeface="Arial"/>
              <a:sym typeface="Arial"/>
            </a:endParaRPr>
          </a:p>
          <a:p>
            <a:pPr indent="-228346" lvl="0" marL="310896" marR="0" rtl="0" algn="l">
              <a:lnSpc>
                <a:spcPct val="100000"/>
              </a:lnSpc>
              <a:spcBef>
                <a:spcPts val="600"/>
              </a:spcBef>
              <a:spcAft>
                <a:spcPts val="600"/>
              </a:spcAft>
              <a:buClr>
                <a:schemeClr val="lt2"/>
              </a:buClr>
              <a:buSzPts val="1300"/>
              <a:buFont typeface="DM Sans"/>
              <a:buNone/>
            </a:pPr>
            <a:r>
              <a:t/>
            </a:r>
            <a:endParaRPr b="0" i="0" sz="1200" u="none" cap="none" strike="noStrike">
              <a:solidFill>
                <a:schemeClr val="lt2"/>
              </a:solidFill>
              <a:latin typeface="DM Sans"/>
              <a:ea typeface="DM Sans"/>
              <a:cs typeface="DM Sans"/>
              <a:sym typeface="DM Sans"/>
            </a:endParaRPr>
          </a:p>
        </p:txBody>
      </p:sp>
      <p:pic>
        <p:nvPicPr>
          <p:cNvPr id="694" name="Google Shape;694;p114"/>
          <p:cNvPicPr preferRelativeResize="0"/>
          <p:nvPr/>
        </p:nvPicPr>
        <p:blipFill rotWithShape="1">
          <a:blip r:embed="rId3">
            <a:alphaModFix/>
          </a:blip>
          <a:srcRect b="2826" l="4580" r="0" t="358"/>
          <a:stretch/>
        </p:blipFill>
        <p:spPr>
          <a:xfrm>
            <a:off x="0" y="1332588"/>
            <a:ext cx="2528700" cy="2565644"/>
          </a:xfrm>
          <a:prstGeom prst="rect">
            <a:avLst/>
          </a:prstGeom>
          <a:noFill/>
          <a:ln cap="flat" cmpd="sng" w="9525">
            <a:solidFill>
              <a:schemeClr val="lt1"/>
            </a:solidFill>
            <a:prstDash val="solid"/>
            <a:round/>
            <a:headEnd len="sm" w="sm" type="none"/>
            <a:tailEnd len="sm" w="sm" type="none"/>
          </a:ln>
        </p:spPr>
      </p:pic>
      <p:pic>
        <p:nvPicPr>
          <p:cNvPr id="695" name="Google Shape;695;p114"/>
          <p:cNvPicPr preferRelativeResize="0"/>
          <p:nvPr/>
        </p:nvPicPr>
        <p:blipFill rotWithShape="1">
          <a:blip r:embed="rId4">
            <a:alphaModFix/>
          </a:blip>
          <a:srcRect b="0" l="0" r="0" t="0"/>
          <a:stretch/>
        </p:blipFill>
        <p:spPr>
          <a:xfrm>
            <a:off x="7962852" y="4822606"/>
            <a:ext cx="1001052" cy="1525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9" name="Shape 699"/>
        <p:cNvGrpSpPr/>
        <p:nvPr/>
      </p:nvGrpSpPr>
      <p:grpSpPr>
        <a:xfrm>
          <a:off x="0" y="0"/>
          <a:ext cx="0" cy="0"/>
          <a:chOff x="0" y="0"/>
          <a:chExt cx="0" cy="0"/>
        </a:xfrm>
      </p:grpSpPr>
      <p:sp>
        <p:nvSpPr>
          <p:cNvPr id="700" name="Google Shape;700;p115"/>
          <p:cNvSpPr txBox="1"/>
          <p:nvPr/>
        </p:nvSpPr>
        <p:spPr>
          <a:xfrm>
            <a:off x="3463900" y="967275"/>
            <a:ext cx="5429100" cy="2550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lang="en" sz="2400">
                <a:solidFill>
                  <a:srgbClr val="FFFCF8"/>
                </a:solidFill>
                <a:latin typeface="DM Sans"/>
                <a:ea typeface="DM Sans"/>
                <a:cs typeface="DM Sans"/>
                <a:sym typeface="DM Sans"/>
              </a:rPr>
              <a:t>Bridges Smith</a:t>
            </a:r>
            <a:endParaRPr b="1" sz="2400">
              <a:solidFill>
                <a:srgbClr val="FFFCF8"/>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1400"/>
              <a:buFont typeface="Arial"/>
              <a:buNone/>
            </a:pPr>
            <a:r>
              <a:rPr b="1" lang="en" sz="1800">
                <a:solidFill>
                  <a:srgbClr val="FFFCF8"/>
                </a:solidFill>
                <a:latin typeface="DM Sans"/>
                <a:ea typeface="DM Sans"/>
                <a:cs typeface="DM Sans"/>
                <a:sym typeface="DM Sans"/>
              </a:rPr>
              <a:t>VP Product, Planful for Marketing</a:t>
            </a:r>
            <a:endParaRPr b="1" sz="2400">
              <a:solidFill>
                <a:srgbClr val="FFFCF8"/>
              </a:solidFill>
              <a:latin typeface="DM Sans"/>
              <a:ea typeface="DM Sans"/>
              <a:cs typeface="DM Sans"/>
              <a:sym typeface="DM Sans"/>
            </a:endParaRPr>
          </a:p>
          <a:p>
            <a:pPr indent="-311150" lvl="0" marL="596900" rtl="0" algn="l">
              <a:lnSpc>
                <a:spcPct val="115000"/>
              </a:lnSpc>
              <a:spcBef>
                <a:spcPts val="1000"/>
              </a:spcBef>
              <a:spcAft>
                <a:spcPts val="0"/>
              </a:spcAft>
              <a:buClr>
                <a:schemeClr val="lt2"/>
              </a:buClr>
              <a:buSzPts val="1300"/>
              <a:buFont typeface="DM Sans"/>
              <a:buChar char="●"/>
            </a:pPr>
            <a:r>
              <a:rPr lang="en" sz="1300">
                <a:solidFill>
                  <a:schemeClr val="lt2"/>
                </a:solidFill>
                <a:highlight>
                  <a:schemeClr val="accent1"/>
                </a:highlight>
                <a:latin typeface="DM Sans"/>
                <a:ea typeface="DM Sans"/>
                <a:cs typeface="DM Sans"/>
                <a:sym typeface="DM Sans"/>
              </a:rPr>
              <a:t>Responsible for product management and engineering</a:t>
            </a:r>
            <a:endParaRPr sz="1300">
              <a:solidFill>
                <a:schemeClr val="lt2"/>
              </a:solidFill>
              <a:highlight>
                <a:schemeClr val="accent1"/>
              </a:highlight>
              <a:latin typeface="DM Sans"/>
              <a:ea typeface="DM Sans"/>
              <a:cs typeface="DM Sans"/>
              <a:sym typeface="DM Sans"/>
            </a:endParaRPr>
          </a:p>
          <a:p>
            <a:pPr indent="-311150" lvl="0" marL="596900" rtl="0" algn="l">
              <a:lnSpc>
                <a:spcPct val="115000"/>
              </a:lnSpc>
              <a:spcBef>
                <a:spcPts val="0"/>
              </a:spcBef>
              <a:spcAft>
                <a:spcPts val="0"/>
              </a:spcAft>
              <a:buClr>
                <a:schemeClr val="lt2"/>
              </a:buClr>
              <a:buSzPts val="1300"/>
              <a:buFont typeface="DM Sans"/>
              <a:buChar char="●"/>
            </a:pPr>
            <a:r>
              <a:rPr lang="en" sz="1300">
                <a:solidFill>
                  <a:schemeClr val="lt2"/>
                </a:solidFill>
                <a:highlight>
                  <a:schemeClr val="accent1"/>
                </a:highlight>
                <a:latin typeface="DM Sans"/>
                <a:ea typeface="DM Sans"/>
                <a:cs typeface="DM Sans"/>
                <a:sym typeface="DM Sans"/>
              </a:rPr>
              <a:t>Former CTO of Plannuh</a:t>
            </a:r>
            <a:endParaRPr sz="1300">
              <a:solidFill>
                <a:schemeClr val="lt2"/>
              </a:solidFill>
              <a:highlight>
                <a:schemeClr val="accent1"/>
              </a:highlight>
              <a:latin typeface="DM Sans"/>
              <a:ea typeface="DM Sans"/>
              <a:cs typeface="DM Sans"/>
              <a:sym typeface="DM Sans"/>
            </a:endParaRPr>
          </a:p>
          <a:p>
            <a:pPr indent="-311150" lvl="0" marL="596900" rtl="0" algn="l">
              <a:lnSpc>
                <a:spcPct val="115000"/>
              </a:lnSpc>
              <a:spcBef>
                <a:spcPts val="0"/>
              </a:spcBef>
              <a:spcAft>
                <a:spcPts val="0"/>
              </a:spcAft>
              <a:buClr>
                <a:schemeClr val="lt2"/>
              </a:buClr>
              <a:buSzPts val="1300"/>
              <a:buFont typeface="DM Sans"/>
              <a:buChar char="●"/>
            </a:pPr>
            <a:r>
              <a:rPr lang="en" sz="1300">
                <a:solidFill>
                  <a:schemeClr val="lt2"/>
                </a:solidFill>
                <a:highlight>
                  <a:schemeClr val="accent1"/>
                </a:highlight>
                <a:latin typeface="DM Sans"/>
                <a:ea typeface="DM Sans"/>
                <a:cs typeface="DM Sans"/>
                <a:sym typeface="DM Sans"/>
              </a:rPr>
              <a:t>20+ years of experience in high-tech product leadership</a:t>
            </a:r>
            <a:endParaRPr sz="1300">
              <a:solidFill>
                <a:schemeClr val="lt2"/>
              </a:solidFill>
              <a:highlight>
                <a:schemeClr val="accent1"/>
              </a:highlight>
              <a:latin typeface="DM Sans"/>
              <a:ea typeface="DM Sans"/>
              <a:cs typeface="DM Sans"/>
              <a:sym typeface="DM Sans"/>
            </a:endParaRPr>
          </a:p>
          <a:p>
            <a:pPr indent="-311150" lvl="0" marL="596900" rtl="0" algn="l">
              <a:lnSpc>
                <a:spcPct val="115000"/>
              </a:lnSpc>
              <a:spcBef>
                <a:spcPts val="0"/>
              </a:spcBef>
              <a:spcAft>
                <a:spcPts val="0"/>
              </a:spcAft>
              <a:buClr>
                <a:schemeClr val="lt2"/>
              </a:buClr>
              <a:buSzPts val="1300"/>
              <a:buFont typeface="DM Sans"/>
              <a:buChar char="●"/>
            </a:pPr>
            <a:r>
              <a:rPr lang="en" sz="1300">
                <a:solidFill>
                  <a:schemeClr val="lt2"/>
                </a:solidFill>
                <a:highlight>
                  <a:schemeClr val="accent1"/>
                </a:highlight>
                <a:latin typeface="DM Sans"/>
                <a:ea typeface="DM Sans"/>
                <a:cs typeface="DM Sans"/>
                <a:sym typeface="DM Sans"/>
              </a:rPr>
              <a:t>Enjoys running, hiking, tennis, and volunteering as firefighter/EMT for his local fire department</a:t>
            </a:r>
            <a:endParaRPr sz="1300">
              <a:solidFill>
                <a:schemeClr val="lt2"/>
              </a:solidFill>
              <a:highlight>
                <a:schemeClr val="accent1"/>
              </a:highlight>
              <a:latin typeface="DM Sans"/>
              <a:ea typeface="DM Sans"/>
              <a:cs typeface="DM Sans"/>
              <a:sym typeface="DM Sans"/>
            </a:endParaRPr>
          </a:p>
          <a:p>
            <a:pPr indent="0" lvl="0" marL="0" marR="0" rtl="0" algn="l">
              <a:lnSpc>
                <a:spcPct val="115000"/>
              </a:lnSpc>
              <a:spcBef>
                <a:spcPts val="1000"/>
              </a:spcBef>
              <a:spcAft>
                <a:spcPts val="0"/>
              </a:spcAft>
              <a:buClr>
                <a:schemeClr val="dk1"/>
              </a:buClr>
              <a:buSzPts val="1100"/>
              <a:buFont typeface="Arial"/>
              <a:buNone/>
            </a:pPr>
            <a:r>
              <a:t/>
            </a:r>
            <a:endParaRPr>
              <a:solidFill>
                <a:srgbClr val="FFFCF8"/>
              </a:solidFill>
              <a:highlight>
                <a:schemeClr val="accent1"/>
              </a:highlight>
              <a:latin typeface="DM Sans"/>
              <a:ea typeface="DM Sans"/>
              <a:cs typeface="DM Sans"/>
              <a:sym typeface="DM Sans"/>
            </a:endParaRPr>
          </a:p>
        </p:txBody>
      </p:sp>
      <p:pic>
        <p:nvPicPr>
          <p:cNvPr id="701" name="Google Shape;701;p115"/>
          <p:cNvPicPr preferRelativeResize="0"/>
          <p:nvPr/>
        </p:nvPicPr>
        <p:blipFill rotWithShape="1">
          <a:blip r:embed="rId4">
            <a:alphaModFix/>
          </a:blip>
          <a:srcRect b="28150" l="0" r="0" t="0"/>
          <a:stretch/>
        </p:blipFill>
        <p:spPr>
          <a:xfrm>
            <a:off x="152400" y="733225"/>
            <a:ext cx="2585700" cy="27846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16"/>
          <p:cNvSpPr txBox="1"/>
          <p:nvPr>
            <p:ph type="title"/>
          </p:nvPr>
        </p:nvSpPr>
        <p:spPr>
          <a:xfrm>
            <a:off x="3267475" y="2530400"/>
            <a:ext cx="2659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Timeliness</a:t>
            </a:r>
            <a:endParaRPr/>
          </a:p>
        </p:txBody>
      </p:sp>
      <p:sp>
        <p:nvSpPr>
          <p:cNvPr id="707" name="Google Shape;707;p116"/>
          <p:cNvSpPr txBox="1"/>
          <p:nvPr>
            <p:ph idx="2" type="title"/>
          </p:nvPr>
        </p:nvSpPr>
        <p:spPr>
          <a:xfrm>
            <a:off x="6182025" y="2530400"/>
            <a:ext cx="2659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Visibility</a:t>
            </a:r>
            <a:endParaRPr/>
          </a:p>
        </p:txBody>
      </p:sp>
      <p:sp>
        <p:nvSpPr>
          <p:cNvPr id="708" name="Google Shape;708;p116"/>
          <p:cNvSpPr txBox="1"/>
          <p:nvPr>
            <p:ph idx="4" type="title"/>
          </p:nvPr>
        </p:nvSpPr>
        <p:spPr>
          <a:xfrm>
            <a:off x="251400" y="2530400"/>
            <a:ext cx="2659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Accuracy</a:t>
            </a:r>
            <a:endParaRPr/>
          </a:p>
        </p:txBody>
      </p:sp>
      <p:sp>
        <p:nvSpPr>
          <p:cNvPr id="709" name="Google Shape;709;p116"/>
          <p:cNvSpPr txBox="1"/>
          <p:nvPr>
            <p:ph idx="6" type="title"/>
          </p:nvPr>
        </p:nvSpPr>
        <p:spPr>
          <a:xfrm>
            <a:off x="0" y="596825"/>
            <a:ext cx="9144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200"/>
              <a:t>Why Integrate your Marketing Plan? </a:t>
            </a:r>
            <a:endParaRPr b="1"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17"/>
          <p:cNvSpPr txBox="1"/>
          <p:nvPr>
            <p:ph type="title"/>
          </p:nvPr>
        </p:nvSpPr>
        <p:spPr>
          <a:xfrm>
            <a:off x="2543400" y="1583000"/>
            <a:ext cx="5534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060"/>
              <a:t>For What Purpose</a:t>
            </a:r>
            <a:r>
              <a:rPr lang="en" sz="6060"/>
              <a:t>?</a:t>
            </a:r>
            <a:endParaRPr sz="606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18"/>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b="1" lang="en" sz="2300"/>
              <a:t>Definition</a:t>
            </a:r>
            <a:r>
              <a:rPr lang="en" sz="2300"/>
              <a:t>: An automated marketing plan leverages technology to marry the marketing teams’ investments to outcomes, ultimately allowing the CMO to be more agile to respond to constantly changing market dynamics &amp; prove the value of marketing </a:t>
            </a:r>
            <a:endParaRPr sz="2300"/>
          </a:p>
        </p:txBody>
      </p:sp>
      <p:sp>
        <p:nvSpPr>
          <p:cNvPr id="720" name="Google Shape;720;p118"/>
          <p:cNvSpPr txBox="1"/>
          <p:nvPr>
            <p:ph type="title"/>
          </p:nvPr>
        </p:nvSpPr>
        <p:spPr>
          <a:xfrm>
            <a:off x="1828800" y="589950"/>
            <a:ext cx="55011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900"/>
              <a:t>Automated </a:t>
            </a:r>
            <a:r>
              <a:rPr b="1" lang="en" sz="3900"/>
              <a:t>Marketing Plan</a:t>
            </a:r>
            <a:endParaRPr b="1" sz="3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19"/>
          <p:cNvSpPr/>
          <p:nvPr/>
        </p:nvSpPr>
        <p:spPr>
          <a:xfrm>
            <a:off x="5519381" y="1325862"/>
            <a:ext cx="3062100" cy="19236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726" name="Google Shape;726;p119"/>
          <p:cNvSpPr txBox="1"/>
          <p:nvPr/>
        </p:nvSpPr>
        <p:spPr>
          <a:xfrm>
            <a:off x="542873" y="225929"/>
            <a:ext cx="44697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1"/>
                </a:solidFill>
                <a:latin typeface="DM Sans"/>
                <a:ea typeface="DM Sans"/>
                <a:cs typeface="DM Sans"/>
                <a:sym typeface="DM Sans"/>
              </a:rPr>
              <a:t>The Problem</a:t>
            </a:r>
            <a:r>
              <a:rPr lang="en" sz="2000">
                <a:solidFill>
                  <a:schemeClr val="accent1"/>
                </a:solidFill>
                <a:latin typeface="DM Sans"/>
                <a:ea typeface="DM Sans"/>
                <a:cs typeface="DM Sans"/>
                <a:sym typeface="DM Sans"/>
              </a:rPr>
              <a:t>: We run our digital ad campaigns on a variety of platforms and…</a:t>
            </a:r>
            <a:endParaRPr sz="2000">
              <a:solidFill>
                <a:schemeClr val="accent1"/>
              </a:solidFill>
              <a:latin typeface="DM Sans"/>
              <a:ea typeface="DM Sans"/>
              <a:cs typeface="DM Sans"/>
              <a:sym typeface="DM Sans"/>
            </a:endParaRPr>
          </a:p>
          <a:p>
            <a:pPr indent="0" lvl="0" marL="0" rtl="0" algn="l">
              <a:spcBef>
                <a:spcPts val="0"/>
              </a:spcBef>
              <a:spcAft>
                <a:spcPts val="0"/>
              </a:spcAft>
              <a:buNone/>
            </a:pPr>
            <a:r>
              <a:t/>
            </a:r>
            <a:endParaRPr sz="2000">
              <a:solidFill>
                <a:schemeClr val="accent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AutoNum type="arabicParenR"/>
            </a:pPr>
            <a:r>
              <a:rPr lang="en" sz="2000">
                <a:solidFill>
                  <a:schemeClr val="dk1"/>
                </a:solidFill>
                <a:latin typeface="DM Sans"/>
                <a:ea typeface="DM Sans"/>
                <a:cs typeface="DM Sans"/>
                <a:sym typeface="DM Sans"/>
              </a:rPr>
              <a:t>The data is siloed, whether it be in Google, Linkedin, or Facebook</a:t>
            </a:r>
            <a:endParaRPr sz="2000">
              <a:solidFill>
                <a:schemeClr val="dk1"/>
              </a:solidFill>
              <a:latin typeface="DM Sans"/>
              <a:ea typeface="DM Sans"/>
              <a:cs typeface="DM Sans"/>
              <a:sym typeface="DM Sans"/>
            </a:endParaRPr>
          </a:p>
          <a:p>
            <a:pPr indent="0" lvl="0" marL="457200" rtl="0" algn="l">
              <a:spcBef>
                <a:spcPts val="0"/>
              </a:spcBef>
              <a:spcAft>
                <a:spcPts val="0"/>
              </a:spcAft>
              <a:buNone/>
            </a:pPr>
            <a:r>
              <a:t/>
            </a:r>
            <a:endParaRPr sz="2000">
              <a:solidFill>
                <a:schemeClr val="dk1"/>
              </a:solidFill>
              <a:latin typeface="DM Sans"/>
              <a:ea typeface="DM Sans"/>
              <a:cs typeface="DM Sans"/>
              <a:sym typeface="DM Sans"/>
            </a:endParaRPr>
          </a:p>
          <a:p>
            <a:pPr indent="0" lvl="0" marL="457200" rtl="0" algn="ctr">
              <a:spcBef>
                <a:spcPts val="0"/>
              </a:spcBef>
              <a:spcAft>
                <a:spcPts val="0"/>
              </a:spcAft>
              <a:buNone/>
            </a:pPr>
            <a:r>
              <a:rPr lang="en" sz="2000">
                <a:solidFill>
                  <a:schemeClr val="dk1"/>
                </a:solidFill>
                <a:latin typeface="DM Sans"/>
                <a:ea typeface="DM Sans"/>
                <a:cs typeface="DM Sans"/>
                <a:sym typeface="DM Sans"/>
              </a:rPr>
              <a:t>&amp;</a:t>
            </a:r>
            <a:endParaRPr sz="2000">
              <a:solidFill>
                <a:schemeClr val="dk1"/>
              </a:solidFill>
              <a:latin typeface="DM Sans"/>
              <a:ea typeface="DM Sans"/>
              <a:cs typeface="DM Sans"/>
              <a:sym typeface="DM Sans"/>
            </a:endParaRPr>
          </a:p>
          <a:p>
            <a:pPr indent="0" lvl="0" marL="457200" rtl="0" algn="ctr">
              <a:spcBef>
                <a:spcPts val="0"/>
              </a:spcBef>
              <a:spcAft>
                <a:spcPts val="0"/>
              </a:spcAft>
              <a:buNone/>
            </a:pPr>
            <a:r>
              <a:t/>
            </a:r>
            <a:endParaRPr sz="2000">
              <a:solidFill>
                <a:schemeClr val="dk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AutoNum type="arabicParenR"/>
            </a:pPr>
            <a:r>
              <a:rPr lang="en" sz="2000">
                <a:solidFill>
                  <a:schemeClr val="dk1"/>
                </a:solidFill>
                <a:latin typeface="DM Sans"/>
                <a:ea typeface="DM Sans"/>
                <a:cs typeface="DM Sans"/>
                <a:sym typeface="DM Sans"/>
              </a:rPr>
              <a:t>The method to account for &amp; track payments of these investments do not align with how we allocate our budget</a:t>
            </a:r>
            <a:endParaRPr sz="2000">
              <a:solidFill>
                <a:schemeClr val="dk1"/>
              </a:solidFill>
              <a:latin typeface="DM Sans"/>
              <a:ea typeface="DM Sans"/>
              <a:cs typeface="DM Sans"/>
              <a:sym typeface="DM Sans"/>
            </a:endParaRPr>
          </a:p>
          <a:p>
            <a:pPr indent="0" lvl="0" marL="0" marR="0" rtl="0" algn="l">
              <a:lnSpc>
                <a:spcPct val="100000"/>
              </a:lnSpc>
              <a:spcBef>
                <a:spcPts val="0"/>
              </a:spcBef>
              <a:spcAft>
                <a:spcPts val="0"/>
              </a:spcAft>
              <a:buNone/>
            </a:pPr>
            <a:r>
              <a:t/>
            </a:r>
            <a:endParaRPr sz="2000">
              <a:latin typeface="DM Sans"/>
              <a:ea typeface="DM Sans"/>
              <a:cs typeface="DM Sans"/>
              <a:sym typeface="DM Sans"/>
            </a:endParaRPr>
          </a:p>
        </p:txBody>
      </p:sp>
      <p:sp>
        <p:nvSpPr>
          <p:cNvPr id="727" name="Google Shape;727;p119"/>
          <p:cNvSpPr txBox="1"/>
          <p:nvPr/>
        </p:nvSpPr>
        <p:spPr>
          <a:xfrm>
            <a:off x="5760061" y="1788983"/>
            <a:ext cx="26565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en" sz="2200">
                <a:solidFill>
                  <a:schemeClr val="lt1"/>
                </a:solidFill>
                <a:latin typeface="DM Sans"/>
                <a:ea typeface="DM Sans"/>
                <a:cs typeface="DM Sans"/>
                <a:sym typeface="DM Sans"/>
              </a:rPr>
              <a:t>Running Digital Ad Campaigns</a:t>
            </a:r>
            <a:endParaRPr b="0" i="0" sz="2000" u="none" cap="none" strike="noStrike">
              <a:solidFill>
                <a:schemeClr val="lt1"/>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20"/>
          <p:cNvSpPr txBox="1"/>
          <p:nvPr>
            <p:ph idx="4294967295" type="title"/>
          </p:nvPr>
        </p:nvSpPr>
        <p:spPr>
          <a:xfrm>
            <a:off x="311700" y="262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Example Accounting Treatments</a:t>
            </a:r>
            <a:endParaRPr/>
          </a:p>
        </p:txBody>
      </p:sp>
      <p:sp>
        <p:nvSpPr>
          <p:cNvPr id="733" name="Google Shape;733;p120"/>
          <p:cNvSpPr txBox="1"/>
          <p:nvPr>
            <p:ph idx="4294967295" type="title"/>
          </p:nvPr>
        </p:nvSpPr>
        <p:spPr>
          <a:xfrm>
            <a:off x="170173" y="877500"/>
            <a:ext cx="8520600" cy="5727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en" sz="2400">
                <a:solidFill>
                  <a:schemeClr val="accent1"/>
                </a:solidFill>
              </a:rPr>
              <a:t>Example 1: Accrual</a:t>
            </a:r>
            <a:endParaRPr sz="2400">
              <a:solidFill>
                <a:schemeClr val="accent1"/>
              </a:solidFill>
            </a:endParaRPr>
          </a:p>
        </p:txBody>
      </p:sp>
      <p:graphicFrame>
        <p:nvGraphicFramePr>
          <p:cNvPr id="734" name="Google Shape;734;p120"/>
          <p:cNvGraphicFramePr/>
          <p:nvPr/>
        </p:nvGraphicFramePr>
        <p:xfrm>
          <a:off x="323823" y="1450200"/>
          <a:ext cx="3000000" cy="3000000"/>
        </p:xfrm>
        <a:graphic>
          <a:graphicData uri="http://schemas.openxmlformats.org/drawingml/2006/table">
            <a:tbl>
              <a:tblPr>
                <a:noFill/>
                <a:tableStyleId>{7A097076-5478-4CA8-ACCB-DEA31E0CF9C4}</a:tableStyleId>
              </a:tblPr>
              <a:tblGrid>
                <a:gridCol w="2252750"/>
                <a:gridCol w="1907450"/>
                <a:gridCol w="971375"/>
                <a:gridCol w="3188800"/>
              </a:tblGrid>
              <a:tr h="418750">
                <a:tc>
                  <a:txBody>
                    <a:bodyPr/>
                    <a:lstStyle/>
                    <a:p>
                      <a:pPr indent="0" lvl="0" marL="0" rtl="0" algn="l">
                        <a:spcBef>
                          <a:spcPts val="0"/>
                        </a:spcBef>
                        <a:spcAft>
                          <a:spcPts val="0"/>
                        </a:spcAft>
                        <a:buNone/>
                      </a:pPr>
                      <a:r>
                        <a:rPr b="1" lang="en"/>
                        <a:t>Journal Entry Memo</a:t>
                      </a:r>
                      <a:endParaRPr b="1"/>
                    </a:p>
                  </a:txBody>
                  <a:tcPr marT="91425" marB="91425" marR="91425" marL="91425"/>
                </a:tc>
                <a:tc>
                  <a:txBody>
                    <a:bodyPr/>
                    <a:lstStyle/>
                    <a:p>
                      <a:pPr indent="0" lvl="0" marL="0" rtl="0" algn="l">
                        <a:spcBef>
                          <a:spcPts val="0"/>
                        </a:spcBef>
                        <a:spcAft>
                          <a:spcPts val="0"/>
                        </a:spcAft>
                        <a:buNone/>
                      </a:pPr>
                      <a:r>
                        <a:rPr b="1" lang="en"/>
                        <a:t>Timeframe</a:t>
                      </a:r>
                      <a:endParaRPr b="1"/>
                    </a:p>
                  </a:txBody>
                  <a:tcPr marT="91425" marB="91425" marR="91425" marL="91425"/>
                </a:tc>
                <a:tc>
                  <a:txBody>
                    <a:bodyPr/>
                    <a:lstStyle/>
                    <a:p>
                      <a:pPr indent="0" lvl="0" marL="0" rtl="0" algn="l">
                        <a:spcBef>
                          <a:spcPts val="0"/>
                        </a:spcBef>
                        <a:spcAft>
                          <a:spcPts val="0"/>
                        </a:spcAft>
                        <a:buNone/>
                      </a:pPr>
                      <a:r>
                        <a:rPr b="1" lang="en"/>
                        <a:t>Amount</a:t>
                      </a:r>
                      <a:endParaRPr b="1"/>
                    </a:p>
                  </a:txBody>
                  <a:tcPr marT="91425" marB="91425" marR="91425" marL="91425"/>
                </a:tc>
                <a:tc>
                  <a:txBody>
                    <a:bodyPr/>
                    <a:lstStyle/>
                    <a:p>
                      <a:pPr indent="0" lvl="0" marL="0" rtl="0" algn="l">
                        <a:spcBef>
                          <a:spcPts val="0"/>
                        </a:spcBef>
                        <a:spcAft>
                          <a:spcPts val="0"/>
                        </a:spcAft>
                        <a:buNone/>
                      </a:pPr>
                      <a:r>
                        <a:rPr b="1" lang="en"/>
                        <a:t>GL Code</a:t>
                      </a:r>
                      <a:endParaRPr b="1"/>
                    </a:p>
                  </a:txBody>
                  <a:tcPr marT="91425" marB="91425" marR="91425" marL="91425"/>
                </a:tc>
              </a:tr>
              <a:tr h="396200">
                <a:tc>
                  <a:txBody>
                    <a:bodyPr/>
                    <a:lstStyle/>
                    <a:p>
                      <a:pPr indent="0" lvl="0" marL="0" rtl="0" algn="l">
                        <a:spcBef>
                          <a:spcPts val="0"/>
                        </a:spcBef>
                        <a:spcAft>
                          <a:spcPts val="0"/>
                        </a:spcAft>
                        <a:buNone/>
                      </a:pPr>
                      <a:r>
                        <a:rPr lang="en"/>
                        <a:t>Google Ads Feb Accrual</a:t>
                      </a:r>
                      <a:endParaRPr/>
                    </a:p>
                  </a:txBody>
                  <a:tcPr marT="91425" marB="91425" marR="91425" marL="91425"/>
                </a:tc>
                <a:tc>
                  <a:txBody>
                    <a:bodyPr/>
                    <a:lstStyle/>
                    <a:p>
                      <a:pPr indent="0" lvl="0" marL="0" rtl="0" algn="l">
                        <a:spcBef>
                          <a:spcPts val="0"/>
                        </a:spcBef>
                        <a:spcAft>
                          <a:spcPts val="0"/>
                        </a:spcAft>
                        <a:buNone/>
                      </a:pPr>
                      <a:r>
                        <a:rPr lang="en"/>
                        <a:t>February</a:t>
                      </a:r>
                      <a:endParaRPr/>
                    </a:p>
                  </a:txBody>
                  <a:tcPr marT="91425" marB="91425" marR="91425" marL="91425"/>
                </a:tc>
                <a:tc>
                  <a:txBody>
                    <a:bodyPr/>
                    <a:lstStyle/>
                    <a:p>
                      <a:pPr indent="0" lvl="0" marL="0" rtl="0" algn="l">
                        <a:spcBef>
                          <a:spcPts val="0"/>
                        </a:spcBef>
                        <a:spcAft>
                          <a:spcPts val="0"/>
                        </a:spcAft>
                        <a:buNone/>
                      </a:pPr>
                      <a:r>
                        <a:rPr lang="en"/>
                        <a:t>$44,000</a:t>
                      </a:r>
                      <a:endParaRPr/>
                    </a:p>
                  </a:txBody>
                  <a:tcPr marT="91425" marB="91425" marR="91425" marL="91425"/>
                </a:tc>
                <a:tc>
                  <a:txBody>
                    <a:bodyPr/>
                    <a:lstStyle/>
                    <a:p>
                      <a:pPr indent="0" lvl="0" marL="0" rtl="0" algn="l">
                        <a:spcBef>
                          <a:spcPts val="0"/>
                        </a:spcBef>
                        <a:spcAft>
                          <a:spcPts val="0"/>
                        </a:spcAft>
                        <a:buNone/>
                      </a:pPr>
                      <a:r>
                        <a:rPr lang="en"/>
                        <a:t>65234 - Demand Generation</a:t>
                      </a:r>
                      <a:endParaRPr/>
                    </a:p>
                  </a:txBody>
                  <a:tcPr marT="91425" marB="91425" marR="91425" marL="91425"/>
                </a:tc>
              </a:tr>
            </a:tbl>
          </a:graphicData>
        </a:graphic>
      </p:graphicFrame>
      <p:sp>
        <p:nvSpPr>
          <p:cNvPr id="735" name="Google Shape;735;p120"/>
          <p:cNvSpPr txBox="1"/>
          <p:nvPr>
            <p:ph idx="4294967295" type="title"/>
          </p:nvPr>
        </p:nvSpPr>
        <p:spPr>
          <a:xfrm>
            <a:off x="170173" y="2325300"/>
            <a:ext cx="8520600" cy="5727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en" sz="2400">
                <a:solidFill>
                  <a:schemeClr val="accent1"/>
                </a:solidFill>
              </a:rPr>
              <a:t>Example 2: Granular CC charges</a:t>
            </a:r>
            <a:endParaRPr sz="2400">
              <a:solidFill>
                <a:schemeClr val="accent1"/>
              </a:solidFill>
            </a:endParaRPr>
          </a:p>
        </p:txBody>
      </p:sp>
      <p:graphicFrame>
        <p:nvGraphicFramePr>
          <p:cNvPr id="736" name="Google Shape;736;p120"/>
          <p:cNvGraphicFramePr/>
          <p:nvPr/>
        </p:nvGraphicFramePr>
        <p:xfrm>
          <a:off x="311698" y="2867180"/>
          <a:ext cx="3000000" cy="3000000"/>
        </p:xfrm>
        <a:graphic>
          <a:graphicData uri="http://schemas.openxmlformats.org/drawingml/2006/table">
            <a:tbl>
              <a:tblPr>
                <a:noFill/>
                <a:tableStyleId>{7A097076-5478-4CA8-ACCB-DEA31E0CF9C4}</a:tableStyleId>
              </a:tblPr>
              <a:tblGrid>
                <a:gridCol w="2264875"/>
                <a:gridCol w="1895300"/>
                <a:gridCol w="971375"/>
                <a:gridCol w="3188800"/>
              </a:tblGrid>
              <a:tr h="383225">
                <a:tc>
                  <a:txBody>
                    <a:bodyPr/>
                    <a:lstStyle/>
                    <a:p>
                      <a:pPr indent="0" lvl="0" marL="0" rtl="0" algn="l">
                        <a:spcBef>
                          <a:spcPts val="0"/>
                        </a:spcBef>
                        <a:spcAft>
                          <a:spcPts val="0"/>
                        </a:spcAft>
                        <a:buNone/>
                      </a:pPr>
                      <a:r>
                        <a:rPr b="1" lang="en"/>
                        <a:t>Journal Entry Memo</a:t>
                      </a:r>
                      <a:endParaRPr b="1"/>
                    </a:p>
                  </a:txBody>
                  <a:tcPr marT="91425" marB="91425" marR="91425" marL="91425"/>
                </a:tc>
                <a:tc>
                  <a:txBody>
                    <a:bodyPr/>
                    <a:lstStyle/>
                    <a:p>
                      <a:pPr indent="0" lvl="0" marL="0" rtl="0" algn="l">
                        <a:spcBef>
                          <a:spcPts val="0"/>
                        </a:spcBef>
                        <a:spcAft>
                          <a:spcPts val="0"/>
                        </a:spcAft>
                        <a:buNone/>
                      </a:pPr>
                      <a:r>
                        <a:rPr b="1" lang="en"/>
                        <a:t>Timeframe</a:t>
                      </a:r>
                      <a:endParaRPr b="1"/>
                    </a:p>
                  </a:txBody>
                  <a:tcPr marT="91425" marB="91425" marR="91425" marL="91425"/>
                </a:tc>
                <a:tc>
                  <a:txBody>
                    <a:bodyPr/>
                    <a:lstStyle/>
                    <a:p>
                      <a:pPr indent="0" lvl="0" marL="0" rtl="0" algn="l">
                        <a:spcBef>
                          <a:spcPts val="0"/>
                        </a:spcBef>
                        <a:spcAft>
                          <a:spcPts val="0"/>
                        </a:spcAft>
                        <a:buNone/>
                      </a:pPr>
                      <a:r>
                        <a:rPr b="1" lang="en"/>
                        <a:t>Amount</a:t>
                      </a:r>
                      <a:endParaRPr b="1"/>
                    </a:p>
                  </a:txBody>
                  <a:tcPr marT="91425" marB="91425" marR="91425" marL="91425"/>
                </a:tc>
                <a:tc>
                  <a:txBody>
                    <a:bodyPr/>
                    <a:lstStyle/>
                    <a:p>
                      <a:pPr indent="0" lvl="0" marL="0" rtl="0" algn="l">
                        <a:spcBef>
                          <a:spcPts val="0"/>
                        </a:spcBef>
                        <a:spcAft>
                          <a:spcPts val="0"/>
                        </a:spcAft>
                        <a:buNone/>
                      </a:pPr>
                      <a:r>
                        <a:rPr b="1" lang="en"/>
                        <a:t>GL Code</a:t>
                      </a:r>
                      <a:endParaRPr b="1"/>
                    </a:p>
                  </a:txBody>
                  <a:tcPr marT="91425" marB="91425" marR="91425" marL="91425"/>
                </a:tc>
              </a:tr>
              <a:tr h="362600">
                <a:tc>
                  <a:txBody>
                    <a:bodyPr/>
                    <a:lstStyle/>
                    <a:p>
                      <a:pPr indent="0" lvl="0" marL="0" rtl="0" algn="l">
                        <a:spcBef>
                          <a:spcPts val="0"/>
                        </a:spcBef>
                        <a:spcAft>
                          <a:spcPts val="0"/>
                        </a:spcAft>
                        <a:buNone/>
                      </a:pPr>
                      <a:r>
                        <a:rPr lang="en"/>
                        <a:t>Google Ads Amex Charge</a:t>
                      </a:r>
                      <a:endParaRPr/>
                    </a:p>
                  </a:txBody>
                  <a:tcPr marT="91425" marB="91425" marR="91425" marL="91425"/>
                </a:tc>
                <a:tc>
                  <a:txBody>
                    <a:bodyPr/>
                    <a:lstStyle/>
                    <a:p>
                      <a:pPr indent="0" lvl="0" marL="0" rtl="0" algn="l">
                        <a:spcBef>
                          <a:spcPts val="0"/>
                        </a:spcBef>
                        <a:spcAft>
                          <a:spcPts val="0"/>
                        </a:spcAft>
                        <a:buNone/>
                      </a:pPr>
                      <a:r>
                        <a:rPr lang="en"/>
                        <a:t>February</a:t>
                      </a:r>
                      <a:endParaRPr/>
                    </a:p>
                  </a:txBody>
                  <a:tcPr marT="91425" marB="91425" marR="91425" marL="91425"/>
                </a:tc>
                <a:tc>
                  <a:txBody>
                    <a:bodyPr/>
                    <a:lstStyle/>
                    <a:p>
                      <a:pPr indent="0" lvl="0" marL="0" rtl="0" algn="l">
                        <a:spcBef>
                          <a:spcPts val="0"/>
                        </a:spcBef>
                        <a:spcAft>
                          <a:spcPts val="0"/>
                        </a:spcAft>
                        <a:buNone/>
                      </a:pPr>
                      <a:r>
                        <a:rPr lang="en"/>
                        <a:t>$500</a:t>
                      </a:r>
                      <a:endParaRPr/>
                    </a:p>
                  </a:txBody>
                  <a:tcPr marT="91425" marB="91425" marR="91425" marL="91425"/>
                </a:tc>
                <a:tc>
                  <a:txBody>
                    <a:bodyPr/>
                    <a:lstStyle/>
                    <a:p>
                      <a:pPr indent="0" lvl="0" marL="0" rtl="0" algn="l">
                        <a:spcBef>
                          <a:spcPts val="0"/>
                        </a:spcBef>
                        <a:spcAft>
                          <a:spcPts val="0"/>
                        </a:spcAft>
                        <a:buNone/>
                      </a:pPr>
                      <a:r>
                        <a:rPr lang="en"/>
                        <a:t>65234 - Demand Generation</a:t>
                      </a:r>
                      <a:endParaRPr/>
                    </a:p>
                  </a:txBody>
                  <a:tcPr marT="91425" marB="91425" marR="91425" marL="91425"/>
                </a:tc>
              </a:tr>
              <a:tr h="362600">
                <a:tc>
                  <a:txBody>
                    <a:bodyPr/>
                    <a:lstStyle/>
                    <a:p>
                      <a:pPr indent="0" lvl="0" marL="0" rtl="0" algn="l">
                        <a:spcBef>
                          <a:spcPts val="0"/>
                        </a:spcBef>
                        <a:spcAft>
                          <a:spcPts val="0"/>
                        </a:spcAft>
                        <a:buNone/>
                      </a:pPr>
                      <a:r>
                        <a:rPr lang="en">
                          <a:solidFill>
                            <a:schemeClr val="dk1"/>
                          </a:solidFill>
                        </a:rPr>
                        <a:t>Google Ads Amex Charge</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February</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$500</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65234 - Demand Generation</a:t>
                      </a:r>
                      <a:endParaRPr/>
                    </a:p>
                  </a:txBody>
                  <a:tcPr marT="91425" marB="91425" marR="91425" marL="91425"/>
                </a:tc>
              </a:tr>
              <a:tr h="362600">
                <a:tc>
                  <a:txBody>
                    <a:bodyPr/>
                    <a:lstStyle/>
                    <a:p>
                      <a:pPr indent="0" lvl="0" marL="0" rtl="0" algn="l">
                        <a:spcBef>
                          <a:spcPts val="0"/>
                        </a:spcBef>
                        <a:spcAft>
                          <a:spcPts val="0"/>
                        </a:spcAft>
                        <a:buNone/>
                      </a:pPr>
                      <a:r>
                        <a:rPr lang="en">
                          <a:solidFill>
                            <a:schemeClr val="dk1"/>
                          </a:solidFill>
                        </a:rPr>
                        <a:t>Google Ads Amex Charge</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February</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$500</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65234 - Demand Generation</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