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2" r:id="rId4"/>
    <p:sldMasterId id="2147483753" r:id="rId5"/>
    <p:sldMasterId id="214748375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5143500" cx="9144000"/>
  <p:notesSz cx="6858000" cy="9144000"/>
  <p:embeddedFontLst>
    <p:embeddedFont>
      <p:font typeface="DM Sans Medium"/>
      <p:regular r:id="rId36"/>
      <p:bold r:id="rId37"/>
      <p:italic r:id="rId38"/>
      <p:boldItalic r:id="rId39"/>
    </p:embeddedFont>
    <p:embeddedFont>
      <p:font typeface="Roboto"/>
      <p:regular r:id="rId40"/>
      <p:bold r:id="rId41"/>
      <p:italic r:id="rId42"/>
      <p:boldItalic r:id="rId43"/>
    </p:embeddedFont>
    <p:embeddedFont>
      <p:font typeface="Roboto Medium"/>
      <p:regular r:id="rId44"/>
      <p:bold r:id="rId45"/>
      <p:italic r:id="rId46"/>
      <p:boldItalic r:id="rId47"/>
    </p:embeddedFont>
    <p:embeddedFont>
      <p:font typeface="Lexend Light"/>
      <p:regular r:id="rId48"/>
      <p:bold r:id="rId49"/>
    </p:embeddedFont>
    <p:embeddedFont>
      <p:font typeface="Lato"/>
      <p:regular r:id="rId50"/>
      <p:bold r:id="rId51"/>
      <p:italic r:id="rId52"/>
      <p:boldItalic r:id="rId53"/>
    </p:embeddedFont>
    <p:embeddedFont>
      <p:font typeface="EB Garamond"/>
      <p:bold r:id="rId54"/>
      <p:boldItalic r:id="rId55"/>
    </p:embeddedFont>
    <p:embeddedFont>
      <p:font typeface="DM Serif Text"/>
      <p:regular r:id="rId56"/>
      <p:italic r:id="rId57"/>
    </p:embeddedFont>
    <p:embeddedFont>
      <p:font typeface="Work Sans"/>
      <p:regular r:id="rId58"/>
      <p:bold r:id="rId59"/>
      <p:italic r:id="rId60"/>
      <p:boldItalic r:id="rId61"/>
    </p:embeddedFont>
    <p:embeddedFont>
      <p:font typeface="Roboto Light"/>
      <p:regular r:id="rId62"/>
      <p:bold r:id="rId63"/>
      <p:italic r:id="rId64"/>
      <p:boldItalic r:id="rId65"/>
    </p:embeddedFont>
    <p:embeddedFont>
      <p:font typeface="DM Sans"/>
      <p:regular r:id="rId66"/>
      <p:bold r:id="rId67"/>
      <p:italic r:id="rId68"/>
      <p:boldItalic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RobotoMedium-regular.fntdata"/><Relationship Id="rId43" Type="http://schemas.openxmlformats.org/officeDocument/2006/relationships/font" Target="fonts/Roboto-boldItalic.fntdata"/><Relationship Id="rId46" Type="http://schemas.openxmlformats.org/officeDocument/2006/relationships/font" Target="fonts/RobotoMedium-italic.fntdata"/><Relationship Id="rId45" Type="http://schemas.openxmlformats.org/officeDocument/2006/relationships/font" Target="fonts/RobotoMedium-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LexendLight-regular.fntdata"/><Relationship Id="rId47" Type="http://schemas.openxmlformats.org/officeDocument/2006/relationships/font" Target="fonts/RobotoMedium-boldItalic.fntdata"/><Relationship Id="rId49" Type="http://schemas.openxmlformats.org/officeDocument/2006/relationships/font" Target="fonts/LexendLight-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font" Target="fonts/DMSansMedium-bold.fntdata"/><Relationship Id="rId36" Type="http://schemas.openxmlformats.org/officeDocument/2006/relationships/font" Target="fonts/DMSansMedium-regular.fntdata"/><Relationship Id="rId39" Type="http://schemas.openxmlformats.org/officeDocument/2006/relationships/font" Target="fonts/DMSansMedium-boldItalic.fntdata"/><Relationship Id="rId38" Type="http://schemas.openxmlformats.org/officeDocument/2006/relationships/font" Target="fonts/DMSansMedium-italic.fntdata"/><Relationship Id="rId62" Type="http://schemas.openxmlformats.org/officeDocument/2006/relationships/font" Target="fonts/RobotoLight-regular.fntdata"/><Relationship Id="rId61" Type="http://schemas.openxmlformats.org/officeDocument/2006/relationships/font" Target="fonts/WorkSans-boldItalic.fntdata"/><Relationship Id="rId20" Type="http://schemas.openxmlformats.org/officeDocument/2006/relationships/slide" Target="slides/slide13.xml"/><Relationship Id="rId64" Type="http://schemas.openxmlformats.org/officeDocument/2006/relationships/font" Target="fonts/RobotoLight-italic.fntdata"/><Relationship Id="rId63" Type="http://schemas.openxmlformats.org/officeDocument/2006/relationships/font" Target="fonts/RobotoLight-bold.fntdata"/><Relationship Id="rId22" Type="http://schemas.openxmlformats.org/officeDocument/2006/relationships/slide" Target="slides/slide15.xml"/><Relationship Id="rId66" Type="http://schemas.openxmlformats.org/officeDocument/2006/relationships/font" Target="fonts/DMSans-regular.fntdata"/><Relationship Id="rId21" Type="http://schemas.openxmlformats.org/officeDocument/2006/relationships/slide" Target="slides/slide14.xml"/><Relationship Id="rId65" Type="http://schemas.openxmlformats.org/officeDocument/2006/relationships/font" Target="fonts/RobotoLight-boldItalic.fntdata"/><Relationship Id="rId24" Type="http://schemas.openxmlformats.org/officeDocument/2006/relationships/slide" Target="slides/slide17.xml"/><Relationship Id="rId68" Type="http://schemas.openxmlformats.org/officeDocument/2006/relationships/font" Target="fonts/DMSans-italic.fntdata"/><Relationship Id="rId23" Type="http://schemas.openxmlformats.org/officeDocument/2006/relationships/slide" Target="slides/slide16.xml"/><Relationship Id="rId67" Type="http://schemas.openxmlformats.org/officeDocument/2006/relationships/font" Target="fonts/DMSans-bold.fntdata"/><Relationship Id="rId60" Type="http://schemas.openxmlformats.org/officeDocument/2006/relationships/font" Target="fonts/WorkSans-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DMSans-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Lato-bold.fntdata"/><Relationship Id="rId50" Type="http://schemas.openxmlformats.org/officeDocument/2006/relationships/font" Target="fonts/Lato-regular.fntdata"/><Relationship Id="rId53" Type="http://schemas.openxmlformats.org/officeDocument/2006/relationships/font" Target="fonts/Lato-boldItalic.fntdata"/><Relationship Id="rId52" Type="http://schemas.openxmlformats.org/officeDocument/2006/relationships/font" Target="fonts/Lato-italic.fntdata"/><Relationship Id="rId11" Type="http://schemas.openxmlformats.org/officeDocument/2006/relationships/slide" Target="slides/slide4.xml"/><Relationship Id="rId55" Type="http://schemas.openxmlformats.org/officeDocument/2006/relationships/font" Target="fonts/EBGaramond-boldItalic.fntdata"/><Relationship Id="rId10" Type="http://schemas.openxmlformats.org/officeDocument/2006/relationships/slide" Target="slides/slide3.xml"/><Relationship Id="rId54" Type="http://schemas.openxmlformats.org/officeDocument/2006/relationships/font" Target="fonts/EBGaramond-bold.fntdata"/><Relationship Id="rId13" Type="http://schemas.openxmlformats.org/officeDocument/2006/relationships/slide" Target="slides/slide6.xml"/><Relationship Id="rId57" Type="http://schemas.openxmlformats.org/officeDocument/2006/relationships/font" Target="fonts/DMSerifText-italic.fntdata"/><Relationship Id="rId12" Type="http://schemas.openxmlformats.org/officeDocument/2006/relationships/slide" Target="slides/slide5.xml"/><Relationship Id="rId56" Type="http://schemas.openxmlformats.org/officeDocument/2006/relationships/font" Target="fonts/DMSerifText-regular.fntdata"/><Relationship Id="rId15" Type="http://schemas.openxmlformats.org/officeDocument/2006/relationships/slide" Target="slides/slide8.xml"/><Relationship Id="rId59" Type="http://schemas.openxmlformats.org/officeDocument/2006/relationships/font" Target="fonts/WorkSans-bold.fntdata"/><Relationship Id="rId14" Type="http://schemas.openxmlformats.org/officeDocument/2006/relationships/slide" Target="slides/slide7.xml"/><Relationship Id="rId58" Type="http://schemas.openxmlformats.org/officeDocument/2006/relationships/font" Target="fonts/WorkSans-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nful.com/customer-stories/cloudsense-brings-speed-transparency-and-trust-to-workforce-plannin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nful.com/customer-stories/cloudsense-brings-speed-transparency-and-trust-to-workforce-plannin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erform.planful.com/public/102/Planful-Perform-2021-850286c5/4515dc94"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143eeefd2ec_0_1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143eeefd2ec_0_1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126c9c1e93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126c9c1e93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126c9c1e93_6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126c9c1e93_6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0a24b64174_4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20a24b64174_4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br>
              <a:rPr lang="en" sz="1200">
                <a:solidFill>
                  <a:schemeClr val="dk1"/>
                </a:solidFill>
                <a:latin typeface="Roboto"/>
                <a:ea typeface="Roboto"/>
                <a:cs typeface="Roboto"/>
                <a:sym typeface="Roboto"/>
              </a:rPr>
            </a:br>
            <a:r>
              <a:rPr lang="en" sz="1200">
                <a:solidFill>
                  <a:schemeClr val="dk1"/>
                </a:solidFill>
                <a:latin typeface="Roboto"/>
                <a:ea typeface="Roboto"/>
                <a:cs typeface="Roboto"/>
                <a:sym typeface="Roboto"/>
              </a:rPr>
              <a:t>Industry: Technology</a:t>
            </a:r>
            <a:endParaRPr sz="1200">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Story Link: </a:t>
            </a:r>
            <a:r>
              <a:rPr lang="en" sz="1200" u="sng">
                <a:solidFill>
                  <a:schemeClr val="hlink"/>
                </a:solidFill>
                <a:latin typeface="Roboto"/>
                <a:ea typeface="Roboto"/>
                <a:cs typeface="Roboto"/>
                <a:sym typeface="Roboto"/>
                <a:hlinkClick r:id="rId2"/>
              </a:rPr>
              <a:t>https://planful.com/customer-stories/cloudsense-brings-speed-transparency-and-trust-to-workforce-planning</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0a24b64174_4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0a24b64174_4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rial"/>
                <a:ea typeface="Arial"/>
                <a:cs typeface="Arial"/>
                <a:sym typeface="Arial"/>
              </a:rPr>
              <a:t>Suggested talking points:</a:t>
            </a:r>
            <a:endParaRPr>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Roboto Light"/>
              <a:buChar char="●"/>
            </a:pPr>
            <a:r>
              <a:rPr lang="en">
                <a:solidFill>
                  <a:schemeClr val="dk1"/>
                </a:solidFill>
                <a:latin typeface="Roboto Light"/>
                <a:ea typeface="Roboto Light"/>
                <a:cs typeface="Roboto Light"/>
                <a:sym typeface="Roboto Light"/>
              </a:rPr>
              <a:t>Bridging Talent Demand and Supply for long ranged planning of the right people in the </a:t>
            </a:r>
            <a:br>
              <a:rPr lang="en">
                <a:solidFill>
                  <a:schemeClr val="dk1"/>
                </a:solidFill>
                <a:latin typeface="Roboto Light"/>
                <a:ea typeface="Roboto Light"/>
                <a:cs typeface="Roboto Light"/>
                <a:sym typeface="Roboto Light"/>
              </a:rPr>
            </a:br>
            <a:r>
              <a:rPr lang="en">
                <a:solidFill>
                  <a:schemeClr val="dk1"/>
                </a:solidFill>
                <a:latin typeface="Roboto Light"/>
                <a:ea typeface="Roboto Light"/>
                <a:cs typeface="Roboto Light"/>
                <a:sym typeface="Roboto Light"/>
              </a:rPr>
              <a:t>right jobs at the right cost at the right time to achieve business objectives</a:t>
            </a:r>
            <a:endParaRPr>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Char char="●"/>
            </a:pPr>
            <a:r>
              <a:rPr lang="en"/>
              <a:t>Detailed End to End vision</a:t>
            </a:r>
            <a:endParaRPr/>
          </a:p>
          <a:p>
            <a:pPr indent="-298450" lvl="0" marL="457200" rtl="0" algn="l">
              <a:spcBef>
                <a:spcPts val="0"/>
              </a:spcBef>
              <a:spcAft>
                <a:spcPts val="0"/>
              </a:spcAft>
              <a:buClr>
                <a:schemeClr val="dk1"/>
              </a:buClr>
              <a:buSzPts val="1100"/>
              <a:buChar char="●"/>
            </a:pPr>
            <a:r>
              <a:rPr lang="en"/>
              <a:t>Integrate with many of the systems HR teams use today </a:t>
            </a:r>
            <a:endParaRPr/>
          </a:p>
          <a:p>
            <a:pPr indent="-298450" lvl="0" marL="457200" rtl="0" algn="l">
              <a:spcBef>
                <a:spcPts val="0"/>
              </a:spcBef>
              <a:spcAft>
                <a:spcPts val="0"/>
              </a:spcAft>
              <a:buClr>
                <a:schemeClr val="dk1"/>
              </a:buClr>
              <a:buSzPts val="1100"/>
              <a:buChar char="●"/>
            </a:pPr>
            <a:r>
              <a:rPr lang="en"/>
              <a:t>Imagine if your recruiting team, HR team and Finance team could all be speaking the same language, looking at the same data in real time and most importantly know its accurate</a:t>
            </a:r>
            <a:r>
              <a:rPr lang="en">
                <a:solidFill>
                  <a:schemeClr val="dk1"/>
                </a:solidFill>
                <a:latin typeface="Arial"/>
                <a:ea typeface="Arial"/>
                <a:cs typeface="Arial"/>
                <a:sym typeface="Arial"/>
              </a:rPr>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126c9c1e93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2126c9c1e93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126c9c1e93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2126c9c1e93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1330bd90f46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1330bd90f46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126c9c1e93_6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2126c9c1e93_6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1330bd90f46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1330bd90f46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143eeefd2ec_0_9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143eeefd2ec_0_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126c9c1e93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126c9c1e93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2126c9c1e93_6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2126c9c1e93_6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1330bd90f46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1330bd90f46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126c9c1e93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2126c9c1e93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1330bd90f46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1330bd90f46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1491fa1b24b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1491fa1b24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14414595ee2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14414595ee2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126c9c1e93_2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2126c9c1e93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126c9c1e93_6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2126c9c1e93_6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2126c9c1e93_6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2126c9c1e93_6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126c9c1e93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126c9c1e93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32d1ba5f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32d1ba5f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0a24b64174_4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0a24b64174_4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Industry: Technology - CloudSense </a:t>
            </a:r>
            <a:endParaRPr b="1"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Story Link: </a:t>
            </a:r>
            <a:r>
              <a:rPr lang="en" sz="1200" u="sng">
                <a:solidFill>
                  <a:schemeClr val="hlink"/>
                </a:solidFill>
                <a:latin typeface="Roboto"/>
                <a:ea typeface="Roboto"/>
                <a:cs typeface="Roboto"/>
                <a:sym typeface="Roboto"/>
                <a:hlinkClick r:id="rId2"/>
              </a:rPr>
              <a:t>https://planful.com/customer-stories/cloudsense-brings-speed-transparency-and-trust-to-workforce-planning</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chemeClr val="dk1"/>
                </a:solidFill>
                <a:latin typeface="Roboto Light"/>
                <a:ea typeface="Roboto Light"/>
                <a:cs typeface="Roboto Light"/>
                <a:sym typeface="Roboto Light"/>
              </a:rPr>
              <a:t>The combined impact of the pandemic, the Great Resignation, and internal reorganizations stressed CloudSense and its finance team. “With our Excel setup, the process was all-consuming and prone to error,” recalled Jane Watkins, VP Finance at CloudSense. “Planful was offering us multisource data integration so we could take information from our accounting, CRM, and HR systems.”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126c9c1e93_4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2126c9c1e93_4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3daa725c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3daa725c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31C33"/>
                </a:solidFill>
                <a:highlight>
                  <a:srgbClr val="FFFFFF"/>
                </a:highlight>
              </a:rPr>
              <a:t>Overview: Specialized Bicycle Components raced to expand their headcount planning process across their 1,800+ global teammates with Planful Workforce Planning.</a:t>
            </a:r>
            <a:endParaRPr sz="1200">
              <a:solidFill>
                <a:srgbClr val="031C33"/>
              </a:solidFill>
              <a:highlight>
                <a:srgbClr val="FFFFFF"/>
              </a:highlight>
            </a:endParaRPr>
          </a:p>
          <a:p>
            <a:pPr indent="0" lvl="0" marL="0" rtl="0" algn="l">
              <a:spcBef>
                <a:spcPts val="0"/>
              </a:spcBef>
              <a:spcAft>
                <a:spcPts val="0"/>
              </a:spcAft>
              <a:buNone/>
            </a:pPr>
            <a:r>
              <a:t/>
            </a:r>
            <a:endParaRPr sz="1200">
              <a:solidFill>
                <a:srgbClr val="031C33"/>
              </a:solidFill>
              <a:highlight>
                <a:srgbClr val="FFFFFF"/>
              </a:highlight>
            </a:endParaRPr>
          </a:p>
          <a:p>
            <a:pPr indent="0" lvl="0" marL="0" rtl="0" algn="l">
              <a:spcBef>
                <a:spcPts val="0"/>
              </a:spcBef>
              <a:spcAft>
                <a:spcPts val="0"/>
              </a:spcAft>
              <a:buNone/>
            </a:pPr>
            <a:r>
              <a:rPr lang="en" sz="1200" u="sng">
                <a:solidFill>
                  <a:schemeClr val="hlink"/>
                </a:solidFill>
                <a:highlight>
                  <a:srgbClr val="FFFFFF"/>
                </a:highlight>
                <a:hlinkClick r:id="rId2"/>
              </a:rPr>
              <a:t>PERFORM VIDEO LINK</a:t>
            </a:r>
            <a:endParaRPr sz="1200">
              <a:solidFill>
                <a:srgbClr val="031C33"/>
              </a:solidFill>
              <a:highlight>
                <a:srgbClr val="FFFFFF"/>
              </a:highlight>
            </a:endParaRPr>
          </a:p>
          <a:p>
            <a:pPr indent="0" lvl="0" marL="0" rtl="0" algn="l">
              <a:spcBef>
                <a:spcPts val="0"/>
              </a:spcBef>
              <a:spcAft>
                <a:spcPts val="0"/>
              </a:spcAft>
              <a:buNone/>
            </a:pPr>
            <a:r>
              <a:t/>
            </a:r>
            <a:endParaRPr sz="1200">
              <a:solidFill>
                <a:srgbClr val="031C33"/>
              </a:solidFill>
              <a:highlight>
                <a:srgbClr val="FFFFFF"/>
              </a:highlight>
            </a:endParaRPr>
          </a:p>
          <a:p>
            <a:pPr indent="0" lvl="0" marL="0" rtl="0" algn="l">
              <a:spcBef>
                <a:spcPts val="0"/>
              </a:spcBef>
              <a:spcAft>
                <a:spcPts val="0"/>
              </a:spcAft>
              <a:buNone/>
            </a:pPr>
            <a:r>
              <a:rPr lang="en" sz="1200">
                <a:solidFill>
                  <a:srgbClr val="031C33"/>
                </a:solidFill>
                <a:highlight>
                  <a:srgbClr val="FFFFFF"/>
                </a:highlight>
              </a:rPr>
              <a:t>Pain Points Specific to Workforce Planning: </a:t>
            </a:r>
            <a:br>
              <a:rPr lang="en" sz="1200">
                <a:solidFill>
                  <a:srgbClr val="031C33"/>
                </a:solidFill>
                <a:highlight>
                  <a:srgbClr val="FFFFFF"/>
                </a:highlight>
              </a:rPr>
            </a:br>
            <a:endParaRPr sz="1200">
              <a:solidFill>
                <a:srgbClr val="031C33"/>
              </a:solidFill>
              <a:highlight>
                <a:srgbClr val="FFFFFF"/>
              </a:highlight>
            </a:endParaRPr>
          </a:p>
          <a:p>
            <a:pPr indent="-304800" lvl="0" marL="457200" rtl="0" algn="l">
              <a:spcBef>
                <a:spcPts val="0"/>
              </a:spcBef>
              <a:spcAft>
                <a:spcPts val="0"/>
              </a:spcAft>
              <a:buClr>
                <a:srgbClr val="031C33"/>
              </a:buClr>
              <a:buSzPts val="1200"/>
              <a:buChar char="-"/>
            </a:pPr>
            <a:r>
              <a:rPr lang="en" sz="1200">
                <a:solidFill>
                  <a:srgbClr val="031C33"/>
                </a:solidFill>
                <a:highlight>
                  <a:srgbClr val="FFFFFF"/>
                </a:highlight>
              </a:rPr>
              <a:t>FP&amp;A team across the Europe region spent over 1 ½ months on this process for every planning cycle</a:t>
            </a:r>
            <a:endParaRPr sz="1200">
              <a:solidFill>
                <a:srgbClr val="031C33"/>
              </a:solidFill>
              <a:highlight>
                <a:srgbClr val="FFFFFF"/>
              </a:highlight>
            </a:endParaRPr>
          </a:p>
          <a:p>
            <a:pPr indent="-304800" lvl="0" marL="457200" rtl="0" algn="l">
              <a:spcBef>
                <a:spcPts val="0"/>
              </a:spcBef>
              <a:spcAft>
                <a:spcPts val="0"/>
              </a:spcAft>
              <a:buClr>
                <a:srgbClr val="031C33"/>
              </a:buClr>
              <a:buSzPts val="1200"/>
              <a:buChar char="-"/>
            </a:pPr>
            <a:r>
              <a:rPr lang="en" sz="1200">
                <a:solidFill>
                  <a:srgbClr val="031C33"/>
                </a:solidFill>
                <a:highlight>
                  <a:srgbClr val="FFFFFF"/>
                </a:highlight>
              </a:rPr>
              <a:t>Data irregularities and inconsistencies</a:t>
            </a:r>
            <a:endParaRPr sz="1200">
              <a:solidFill>
                <a:srgbClr val="031C33"/>
              </a:solidFill>
              <a:highlight>
                <a:srgbClr val="FFFFFF"/>
              </a:highlight>
            </a:endParaRPr>
          </a:p>
          <a:p>
            <a:pPr indent="-304800" lvl="0" marL="457200" rtl="0" algn="l">
              <a:spcBef>
                <a:spcPts val="0"/>
              </a:spcBef>
              <a:spcAft>
                <a:spcPts val="0"/>
              </a:spcAft>
              <a:buClr>
                <a:srgbClr val="031C33"/>
              </a:buClr>
              <a:buSzPts val="1200"/>
              <a:buChar char="-"/>
            </a:pPr>
            <a:r>
              <a:rPr lang="en" sz="1200">
                <a:solidFill>
                  <a:srgbClr val="031C33"/>
                </a:solidFill>
                <a:highlight>
                  <a:srgbClr val="FFFFFF"/>
                </a:highlight>
              </a:rPr>
              <a:t>Inability of markets to make dynamic changes</a:t>
            </a:r>
            <a:endParaRPr sz="1200">
              <a:solidFill>
                <a:srgbClr val="031C33"/>
              </a:solidFill>
              <a:highlight>
                <a:srgbClr val="FFFFFF"/>
              </a:highlight>
            </a:endParaRPr>
          </a:p>
          <a:p>
            <a:pPr indent="-304800" lvl="0" marL="457200" rtl="0" algn="l">
              <a:spcBef>
                <a:spcPts val="0"/>
              </a:spcBef>
              <a:spcAft>
                <a:spcPts val="0"/>
              </a:spcAft>
              <a:buClr>
                <a:srgbClr val="031C33"/>
              </a:buClr>
              <a:buSzPts val="1200"/>
              <a:buChar char="-"/>
            </a:pPr>
            <a:r>
              <a:rPr lang="en" sz="1200">
                <a:solidFill>
                  <a:srgbClr val="031C33"/>
                </a:solidFill>
                <a:highlight>
                  <a:srgbClr val="FFFFFF"/>
                </a:highlight>
              </a:rPr>
              <a:t>Lack of visibility for corporate into Europe’s detailed planning</a:t>
            </a:r>
            <a:endParaRPr sz="1200">
              <a:solidFill>
                <a:srgbClr val="031C33"/>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031C33"/>
              </a:solidFill>
              <a:highlight>
                <a:srgbClr val="FFFFFF"/>
              </a:highlight>
            </a:endParaRPr>
          </a:p>
          <a:p>
            <a:pPr indent="0" lvl="0" marL="0" rtl="0" algn="l">
              <a:spcBef>
                <a:spcPts val="0"/>
              </a:spcBef>
              <a:spcAft>
                <a:spcPts val="0"/>
              </a:spcAft>
              <a:buNone/>
            </a:pPr>
            <a:r>
              <a:rPr lang="en" sz="1200">
                <a:solidFill>
                  <a:srgbClr val="031C33"/>
                </a:solidFill>
                <a:highlight>
                  <a:srgbClr val="FFFFFF"/>
                </a:highlight>
              </a:rPr>
              <a:t>Outcomes: </a:t>
            </a:r>
            <a:endParaRPr sz="1200">
              <a:solidFill>
                <a:srgbClr val="031C33"/>
              </a:solidFill>
              <a:highlight>
                <a:srgbClr val="FFFFFF"/>
              </a:highlight>
            </a:endParaRPr>
          </a:p>
          <a:p>
            <a:pPr indent="-304800" lvl="0" marL="457200" rtl="0" algn="l">
              <a:spcBef>
                <a:spcPts val="0"/>
              </a:spcBef>
              <a:spcAft>
                <a:spcPts val="0"/>
              </a:spcAft>
              <a:buClr>
                <a:srgbClr val="031C33"/>
              </a:buClr>
              <a:buSzPts val="1200"/>
              <a:buChar char="-"/>
            </a:pPr>
            <a:r>
              <a:rPr lang="en" sz="1200">
                <a:solidFill>
                  <a:srgbClr val="031C33"/>
                </a:solidFill>
                <a:highlight>
                  <a:srgbClr val="FFFFFF"/>
                </a:highlight>
              </a:rPr>
              <a:t>No more spreadsheets, complex calculations or converting currencies.  </a:t>
            </a:r>
            <a:endParaRPr sz="1200">
              <a:solidFill>
                <a:srgbClr val="031C33"/>
              </a:solidFill>
              <a:highlight>
                <a:srgbClr val="FFFFFF"/>
              </a:highlight>
            </a:endParaRPr>
          </a:p>
          <a:p>
            <a:pPr indent="-304800" lvl="0" marL="457200" rtl="0" algn="l">
              <a:spcBef>
                <a:spcPts val="0"/>
              </a:spcBef>
              <a:spcAft>
                <a:spcPts val="0"/>
              </a:spcAft>
              <a:buClr>
                <a:srgbClr val="031C33"/>
              </a:buClr>
              <a:buSzPts val="1200"/>
              <a:buChar char="-"/>
            </a:pPr>
            <a:r>
              <a:rPr lang="en" sz="1200">
                <a:solidFill>
                  <a:srgbClr val="031C33"/>
                </a:solidFill>
                <a:highlight>
                  <a:srgbClr val="FFFFFF"/>
                </a:highlight>
              </a:rPr>
              <a:t>Increased Transparency across the globe</a:t>
            </a:r>
            <a:endParaRPr sz="1200">
              <a:solidFill>
                <a:srgbClr val="031C33"/>
              </a:solidFill>
              <a:highlight>
                <a:srgbClr val="FFFFFF"/>
              </a:highlight>
            </a:endParaRPr>
          </a:p>
          <a:p>
            <a:pPr indent="-304800" lvl="0" marL="457200" rtl="0" algn="l">
              <a:spcBef>
                <a:spcPts val="0"/>
              </a:spcBef>
              <a:spcAft>
                <a:spcPts val="0"/>
              </a:spcAft>
              <a:buClr>
                <a:srgbClr val="031C33"/>
              </a:buClr>
              <a:buSzPts val="1200"/>
              <a:buChar char="-"/>
            </a:pPr>
            <a:r>
              <a:rPr lang="en" sz="1200">
                <a:solidFill>
                  <a:srgbClr val="031C33"/>
                </a:solidFill>
                <a:highlight>
                  <a:srgbClr val="FFFFFF"/>
                </a:highlight>
              </a:rPr>
              <a:t>Reallocation of FP&amp;A resources to more value add activity across the globe</a:t>
            </a:r>
            <a:endParaRPr sz="1200">
              <a:solidFill>
                <a:srgbClr val="031C33"/>
              </a:solidFill>
              <a:highlight>
                <a:srgbClr val="FFFFFF"/>
              </a:highlight>
            </a:endParaRPr>
          </a:p>
          <a:p>
            <a:pPr indent="-304800" lvl="0" marL="457200" rtl="0" algn="l">
              <a:spcBef>
                <a:spcPts val="0"/>
              </a:spcBef>
              <a:spcAft>
                <a:spcPts val="0"/>
              </a:spcAft>
              <a:buClr>
                <a:srgbClr val="031C33"/>
              </a:buClr>
              <a:buSzPts val="1200"/>
              <a:buChar char="-"/>
            </a:pPr>
            <a:r>
              <a:rPr lang="en" sz="1200">
                <a:solidFill>
                  <a:srgbClr val="031C33"/>
                </a:solidFill>
                <a:highlight>
                  <a:srgbClr val="FFFFFF"/>
                </a:highlight>
              </a:rPr>
              <a:t>Consistent and standardized data</a:t>
            </a:r>
            <a:endParaRPr sz="1200">
              <a:solidFill>
                <a:srgbClr val="031C33"/>
              </a:solidFill>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14414595ee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14414595ee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126c9c1e93_6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126c9c1e93_6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9.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35.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17.png"/><Relationship Id="rId8" Type="http://schemas.openxmlformats.org/officeDocument/2006/relationships/image" Target="../media/image1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right with title">
  <p:cSld name="CUSTOM_3">
    <p:bg>
      <p:bgPr>
        <a:solidFill>
          <a:schemeClr val="accent1"/>
        </a:solidFill>
      </p:bgPr>
    </p:bg>
    <p:spTree>
      <p:nvGrpSpPr>
        <p:cNvPr id="8" name="Shape 8"/>
        <p:cNvGrpSpPr/>
        <p:nvPr/>
      </p:nvGrpSpPr>
      <p:grpSpPr>
        <a:xfrm>
          <a:off x="0" y="0"/>
          <a:ext cx="0" cy="0"/>
          <a:chOff x="0" y="0"/>
          <a:chExt cx="0" cy="0"/>
        </a:xfrm>
      </p:grpSpPr>
      <p:sp>
        <p:nvSpPr>
          <p:cNvPr id="9" name="Google Shape;9;p2"/>
          <p:cNvSpPr txBox="1"/>
          <p:nvPr>
            <p:ph type="title"/>
          </p:nvPr>
        </p:nvSpPr>
        <p:spPr>
          <a:xfrm>
            <a:off x="2973900" y="951750"/>
            <a:ext cx="5534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400"/>
              <a:buNone/>
              <a:defRPr sz="4400">
                <a:solidFill>
                  <a:schemeClr val="lt1"/>
                </a:solidFill>
                <a:latin typeface="DM Sans"/>
                <a:ea typeface="DM Sans"/>
                <a:cs typeface="DM Sans"/>
                <a:sym typeface="DM Sans"/>
              </a:defRPr>
            </a:lvl1pPr>
            <a:lvl2pPr lvl="1" rtl="0">
              <a:spcBef>
                <a:spcPts val="0"/>
              </a:spcBef>
              <a:spcAft>
                <a:spcPts val="0"/>
              </a:spcAft>
              <a:buClr>
                <a:schemeClr val="lt1"/>
              </a:buClr>
              <a:buSzPts val="2800"/>
              <a:buNone/>
              <a:defRPr>
                <a:solidFill>
                  <a:schemeClr val="lt1"/>
                </a:solidFill>
                <a:latin typeface="DM Sans"/>
                <a:ea typeface="DM Sans"/>
                <a:cs typeface="DM Sans"/>
                <a:sym typeface="DM Sans"/>
              </a:defRPr>
            </a:lvl2pPr>
            <a:lvl3pPr lvl="2" rtl="0">
              <a:spcBef>
                <a:spcPts val="0"/>
              </a:spcBef>
              <a:spcAft>
                <a:spcPts val="0"/>
              </a:spcAft>
              <a:buClr>
                <a:schemeClr val="lt1"/>
              </a:buClr>
              <a:buSzPts val="2800"/>
              <a:buNone/>
              <a:defRPr>
                <a:solidFill>
                  <a:schemeClr val="lt1"/>
                </a:solidFill>
                <a:latin typeface="DM Sans"/>
                <a:ea typeface="DM Sans"/>
                <a:cs typeface="DM Sans"/>
                <a:sym typeface="DM Sans"/>
              </a:defRPr>
            </a:lvl3pPr>
            <a:lvl4pPr lvl="3" rtl="0">
              <a:spcBef>
                <a:spcPts val="0"/>
              </a:spcBef>
              <a:spcAft>
                <a:spcPts val="0"/>
              </a:spcAft>
              <a:buClr>
                <a:schemeClr val="lt1"/>
              </a:buClr>
              <a:buSzPts val="2800"/>
              <a:buNone/>
              <a:defRPr>
                <a:solidFill>
                  <a:schemeClr val="lt1"/>
                </a:solidFill>
                <a:latin typeface="DM Sans"/>
                <a:ea typeface="DM Sans"/>
                <a:cs typeface="DM Sans"/>
                <a:sym typeface="DM Sans"/>
              </a:defRPr>
            </a:lvl4pPr>
            <a:lvl5pPr lvl="4" rtl="0">
              <a:spcBef>
                <a:spcPts val="0"/>
              </a:spcBef>
              <a:spcAft>
                <a:spcPts val="0"/>
              </a:spcAft>
              <a:buClr>
                <a:schemeClr val="lt1"/>
              </a:buClr>
              <a:buSzPts val="2800"/>
              <a:buNone/>
              <a:defRPr>
                <a:solidFill>
                  <a:schemeClr val="lt1"/>
                </a:solidFill>
                <a:latin typeface="DM Sans"/>
                <a:ea typeface="DM Sans"/>
                <a:cs typeface="DM Sans"/>
                <a:sym typeface="DM Sans"/>
              </a:defRPr>
            </a:lvl5pPr>
            <a:lvl6pPr lvl="5" rtl="0">
              <a:spcBef>
                <a:spcPts val="0"/>
              </a:spcBef>
              <a:spcAft>
                <a:spcPts val="0"/>
              </a:spcAft>
              <a:buClr>
                <a:schemeClr val="lt1"/>
              </a:buClr>
              <a:buSzPts val="2800"/>
              <a:buNone/>
              <a:defRPr>
                <a:solidFill>
                  <a:schemeClr val="lt1"/>
                </a:solidFill>
                <a:latin typeface="DM Sans"/>
                <a:ea typeface="DM Sans"/>
                <a:cs typeface="DM Sans"/>
                <a:sym typeface="DM Sans"/>
              </a:defRPr>
            </a:lvl6pPr>
            <a:lvl7pPr lvl="6" rtl="0">
              <a:spcBef>
                <a:spcPts val="0"/>
              </a:spcBef>
              <a:spcAft>
                <a:spcPts val="0"/>
              </a:spcAft>
              <a:buClr>
                <a:schemeClr val="lt1"/>
              </a:buClr>
              <a:buSzPts val="2800"/>
              <a:buNone/>
              <a:defRPr>
                <a:solidFill>
                  <a:schemeClr val="lt1"/>
                </a:solidFill>
                <a:latin typeface="DM Sans"/>
                <a:ea typeface="DM Sans"/>
                <a:cs typeface="DM Sans"/>
                <a:sym typeface="DM Sans"/>
              </a:defRPr>
            </a:lvl7pPr>
            <a:lvl8pPr lvl="7" rtl="0">
              <a:spcBef>
                <a:spcPts val="0"/>
              </a:spcBef>
              <a:spcAft>
                <a:spcPts val="0"/>
              </a:spcAft>
              <a:buClr>
                <a:schemeClr val="lt1"/>
              </a:buClr>
              <a:buSzPts val="2800"/>
              <a:buNone/>
              <a:defRPr>
                <a:solidFill>
                  <a:schemeClr val="lt1"/>
                </a:solidFill>
                <a:latin typeface="DM Sans"/>
                <a:ea typeface="DM Sans"/>
                <a:cs typeface="DM Sans"/>
                <a:sym typeface="DM Sans"/>
              </a:defRPr>
            </a:lvl8pPr>
            <a:lvl9pPr lvl="8" rtl="0">
              <a:spcBef>
                <a:spcPts val="0"/>
              </a:spcBef>
              <a:spcAft>
                <a:spcPts val="0"/>
              </a:spcAft>
              <a:buClr>
                <a:schemeClr val="lt1"/>
              </a:buClr>
              <a:buSzPts val="2800"/>
              <a:buNone/>
              <a:defRPr>
                <a:solidFill>
                  <a:schemeClr val="lt1"/>
                </a:solidFill>
                <a:latin typeface="DM Sans"/>
                <a:ea typeface="DM Sans"/>
                <a:cs typeface="DM Sans"/>
                <a:sym typeface="DM Sans"/>
              </a:defRPr>
            </a:lvl9pPr>
          </a:lstStyle>
          <a:p/>
        </p:txBody>
      </p:sp>
      <p:sp>
        <p:nvSpPr>
          <p:cNvPr id="10" name="Google Shape;10;p2"/>
          <p:cNvSpPr txBox="1"/>
          <p:nvPr>
            <p:ph idx="1" type="body"/>
          </p:nvPr>
        </p:nvSpPr>
        <p:spPr>
          <a:xfrm>
            <a:off x="2973900" y="2559375"/>
            <a:ext cx="58443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1pPr>
            <a:lvl2pPr indent="-304800" lvl="1" marL="914400" rtl="0">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2pPr>
            <a:lvl3pPr indent="-304800" lvl="2" marL="1371600" rtl="0">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3pPr>
            <a:lvl4pPr indent="-304800" lvl="3" marL="1828800" rtl="0">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4pPr>
            <a:lvl5pPr indent="-304800" lvl="4" marL="2286000" rtl="0">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5pPr>
            <a:lvl6pPr indent="-298450" lvl="5" marL="2743200" rtl="0">
              <a:lnSpc>
                <a:spcPct val="115000"/>
              </a:lnSpc>
              <a:spcBef>
                <a:spcPts val="0"/>
              </a:spcBef>
              <a:spcAft>
                <a:spcPts val="0"/>
              </a:spcAft>
              <a:buClr>
                <a:schemeClr val="lt1"/>
              </a:buClr>
              <a:buSzPts val="1100"/>
              <a:buFont typeface="DM Sans"/>
              <a:buChar char="■"/>
              <a:defRPr>
                <a:solidFill>
                  <a:schemeClr val="lt1"/>
                </a:solidFill>
                <a:latin typeface="DM Sans"/>
                <a:ea typeface="DM Sans"/>
                <a:cs typeface="DM Sans"/>
                <a:sym typeface="DM Sans"/>
              </a:defRPr>
            </a:lvl6pPr>
            <a:lvl7pPr indent="-292100" lvl="6" marL="3200400" rtl="0">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7pPr>
            <a:lvl8pPr indent="-292100" lvl="7" marL="3657600" rtl="0">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8pPr>
            <a:lvl9pPr indent="-292100" lvl="8" marL="4114800" rtl="0">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9pPr>
          </a:lstStyle>
          <a:p/>
        </p:txBody>
      </p:sp>
      <p:pic>
        <p:nvPicPr>
          <p:cNvPr id="11" name="Google Shape;11;p2"/>
          <p:cNvPicPr preferRelativeResize="0"/>
          <p:nvPr/>
        </p:nvPicPr>
        <p:blipFill>
          <a:blip r:embed="rId2">
            <a:alphaModFix/>
          </a:blip>
          <a:stretch>
            <a:fillRect/>
          </a:stretch>
        </p:blipFill>
        <p:spPr>
          <a:xfrm>
            <a:off x="0" y="0"/>
            <a:ext cx="2109641" cy="5143501"/>
          </a:xfrm>
          <a:prstGeom prst="rect">
            <a:avLst/>
          </a:prstGeom>
          <a:noFill/>
          <a:ln>
            <a:noFill/>
          </a:ln>
        </p:spPr>
      </p:pic>
      <p:pic>
        <p:nvPicPr>
          <p:cNvPr id="12" name="Google Shape;12;p2"/>
          <p:cNvPicPr preferRelativeResize="0"/>
          <p:nvPr/>
        </p:nvPicPr>
        <p:blipFill>
          <a:blip r:embed="rId3">
            <a:alphaModFix/>
          </a:blip>
          <a:stretch>
            <a:fillRect/>
          </a:stretch>
        </p:blipFill>
        <p:spPr>
          <a:xfrm>
            <a:off x="7928602" y="4822606"/>
            <a:ext cx="1001052" cy="15250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63" name="Shape 63"/>
        <p:cNvGrpSpPr/>
        <p:nvPr/>
      </p:nvGrpSpPr>
      <p:grpSpPr>
        <a:xfrm>
          <a:off x="0" y="0"/>
          <a:ext cx="0" cy="0"/>
          <a:chOff x="0" y="0"/>
          <a:chExt cx="0" cy="0"/>
        </a:xfrm>
      </p:grpSpPr>
      <p:sp>
        <p:nvSpPr>
          <p:cNvPr id="64" name="Google Shape;64;p1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1"/>
          <p:cNvSpPr txBox="1"/>
          <p:nvPr>
            <p:ph idx="1" type="body"/>
          </p:nvPr>
        </p:nvSpPr>
        <p:spPr>
          <a:xfrm>
            <a:off x="311700" y="183942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6" name="Google Shape;66;p11"/>
          <p:cNvSpPr txBox="1"/>
          <p:nvPr>
            <p:ph idx="2" type="body"/>
          </p:nvPr>
        </p:nvSpPr>
        <p:spPr>
          <a:xfrm>
            <a:off x="4832400" y="183942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7" name="Google Shape;6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8" name="Google Shape;68;p11"/>
          <p:cNvSpPr txBox="1"/>
          <p:nvPr>
            <p:ph idx="3" type="title"/>
          </p:nvPr>
        </p:nvSpPr>
        <p:spPr>
          <a:xfrm>
            <a:off x="311700" y="10177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69" name="Google Shape;69;p11"/>
          <p:cNvPicPr preferRelativeResize="0"/>
          <p:nvPr/>
        </p:nvPicPr>
        <p:blipFill>
          <a:blip r:embed="rId2">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609" name="Shape 609"/>
        <p:cNvGrpSpPr/>
        <p:nvPr/>
      </p:nvGrpSpPr>
      <p:grpSpPr>
        <a:xfrm>
          <a:off x="0" y="0"/>
          <a:ext cx="0" cy="0"/>
          <a:chOff x="0" y="0"/>
          <a:chExt cx="0" cy="0"/>
        </a:xfrm>
      </p:grpSpPr>
      <p:sp>
        <p:nvSpPr>
          <p:cNvPr id="610" name="Google Shape;610;p103"/>
          <p:cNvSpPr txBox="1"/>
          <p:nvPr>
            <p:ph type="title"/>
          </p:nvPr>
        </p:nvSpPr>
        <p:spPr>
          <a:xfrm>
            <a:off x="800100" y="1960350"/>
            <a:ext cx="7725300" cy="841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3000"/>
              <a:buFont typeface="Lato"/>
              <a:buNone/>
              <a:defRPr b="0" i="0" sz="3000">
                <a:solidFill>
                  <a:schemeClr val="dk1"/>
                </a:solidFill>
                <a:latin typeface="DM Serif Text"/>
                <a:ea typeface="DM Serif Text"/>
                <a:cs typeface="DM Serif Text"/>
                <a:sym typeface="DM Serif Text"/>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11" name="Google Shape;611;p103"/>
          <p:cNvSpPr txBox="1"/>
          <p:nvPr>
            <p:ph idx="1" type="body"/>
          </p:nvPr>
        </p:nvSpPr>
        <p:spPr>
          <a:xfrm>
            <a:off x="5652516" y="3600400"/>
            <a:ext cx="2281800" cy="2397300"/>
          </a:xfrm>
          <a:prstGeom prst="rect">
            <a:avLst/>
          </a:prstGeom>
          <a:noFill/>
          <a:ln>
            <a:noFill/>
          </a:ln>
        </p:spPr>
        <p:txBody>
          <a:bodyPr anchorCtr="0" anchor="t" bIns="91425" lIns="0" spcFirstLastPara="1" rIns="91425" wrap="square" tIns="0">
            <a:normAutofit/>
          </a:bodyPr>
          <a:lstStyle>
            <a:lvl1pPr indent="-228600" lvl="0" marL="457200" rtl="0" algn="l">
              <a:lnSpc>
                <a:spcPct val="125000"/>
              </a:lnSpc>
              <a:spcBef>
                <a:spcPts val="0"/>
              </a:spcBef>
              <a:spcAft>
                <a:spcPts val="0"/>
              </a:spcAft>
              <a:buSzPts val="1400"/>
              <a:buNone/>
              <a:defRPr b="0" i="0" sz="1400">
                <a:solidFill>
                  <a:schemeClr val="dk1"/>
                </a:solidFill>
                <a:latin typeface="Roboto Light"/>
                <a:ea typeface="Roboto Light"/>
                <a:cs typeface="Roboto Light"/>
                <a:sym typeface="Roboto Light"/>
              </a:defRPr>
            </a:lvl1pPr>
            <a:lvl2pPr indent="-298450" lvl="1" marL="914400" rtl="0" algn="l">
              <a:lnSpc>
                <a:spcPct val="125000"/>
              </a:lnSpc>
              <a:spcBef>
                <a:spcPts val="0"/>
              </a:spcBef>
              <a:spcAft>
                <a:spcPts val="0"/>
              </a:spcAft>
              <a:buSzPts val="1100"/>
              <a:buAutoNum type="alphaLcPeriod"/>
              <a:defRPr sz="1100"/>
            </a:lvl2pPr>
            <a:lvl3pPr indent="-298450" lvl="2" marL="1371600" rtl="0" algn="l">
              <a:lnSpc>
                <a:spcPct val="125000"/>
              </a:lnSpc>
              <a:spcBef>
                <a:spcPts val="0"/>
              </a:spcBef>
              <a:spcAft>
                <a:spcPts val="0"/>
              </a:spcAft>
              <a:buSzPts val="1100"/>
              <a:buAutoNum type="romanLcPeriod"/>
              <a:defRPr sz="1100"/>
            </a:lvl3pPr>
            <a:lvl4pPr indent="-298450" lvl="3" marL="1828800" rtl="0" algn="l">
              <a:lnSpc>
                <a:spcPct val="125000"/>
              </a:lnSpc>
              <a:spcBef>
                <a:spcPts val="0"/>
              </a:spcBef>
              <a:spcAft>
                <a:spcPts val="0"/>
              </a:spcAft>
              <a:buSzPts val="1100"/>
              <a:buAutoNum type="arabicPeriod"/>
              <a:defRPr sz="1100"/>
            </a:lvl4pPr>
            <a:lvl5pPr indent="-298450" lvl="4" marL="2286000" rtl="0" algn="l">
              <a:lnSpc>
                <a:spcPct val="125000"/>
              </a:lnSpc>
              <a:spcBef>
                <a:spcPts val="0"/>
              </a:spcBef>
              <a:spcAft>
                <a:spcPts val="0"/>
              </a:spcAft>
              <a:buSzPts val="1100"/>
              <a:buAutoNum type="alphaLcPeriod"/>
              <a:defRPr sz="1100"/>
            </a:lvl5pPr>
            <a:lvl6pPr indent="-298450" lvl="5" marL="2743200" rtl="0" algn="l">
              <a:lnSpc>
                <a:spcPct val="125000"/>
              </a:lnSpc>
              <a:spcBef>
                <a:spcPts val="0"/>
              </a:spcBef>
              <a:spcAft>
                <a:spcPts val="0"/>
              </a:spcAft>
              <a:buSzPts val="1100"/>
              <a:buAutoNum type="romanLcPeriod"/>
              <a:defRPr sz="1100"/>
            </a:lvl6pPr>
            <a:lvl7pPr indent="-298450" lvl="6" marL="3200400" rtl="0" algn="l">
              <a:lnSpc>
                <a:spcPct val="125000"/>
              </a:lnSpc>
              <a:spcBef>
                <a:spcPts val="0"/>
              </a:spcBef>
              <a:spcAft>
                <a:spcPts val="0"/>
              </a:spcAft>
              <a:buSzPts val="1100"/>
              <a:buAutoNum type="arabicPeriod"/>
              <a:defRPr sz="1100"/>
            </a:lvl7pPr>
            <a:lvl8pPr indent="-317500" lvl="7" marL="3657600" rtl="0" algn="l">
              <a:lnSpc>
                <a:spcPct val="150000"/>
              </a:lnSpc>
              <a:spcBef>
                <a:spcPts val="0"/>
              </a:spcBef>
              <a:spcAft>
                <a:spcPts val="0"/>
              </a:spcAft>
              <a:buSzPts val="1400"/>
              <a:buAutoNum type="alphaLcPeriod"/>
              <a:defRPr/>
            </a:lvl8pPr>
            <a:lvl9pPr indent="-317500" lvl="8" marL="4114800" rtl="0" algn="l">
              <a:lnSpc>
                <a:spcPct val="150000"/>
              </a:lnSpc>
              <a:spcBef>
                <a:spcPts val="0"/>
              </a:spcBef>
              <a:spcAft>
                <a:spcPts val="1600"/>
              </a:spcAft>
              <a:buSzPts val="1400"/>
              <a:buAutoNum type="romanLcPeriod"/>
              <a:defRPr/>
            </a:lvl9pPr>
          </a:lstStyle>
          <a:p/>
        </p:txBody>
      </p:sp>
      <p:sp>
        <p:nvSpPr>
          <p:cNvPr id="612" name="Google Shape;612;p103"/>
          <p:cNvSpPr txBox="1"/>
          <p:nvPr>
            <p:ph idx="2" type="subTitle"/>
          </p:nvPr>
        </p:nvSpPr>
        <p:spPr>
          <a:xfrm>
            <a:off x="9600" y="680492"/>
            <a:ext cx="2000700" cy="639900"/>
          </a:xfrm>
          <a:prstGeom prst="rect">
            <a:avLst/>
          </a:prstGeom>
          <a:noFill/>
          <a:ln>
            <a:noFill/>
          </a:ln>
        </p:spPr>
        <p:txBody>
          <a:bodyPr anchorCtr="0" anchor="t" bIns="91425" lIns="0" spcFirstLastPara="1" rIns="91425" wrap="square" tIns="0">
            <a:normAutofit/>
          </a:bodyPr>
          <a:lstStyle>
            <a:lvl1pPr lvl="0" rtl="0" algn="ctr">
              <a:lnSpc>
                <a:spcPct val="100000"/>
              </a:lnSpc>
              <a:spcBef>
                <a:spcPts val="0"/>
              </a:spcBef>
              <a:spcAft>
                <a:spcPts val="0"/>
              </a:spcAft>
              <a:buSzPts val="10560"/>
              <a:buNone/>
              <a:defRPr b="0" i="0" sz="9600">
                <a:solidFill>
                  <a:schemeClr val="dk1"/>
                </a:solidFill>
                <a:latin typeface="Georgia"/>
                <a:ea typeface="Georgia"/>
                <a:cs typeface="Georgia"/>
                <a:sym typeface="Georgia"/>
              </a:defRPr>
            </a:lvl1pPr>
            <a:lvl2pPr lvl="1" rtl="0" algn="ctr">
              <a:lnSpc>
                <a:spcPct val="100000"/>
              </a:lnSpc>
              <a:spcBef>
                <a:spcPts val="0"/>
              </a:spcBef>
              <a:spcAft>
                <a:spcPts val="0"/>
              </a:spcAft>
              <a:buSzPts val="18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120"/>
              <a:buNone/>
              <a:defRPr/>
            </a:lvl4pPr>
            <a:lvl5pPr lvl="4" rtl="0" algn="ctr">
              <a:lnSpc>
                <a:spcPct val="100000"/>
              </a:lnSpc>
              <a:spcBef>
                <a:spcPts val="0"/>
              </a:spcBef>
              <a:spcAft>
                <a:spcPts val="0"/>
              </a:spcAft>
              <a:buSzPts val="96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13" name="Google Shape;613;p103"/>
          <p:cNvSpPr txBox="1"/>
          <p:nvPr>
            <p:ph idx="3" type="subTitle"/>
          </p:nvPr>
        </p:nvSpPr>
        <p:spPr>
          <a:xfrm>
            <a:off x="6595782" y="2512187"/>
            <a:ext cx="1929600" cy="639900"/>
          </a:xfrm>
          <a:prstGeom prst="rect">
            <a:avLst/>
          </a:prstGeom>
          <a:noFill/>
          <a:ln>
            <a:noFill/>
          </a:ln>
        </p:spPr>
        <p:txBody>
          <a:bodyPr anchorCtr="0" anchor="t" bIns="91425" lIns="0" spcFirstLastPara="1" rIns="91425" wrap="square" tIns="0">
            <a:normAutofit/>
          </a:bodyPr>
          <a:lstStyle>
            <a:lvl1pPr lvl="0" rtl="0" algn="ctr">
              <a:lnSpc>
                <a:spcPct val="100000"/>
              </a:lnSpc>
              <a:spcBef>
                <a:spcPts val="0"/>
              </a:spcBef>
              <a:spcAft>
                <a:spcPts val="0"/>
              </a:spcAft>
              <a:buSzPts val="10560"/>
              <a:buNone/>
              <a:defRPr b="0" i="0" sz="9600">
                <a:solidFill>
                  <a:schemeClr val="dk1"/>
                </a:solidFill>
                <a:latin typeface="DM Serif Text"/>
                <a:ea typeface="DM Serif Text"/>
                <a:cs typeface="DM Serif Text"/>
                <a:sym typeface="DM Serif Text"/>
              </a:defRPr>
            </a:lvl1pPr>
            <a:lvl2pPr lvl="1" rtl="0" algn="ctr">
              <a:lnSpc>
                <a:spcPct val="100000"/>
              </a:lnSpc>
              <a:spcBef>
                <a:spcPts val="0"/>
              </a:spcBef>
              <a:spcAft>
                <a:spcPts val="0"/>
              </a:spcAft>
              <a:buSzPts val="18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120"/>
              <a:buNone/>
              <a:defRPr/>
            </a:lvl4pPr>
            <a:lvl5pPr lvl="4" rtl="0" algn="ctr">
              <a:lnSpc>
                <a:spcPct val="100000"/>
              </a:lnSpc>
              <a:spcBef>
                <a:spcPts val="0"/>
              </a:spcBef>
              <a:spcAft>
                <a:spcPts val="0"/>
              </a:spcAft>
              <a:buSzPts val="96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14" name="Google Shape;614;p103"/>
          <p:cNvSpPr txBox="1"/>
          <p:nvPr>
            <p:ph idx="12" type="sldNum"/>
          </p:nvPr>
        </p:nvSpPr>
        <p:spPr>
          <a:xfrm>
            <a:off x="8173100" y="461181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1">
  <p:cSld name="Clean_1">
    <p:spTree>
      <p:nvGrpSpPr>
        <p:cNvPr id="615" name="Shape 615"/>
        <p:cNvGrpSpPr/>
        <p:nvPr/>
      </p:nvGrpSpPr>
      <p:grpSpPr>
        <a:xfrm>
          <a:off x="0" y="0"/>
          <a:ext cx="0" cy="0"/>
          <a:chOff x="0" y="0"/>
          <a:chExt cx="0" cy="0"/>
        </a:xfrm>
      </p:grpSpPr>
      <p:sp>
        <p:nvSpPr>
          <p:cNvPr id="616" name="Google Shape;616;p104"/>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1">
  <p:cSld name="Quote Slide_1">
    <p:spTree>
      <p:nvGrpSpPr>
        <p:cNvPr id="617" name="Shape 617"/>
        <p:cNvGrpSpPr/>
        <p:nvPr/>
      </p:nvGrpSpPr>
      <p:grpSpPr>
        <a:xfrm>
          <a:off x="0" y="0"/>
          <a:ext cx="0" cy="0"/>
          <a:chOff x="0" y="0"/>
          <a:chExt cx="0" cy="0"/>
        </a:xfrm>
      </p:grpSpPr>
      <p:sp>
        <p:nvSpPr>
          <p:cNvPr id="618" name="Google Shape;618;p105"/>
          <p:cNvSpPr txBox="1"/>
          <p:nvPr>
            <p:ph type="title"/>
          </p:nvPr>
        </p:nvSpPr>
        <p:spPr>
          <a:xfrm>
            <a:off x="800100" y="1960350"/>
            <a:ext cx="7725300" cy="841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3000"/>
              <a:buFont typeface="Lato"/>
              <a:buNone/>
              <a:defRPr b="0" i="0" sz="3000">
                <a:solidFill>
                  <a:schemeClr val="dk1"/>
                </a:solidFill>
                <a:latin typeface="DM Serif Text"/>
                <a:ea typeface="DM Serif Text"/>
                <a:cs typeface="DM Serif Text"/>
                <a:sym typeface="DM Serif Text"/>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19" name="Google Shape;619;p105"/>
          <p:cNvSpPr txBox="1"/>
          <p:nvPr>
            <p:ph idx="1" type="body"/>
          </p:nvPr>
        </p:nvSpPr>
        <p:spPr>
          <a:xfrm>
            <a:off x="5652516" y="3600400"/>
            <a:ext cx="2281800" cy="2397300"/>
          </a:xfrm>
          <a:prstGeom prst="rect">
            <a:avLst/>
          </a:prstGeom>
          <a:noFill/>
          <a:ln>
            <a:noFill/>
          </a:ln>
        </p:spPr>
        <p:txBody>
          <a:bodyPr anchorCtr="0" anchor="t" bIns="91425" lIns="0" spcFirstLastPara="1" rIns="91425" wrap="square" tIns="0">
            <a:normAutofit/>
          </a:bodyPr>
          <a:lstStyle>
            <a:lvl1pPr indent="-228600" lvl="0" marL="457200" rtl="0" algn="l">
              <a:lnSpc>
                <a:spcPct val="125000"/>
              </a:lnSpc>
              <a:spcBef>
                <a:spcPts val="0"/>
              </a:spcBef>
              <a:spcAft>
                <a:spcPts val="0"/>
              </a:spcAft>
              <a:buSzPts val="1400"/>
              <a:buNone/>
              <a:defRPr b="0" i="0" sz="1400">
                <a:solidFill>
                  <a:schemeClr val="dk1"/>
                </a:solidFill>
                <a:latin typeface="Roboto Light"/>
                <a:ea typeface="Roboto Light"/>
                <a:cs typeface="Roboto Light"/>
                <a:sym typeface="Roboto Light"/>
              </a:defRPr>
            </a:lvl1pPr>
            <a:lvl2pPr indent="-298450" lvl="1" marL="914400" rtl="0" algn="l">
              <a:lnSpc>
                <a:spcPct val="125000"/>
              </a:lnSpc>
              <a:spcBef>
                <a:spcPts val="0"/>
              </a:spcBef>
              <a:spcAft>
                <a:spcPts val="0"/>
              </a:spcAft>
              <a:buSzPts val="1100"/>
              <a:buAutoNum type="alphaLcPeriod"/>
              <a:defRPr sz="1100"/>
            </a:lvl2pPr>
            <a:lvl3pPr indent="-298450" lvl="2" marL="1371600" rtl="0" algn="l">
              <a:lnSpc>
                <a:spcPct val="125000"/>
              </a:lnSpc>
              <a:spcBef>
                <a:spcPts val="0"/>
              </a:spcBef>
              <a:spcAft>
                <a:spcPts val="0"/>
              </a:spcAft>
              <a:buSzPts val="1100"/>
              <a:buAutoNum type="romanLcPeriod"/>
              <a:defRPr sz="1100"/>
            </a:lvl3pPr>
            <a:lvl4pPr indent="-298450" lvl="3" marL="1828800" rtl="0" algn="l">
              <a:lnSpc>
                <a:spcPct val="125000"/>
              </a:lnSpc>
              <a:spcBef>
                <a:spcPts val="0"/>
              </a:spcBef>
              <a:spcAft>
                <a:spcPts val="0"/>
              </a:spcAft>
              <a:buSzPts val="1100"/>
              <a:buAutoNum type="arabicPeriod"/>
              <a:defRPr sz="1100"/>
            </a:lvl4pPr>
            <a:lvl5pPr indent="-298450" lvl="4" marL="2286000" rtl="0" algn="l">
              <a:lnSpc>
                <a:spcPct val="125000"/>
              </a:lnSpc>
              <a:spcBef>
                <a:spcPts val="0"/>
              </a:spcBef>
              <a:spcAft>
                <a:spcPts val="0"/>
              </a:spcAft>
              <a:buSzPts val="1100"/>
              <a:buAutoNum type="alphaLcPeriod"/>
              <a:defRPr sz="1100"/>
            </a:lvl5pPr>
            <a:lvl6pPr indent="-298450" lvl="5" marL="2743200" rtl="0" algn="l">
              <a:lnSpc>
                <a:spcPct val="125000"/>
              </a:lnSpc>
              <a:spcBef>
                <a:spcPts val="0"/>
              </a:spcBef>
              <a:spcAft>
                <a:spcPts val="0"/>
              </a:spcAft>
              <a:buSzPts val="1100"/>
              <a:buAutoNum type="romanLcPeriod"/>
              <a:defRPr sz="1100"/>
            </a:lvl6pPr>
            <a:lvl7pPr indent="-298450" lvl="6" marL="3200400" rtl="0" algn="l">
              <a:lnSpc>
                <a:spcPct val="125000"/>
              </a:lnSpc>
              <a:spcBef>
                <a:spcPts val="0"/>
              </a:spcBef>
              <a:spcAft>
                <a:spcPts val="0"/>
              </a:spcAft>
              <a:buSzPts val="1100"/>
              <a:buAutoNum type="arabicPeriod"/>
              <a:defRPr sz="1100"/>
            </a:lvl7pPr>
            <a:lvl8pPr indent="-317500" lvl="7" marL="3657600" rtl="0" algn="l">
              <a:lnSpc>
                <a:spcPct val="150000"/>
              </a:lnSpc>
              <a:spcBef>
                <a:spcPts val="0"/>
              </a:spcBef>
              <a:spcAft>
                <a:spcPts val="0"/>
              </a:spcAft>
              <a:buSzPts val="1400"/>
              <a:buAutoNum type="alphaLcPeriod"/>
              <a:defRPr/>
            </a:lvl8pPr>
            <a:lvl9pPr indent="-317500" lvl="8" marL="4114800" rtl="0" algn="l">
              <a:lnSpc>
                <a:spcPct val="150000"/>
              </a:lnSpc>
              <a:spcBef>
                <a:spcPts val="0"/>
              </a:spcBef>
              <a:spcAft>
                <a:spcPts val="1600"/>
              </a:spcAft>
              <a:buSzPts val="1400"/>
              <a:buAutoNum type="romanLcPeriod"/>
              <a:defRPr/>
            </a:lvl9pPr>
          </a:lstStyle>
          <a:p/>
        </p:txBody>
      </p:sp>
      <p:sp>
        <p:nvSpPr>
          <p:cNvPr id="620" name="Google Shape;620;p105"/>
          <p:cNvSpPr txBox="1"/>
          <p:nvPr>
            <p:ph idx="2" type="subTitle"/>
          </p:nvPr>
        </p:nvSpPr>
        <p:spPr>
          <a:xfrm>
            <a:off x="9600" y="680492"/>
            <a:ext cx="2000700" cy="639900"/>
          </a:xfrm>
          <a:prstGeom prst="rect">
            <a:avLst/>
          </a:prstGeom>
          <a:noFill/>
          <a:ln>
            <a:noFill/>
          </a:ln>
        </p:spPr>
        <p:txBody>
          <a:bodyPr anchorCtr="0" anchor="t" bIns="91425" lIns="0" spcFirstLastPara="1" rIns="91425" wrap="square" tIns="0">
            <a:normAutofit/>
          </a:bodyPr>
          <a:lstStyle>
            <a:lvl1pPr lvl="0" rtl="0" algn="ctr">
              <a:lnSpc>
                <a:spcPct val="100000"/>
              </a:lnSpc>
              <a:spcBef>
                <a:spcPts val="0"/>
              </a:spcBef>
              <a:spcAft>
                <a:spcPts val="0"/>
              </a:spcAft>
              <a:buSzPts val="10560"/>
              <a:buNone/>
              <a:defRPr b="0" i="0" sz="9600">
                <a:solidFill>
                  <a:schemeClr val="dk1"/>
                </a:solidFill>
                <a:latin typeface="Georgia"/>
                <a:ea typeface="Georgia"/>
                <a:cs typeface="Georgia"/>
                <a:sym typeface="Georgia"/>
              </a:defRPr>
            </a:lvl1pPr>
            <a:lvl2pPr lvl="1" rtl="0" algn="ctr">
              <a:lnSpc>
                <a:spcPct val="100000"/>
              </a:lnSpc>
              <a:spcBef>
                <a:spcPts val="0"/>
              </a:spcBef>
              <a:spcAft>
                <a:spcPts val="0"/>
              </a:spcAft>
              <a:buSzPts val="18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120"/>
              <a:buNone/>
              <a:defRPr/>
            </a:lvl4pPr>
            <a:lvl5pPr lvl="4" rtl="0" algn="ctr">
              <a:lnSpc>
                <a:spcPct val="100000"/>
              </a:lnSpc>
              <a:spcBef>
                <a:spcPts val="0"/>
              </a:spcBef>
              <a:spcAft>
                <a:spcPts val="0"/>
              </a:spcAft>
              <a:buSzPts val="96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21" name="Google Shape;621;p105"/>
          <p:cNvSpPr txBox="1"/>
          <p:nvPr>
            <p:ph idx="3" type="subTitle"/>
          </p:nvPr>
        </p:nvSpPr>
        <p:spPr>
          <a:xfrm>
            <a:off x="6595782" y="2512187"/>
            <a:ext cx="1929600" cy="639900"/>
          </a:xfrm>
          <a:prstGeom prst="rect">
            <a:avLst/>
          </a:prstGeom>
          <a:noFill/>
          <a:ln>
            <a:noFill/>
          </a:ln>
        </p:spPr>
        <p:txBody>
          <a:bodyPr anchorCtr="0" anchor="t" bIns="91425" lIns="0" spcFirstLastPara="1" rIns="91425" wrap="square" tIns="0">
            <a:normAutofit/>
          </a:bodyPr>
          <a:lstStyle>
            <a:lvl1pPr lvl="0" rtl="0" algn="ctr">
              <a:lnSpc>
                <a:spcPct val="100000"/>
              </a:lnSpc>
              <a:spcBef>
                <a:spcPts val="0"/>
              </a:spcBef>
              <a:spcAft>
                <a:spcPts val="0"/>
              </a:spcAft>
              <a:buSzPts val="10560"/>
              <a:buNone/>
              <a:defRPr b="0" i="0" sz="9600">
                <a:solidFill>
                  <a:schemeClr val="dk1"/>
                </a:solidFill>
                <a:latin typeface="DM Serif Text"/>
                <a:ea typeface="DM Serif Text"/>
                <a:cs typeface="DM Serif Text"/>
                <a:sym typeface="DM Serif Text"/>
              </a:defRPr>
            </a:lvl1pPr>
            <a:lvl2pPr lvl="1" rtl="0" algn="ctr">
              <a:lnSpc>
                <a:spcPct val="100000"/>
              </a:lnSpc>
              <a:spcBef>
                <a:spcPts val="0"/>
              </a:spcBef>
              <a:spcAft>
                <a:spcPts val="0"/>
              </a:spcAft>
              <a:buSzPts val="18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120"/>
              <a:buNone/>
              <a:defRPr/>
            </a:lvl4pPr>
            <a:lvl5pPr lvl="4" rtl="0" algn="ctr">
              <a:lnSpc>
                <a:spcPct val="100000"/>
              </a:lnSpc>
              <a:spcBef>
                <a:spcPts val="0"/>
              </a:spcBef>
              <a:spcAft>
                <a:spcPts val="0"/>
              </a:spcAft>
              <a:buSzPts val="96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22" name="Google Shape;622;p105"/>
          <p:cNvSpPr txBox="1"/>
          <p:nvPr>
            <p:ph idx="12" type="sldNum"/>
          </p:nvPr>
        </p:nvSpPr>
        <p:spPr>
          <a:xfrm>
            <a:off x="8173100" y="461181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2">
  <p:cSld name="Clean_2">
    <p:spTree>
      <p:nvGrpSpPr>
        <p:cNvPr id="623" name="Shape 623"/>
        <p:cNvGrpSpPr/>
        <p:nvPr/>
      </p:nvGrpSpPr>
      <p:grpSpPr>
        <a:xfrm>
          <a:off x="0" y="0"/>
          <a:ext cx="0" cy="0"/>
          <a:chOff x="0" y="0"/>
          <a:chExt cx="0" cy="0"/>
        </a:xfrm>
      </p:grpSpPr>
      <p:sp>
        <p:nvSpPr>
          <p:cNvPr id="624" name="Google Shape;624;p106"/>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p:cSld name="Quote Slide_2">
    <p:spTree>
      <p:nvGrpSpPr>
        <p:cNvPr id="625" name="Shape 625"/>
        <p:cNvGrpSpPr/>
        <p:nvPr/>
      </p:nvGrpSpPr>
      <p:grpSpPr>
        <a:xfrm>
          <a:off x="0" y="0"/>
          <a:ext cx="0" cy="0"/>
          <a:chOff x="0" y="0"/>
          <a:chExt cx="0" cy="0"/>
        </a:xfrm>
      </p:grpSpPr>
      <p:sp>
        <p:nvSpPr>
          <p:cNvPr id="626" name="Google Shape;626;p107"/>
          <p:cNvSpPr txBox="1"/>
          <p:nvPr>
            <p:ph type="title"/>
          </p:nvPr>
        </p:nvSpPr>
        <p:spPr>
          <a:xfrm>
            <a:off x="800100" y="1960350"/>
            <a:ext cx="7725300" cy="841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3000"/>
              <a:buFont typeface="Lato"/>
              <a:buNone/>
              <a:defRPr b="0" i="0" sz="3000">
                <a:solidFill>
                  <a:schemeClr val="dk1"/>
                </a:solidFill>
                <a:latin typeface="DM Serif Text"/>
                <a:ea typeface="DM Serif Text"/>
                <a:cs typeface="DM Serif Text"/>
                <a:sym typeface="DM Serif Text"/>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27" name="Google Shape;627;p107"/>
          <p:cNvSpPr txBox="1"/>
          <p:nvPr>
            <p:ph idx="1" type="body"/>
          </p:nvPr>
        </p:nvSpPr>
        <p:spPr>
          <a:xfrm>
            <a:off x="5652516" y="3600400"/>
            <a:ext cx="2281800" cy="2397300"/>
          </a:xfrm>
          <a:prstGeom prst="rect">
            <a:avLst/>
          </a:prstGeom>
          <a:noFill/>
          <a:ln>
            <a:noFill/>
          </a:ln>
        </p:spPr>
        <p:txBody>
          <a:bodyPr anchorCtr="0" anchor="t" bIns="91425" lIns="0" spcFirstLastPara="1" rIns="91425" wrap="square" tIns="0">
            <a:normAutofit/>
          </a:bodyPr>
          <a:lstStyle>
            <a:lvl1pPr indent="-228600" lvl="0" marL="457200" rtl="0" algn="l">
              <a:lnSpc>
                <a:spcPct val="125000"/>
              </a:lnSpc>
              <a:spcBef>
                <a:spcPts val="0"/>
              </a:spcBef>
              <a:spcAft>
                <a:spcPts val="0"/>
              </a:spcAft>
              <a:buSzPts val="1400"/>
              <a:buNone/>
              <a:defRPr b="0" i="0" sz="1400">
                <a:solidFill>
                  <a:schemeClr val="dk1"/>
                </a:solidFill>
                <a:latin typeface="Roboto Light"/>
                <a:ea typeface="Roboto Light"/>
                <a:cs typeface="Roboto Light"/>
                <a:sym typeface="Roboto Light"/>
              </a:defRPr>
            </a:lvl1pPr>
            <a:lvl2pPr indent="-298450" lvl="1" marL="914400" rtl="0" algn="l">
              <a:lnSpc>
                <a:spcPct val="125000"/>
              </a:lnSpc>
              <a:spcBef>
                <a:spcPts val="0"/>
              </a:spcBef>
              <a:spcAft>
                <a:spcPts val="0"/>
              </a:spcAft>
              <a:buSzPts val="1100"/>
              <a:buAutoNum type="alphaLcPeriod"/>
              <a:defRPr sz="1100"/>
            </a:lvl2pPr>
            <a:lvl3pPr indent="-298450" lvl="2" marL="1371600" rtl="0" algn="l">
              <a:lnSpc>
                <a:spcPct val="125000"/>
              </a:lnSpc>
              <a:spcBef>
                <a:spcPts val="0"/>
              </a:spcBef>
              <a:spcAft>
                <a:spcPts val="0"/>
              </a:spcAft>
              <a:buSzPts val="1100"/>
              <a:buAutoNum type="romanLcPeriod"/>
              <a:defRPr sz="1100"/>
            </a:lvl3pPr>
            <a:lvl4pPr indent="-298450" lvl="3" marL="1828800" rtl="0" algn="l">
              <a:lnSpc>
                <a:spcPct val="125000"/>
              </a:lnSpc>
              <a:spcBef>
                <a:spcPts val="0"/>
              </a:spcBef>
              <a:spcAft>
                <a:spcPts val="0"/>
              </a:spcAft>
              <a:buSzPts val="1100"/>
              <a:buAutoNum type="arabicPeriod"/>
              <a:defRPr sz="1100"/>
            </a:lvl4pPr>
            <a:lvl5pPr indent="-298450" lvl="4" marL="2286000" rtl="0" algn="l">
              <a:lnSpc>
                <a:spcPct val="125000"/>
              </a:lnSpc>
              <a:spcBef>
                <a:spcPts val="0"/>
              </a:spcBef>
              <a:spcAft>
                <a:spcPts val="0"/>
              </a:spcAft>
              <a:buSzPts val="1100"/>
              <a:buAutoNum type="alphaLcPeriod"/>
              <a:defRPr sz="1100"/>
            </a:lvl5pPr>
            <a:lvl6pPr indent="-298450" lvl="5" marL="2743200" rtl="0" algn="l">
              <a:lnSpc>
                <a:spcPct val="125000"/>
              </a:lnSpc>
              <a:spcBef>
                <a:spcPts val="0"/>
              </a:spcBef>
              <a:spcAft>
                <a:spcPts val="0"/>
              </a:spcAft>
              <a:buSzPts val="1100"/>
              <a:buAutoNum type="romanLcPeriod"/>
              <a:defRPr sz="1100"/>
            </a:lvl6pPr>
            <a:lvl7pPr indent="-298450" lvl="6" marL="3200400" rtl="0" algn="l">
              <a:lnSpc>
                <a:spcPct val="125000"/>
              </a:lnSpc>
              <a:spcBef>
                <a:spcPts val="0"/>
              </a:spcBef>
              <a:spcAft>
                <a:spcPts val="0"/>
              </a:spcAft>
              <a:buSzPts val="1100"/>
              <a:buAutoNum type="arabicPeriod"/>
              <a:defRPr sz="1100"/>
            </a:lvl7pPr>
            <a:lvl8pPr indent="-317500" lvl="7" marL="3657600" rtl="0" algn="l">
              <a:lnSpc>
                <a:spcPct val="150000"/>
              </a:lnSpc>
              <a:spcBef>
                <a:spcPts val="0"/>
              </a:spcBef>
              <a:spcAft>
                <a:spcPts val="0"/>
              </a:spcAft>
              <a:buSzPts val="1400"/>
              <a:buAutoNum type="alphaLcPeriod"/>
              <a:defRPr/>
            </a:lvl8pPr>
            <a:lvl9pPr indent="-317500" lvl="8" marL="4114800" rtl="0" algn="l">
              <a:lnSpc>
                <a:spcPct val="150000"/>
              </a:lnSpc>
              <a:spcBef>
                <a:spcPts val="0"/>
              </a:spcBef>
              <a:spcAft>
                <a:spcPts val="1600"/>
              </a:spcAft>
              <a:buSzPts val="1400"/>
              <a:buAutoNum type="romanLcPeriod"/>
              <a:defRPr/>
            </a:lvl9pPr>
          </a:lstStyle>
          <a:p/>
        </p:txBody>
      </p:sp>
      <p:sp>
        <p:nvSpPr>
          <p:cNvPr id="628" name="Google Shape;628;p107"/>
          <p:cNvSpPr txBox="1"/>
          <p:nvPr>
            <p:ph idx="2" type="subTitle"/>
          </p:nvPr>
        </p:nvSpPr>
        <p:spPr>
          <a:xfrm>
            <a:off x="9600" y="680492"/>
            <a:ext cx="2000700" cy="639900"/>
          </a:xfrm>
          <a:prstGeom prst="rect">
            <a:avLst/>
          </a:prstGeom>
          <a:noFill/>
          <a:ln>
            <a:noFill/>
          </a:ln>
        </p:spPr>
        <p:txBody>
          <a:bodyPr anchorCtr="0" anchor="t" bIns="91425" lIns="0" spcFirstLastPara="1" rIns="91425" wrap="square" tIns="0">
            <a:normAutofit/>
          </a:bodyPr>
          <a:lstStyle>
            <a:lvl1pPr lvl="0" rtl="0" algn="ctr">
              <a:lnSpc>
                <a:spcPct val="100000"/>
              </a:lnSpc>
              <a:spcBef>
                <a:spcPts val="0"/>
              </a:spcBef>
              <a:spcAft>
                <a:spcPts val="0"/>
              </a:spcAft>
              <a:buSzPts val="10560"/>
              <a:buNone/>
              <a:defRPr b="0" i="0" sz="9600">
                <a:solidFill>
                  <a:schemeClr val="dk1"/>
                </a:solidFill>
                <a:latin typeface="Georgia"/>
                <a:ea typeface="Georgia"/>
                <a:cs typeface="Georgia"/>
                <a:sym typeface="Georgia"/>
              </a:defRPr>
            </a:lvl1pPr>
            <a:lvl2pPr lvl="1" rtl="0" algn="ctr">
              <a:lnSpc>
                <a:spcPct val="100000"/>
              </a:lnSpc>
              <a:spcBef>
                <a:spcPts val="0"/>
              </a:spcBef>
              <a:spcAft>
                <a:spcPts val="0"/>
              </a:spcAft>
              <a:buSzPts val="18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120"/>
              <a:buNone/>
              <a:defRPr/>
            </a:lvl4pPr>
            <a:lvl5pPr lvl="4" rtl="0" algn="ctr">
              <a:lnSpc>
                <a:spcPct val="100000"/>
              </a:lnSpc>
              <a:spcBef>
                <a:spcPts val="0"/>
              </a:spcBef>
              <a:spcAft>
                <a:spcPts val="0"/>
              </a:spcAft>
              <a:buSzPts val="96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29" name="Google Shape;629;p107"/>
          <p:cNvSpPr txBox="1"/>
          <p:nvPr>
            <p:ph idx="3" type="subTitle"/>
          </p:nvPr>
        </p:nvSpPr>
        <p:spPr>
          <a:xfrm>
            <a:off x="6595782" y="2512187"/>
            <a:ext cx="1929600" cy="639900"/>
          </a:xfrm>
          <a:prstGeom prst="rect">
            <a:avLst/>
          </a:prstGeom>
          <a:noFill/>
          <a:ln>
            <a:noFill/>
          </a:ln>
        </p:spPr>
        <p:txBody>
          <a:bodyPr anchorCtr="0" anchor="t" bIns="91425" lIns="0" spcFirstLastPara="1" rIns="91425" wrap="square" tIns="0">
            <a:normAutofit/>
          </a:bodyPr>
          <a:lstStyle>
            <a:lvl1pPr lvl="0" rtl="0" algn="ctr">
              <a:lnSpc>
                <a:spcPct val="100000"/>
              </a:lnSpc>
              <a:spcBef>
                <a:spcPts val="0"/>
              </a:spcBef>
              <a:spcAft>
                <a:spcPts val="0"/>
              </a:spcAft>
              <a:buSzPts val="10560"/>
              <a:buNone/>
              <a:defRPr b="0" i="0" sz="9600">
                <a:solidFill>
                  <a:schemeClr val="dk1"/>
                </a:solidFill>
                <a:latin typeface="DM Serif Text"/>
                <a:ea typeface="DM Serif Text"/>
                <a:cs typeface="DM Serif Text"/>
                <a:sym typeface="DM Serif Text"/>
              </a:defRPr>
            </a:lvl1pPr>
            <a:lvl2pPr lvl="1" rtl="0" algn="ctr">
              <a:lnSpc>
                <a:spcPct val="100000"/>
              </a:lnSpc>
              <a:spcBef>
                <a:spcPts val="0"/>
              </a:spcBef>
              <a:spcAft>
                <a:spcPts val="0"/>
              </a:spcAft>
              <a:buSzPts val="18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120"/>
              <a:buNone/>
              <a:defRPr/>
            </a:lvl4pPr>
            <a:lvl5pPr lvl="4" rtl="0" algn="ctr">
              <a:lnSpc>
                <a:spcPct val="100000"/>
              </a:lnSpc>
              <a:spcBef>
                <a:spcPts val="0"/>
              </a:spcBef>
              <a:spcAft>
                <a:spcPts val="0"/>
              </a:spcAft>
              <a:buSzPts val="96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30" name="Google Shape;630;p107"/>
          <p:cNvSpPr txBox="1"/>
          <p:nvPr>
            <p:ph idx="12" type="sldNum"/>
          </p:nvPr>
        </p:nvSpPr>
        <p:spPr>
          <a:xfrm>
            <a:off x="8173100" y="461181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2" name="Google Shape;72;p1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 name="Google Shape;73;p12"/>
          <p:cNvSpPr txBox="1"/>
          <p:nvPr>
            <p:ph idx="2" type="title"/>
          </p:nvPr>
        </p:nvSpPr>
        <p:spPr>
          <a:xfrm>
            <a:off x="311700" y="10177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74" name="Google Shape;74;p12"/>
          <p:cNvPicPr preferRelativeResize="0"/>
          <p:nvPr/>
        </p:nvPicPr>
        <p:blipFill>
          <a:blip r:embed="rId2">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75" name="Shape 75"/>
        <p:cNvGrpSpPr/>
        <p:nvPr/>
      </p:nvGrpSpPr>
      <p:grpSpPr>
        <a:xfrm>
          <a:off x="0" y="0"/>
          <a:ext cx="0" cy="0"/>
          <a:chOff x="0" y="0"/>
          <a:chExt cx="0" cy="0"/>
        </a:xfrm>
      </p:grpSpPr>
      <p:pic>
        <p:nvPicPr>
          <p:cNvPr id="76" name="Google Shape;76;p13"/>
          <p:cNvPicPr preferRelativeResize="0"/>
          <p:nvPr/>
        </p:nvPicPr>
        <p:blipFill rotWithShape="1">
          <a:blip r:embed="rId2">
            <a:alphaModFix/>
          </a:blip>
          <a:srcRect b="0" l="0" r="911" t="7063"/>
          <a:stretch/>
        </p:blipFill>
        <p:spPr>
          <a:xfrm>
            <a:off x="-51450" y="-76200"/>
            <a:ext cx="9247002" cy="5319125"/>
          </a:xfrm>
          <a:prstGeom prst="rect">
            <a:avLst/>
          </a:prstGeom>
          <a:noFill/>
          <a:ln>
            <a:noFill/>
          </a:ln>
        </p:spPr>
      </p:pic>
      <p:sp>
        <p:nvSpPr>
          <p:cNvPr id="77" name="Google Shape;77;p13"/>
          <p:cNvSpPr/>
          <p:nvPr/>
        </p:nvSpPr>
        <p:spPr>
          <a:xfrm>
            <a:off x="671100" y="437400"/>
            <a:ext cx="7801800" cy="4268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txBox="1"/>
          <p:nvPr>
            <p:ph type="title"/>
          </p:nvPr>
        </p:nvSpPr>
        <p:spPr>
          <a:xfrm>
            <a:off x="311700" y="2170975"/>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400"/>
              <a:buNone/>
              <a:defRPr sz="3400">
                <a:solidFill>
                  <a:schemeClr val="lt1"/>
                </a:solidFill>
              </a:defRPr>
            </a:lvl1pPr>
            <a:lvl2pPr lvl="1" rtl="0" algn="ctr">
              <a:spcBef>
                <a:spcPts val="0"/>
              </a:spcBef>
              <a:spcAft>
                <a:spcPts val="0"/>
              </a:spcAft>
              <a:buSzPts val="3400"/>
              <a:buNone/>
              <a:defRPr sz="3400"/>
            </a:lvl2pPr>
            <a:lvl3pPr lvl="2" rtl="0" algn="ctr">
              <a:spcBef>
                <a:spcPts val="0"/>
              </a:spcBef>
              <a:spcAft>
                <a:spcPts val="0"/>
              </a:spcAft>
              <a:buSzPts val="3400"/>
              <a:buNone/>
              <a:defRPr sz="3400"/>
            </a:lvl3pPr>
            <a:lvl4pPr lvl="3" rtl="0" algn="ctr">
              <a:spcBef>
                <a:spcPts val="0"/>
              </a:spcBef>
              <a:spcAft>
                <a:spcPts val="0"/>
              </a:spcAft>
              <a:buSzPts val="3400"/>
              <a:buNone/>
              <a:defRPr sz="3400"/>
            </a:lvl4pPr>
            <a:lvl5pPr lvl="4" rtl="0" algn="ctr">
              <a:spcBef>
                <a:spcPts val="0"/>
              </a:spcBef>
              <a:spcAft>
                <a:spcPts val="0"/>
              </a:spcAft>
              <a:buSzPts val="3400"/>
              <a:buNone/>
              <a:defRPr sz="3400"/>
            </a:lvl5pPr>
            <a:lvl6pPr lvl="5" rtl="0" algn="ctr">
              <a:spcBef>
                <a:spcPts val="0"/>
              </a:spcBef>
              <a:spcAft>
                <a:spcPts val="0"/>
              </a:spcAft>
              <a:buSzPts val="3400"/>
              <a:buNone/>
              <a:defRPr sz="3400"/>
            </a:lvl6pPr>
            <a:lvl7pPr lvl="6" rtl="0" algn="ctr">
              <a:spcBef>
                <a:spcPts val="0"/>
              </a:spcBef>
              <a:spcAft>
                <a:spcPts val="0"/>
              </a:spcAft>
              <a:buSzPts val="3400"/>
              <a:buNone/>
              <a:defRPr sz="3400"/>
            </a:lvl7pPr>
            <a:lvl8pPr lvl="7" rtl="0" algn="ctr">
              <a:spcBef>
                <a:spcPts val="0"/>
              </a:spcBef>
              <a:spcAft>
                <a:spcPts val="0"/>
              </a:spcAft>
              <a:buSzPts val="3400"/>
              <a:buNone/>
              <a:defRPr sz="3400"/>
            </a:lvl8pPr>
            <a:lvl9pPr lvl="8" rtl="0" algn="ctr">
              <a:spcBef>
                <a:spcPts val="0"/>
              </a:spcBef>
              <a:spcAft>
                <a:spcPts val="0"/>
              </a:spcAft>
              <a:buSzPts val="3400"/>
              <a:buNone/>
              <a:defRPr sz="3400"/>
            </a:lvl9pPr>
          </a:lstStyle>
          <a:p/>
        </p:txBody>
      </p:sp>
      <p:sp>
        <p:nvSpPr>
          <p:cNvPr id="79" name="Google Shape;79;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80" name="Google Shape;80;p13"/>
          <p:cNvPicPr preferRelativeResize="0"/>
          <p:nvPr/>
        </p:nvPicPr>
        <p:blipFill>
          <a:blip r:embed="rId3">
            <a:alphaModFix/>
          </a:blip>
          <a:stretch>
            <a:fillRect/>
          </a:stretch>
        </p:blipFill>
        <p:spPr>
          <a:xfrm>
            <a:off x="3840637" y="4295075"/>
            <a:ext cx="1462825" cy="222850"/>
          </a:xfrm>
          <a:prstGeom prst="rect">
            <a:avLst/>
          </a:prstGeom>
          <a:noFill/>
          <a:ln>
            <a:noFill/>
          </a:ln>
        </p:spPr>
      </p:pic>
      <p:pic>
        <p:nvPicPr>
          <p:cNvPr id="81" name="Google Shape;81;p13"/>
          <p:cNvPicPr preferRelativeResize="0"/>
          <p:nvPr/>
        </p:nvPicPr>
        <p:blipFill rotWithShape="1">
          <a:blip r:embed="rId4">
            <a:alphaModFix/>
          </a:blip>
          <a:srcRect b="-30191" l="0" r="-10987" t="0"/>
          <a:stretch/>
        </p:blipFill>
        <p:spPr>
          <a:xfrm>
            <a:off x="7500250" y="3983736"/>
            <a:ext cx="1574902" cy="142793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2" name="Shape 82"/>
        <p:cNvGrpSpPr/>
        <p:nvPr/>
      </p:nvGrpSpPr>
      <p:grpSpPr>
        <a:xfrm>
          <a:off x="0" y="0"/>
          <a:ext cx="0" cy="0"/>
          <a:chOff x="0" y="0"/>
          <a:chExt cx="0" cy="0"/>
        </a:xfrm>
      </p:grpSpPr>
      <p:sp>
        <p:nvSpPr>
          <p:cNvPr id="83" name="Google Shape;83;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4" name="Google Shape;84;p14"/>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5" name="Google Shape;85;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86" name="Google Shape;86;p14"/>
          <p:cNvPicPr preferRelativeResize="0"/>
          <p:nvPr/>
        </p:nvPicPr>
        <p:blipFill>
          <a:blip r:embed="rId2">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7" name="Shape 87"/>
        <p:cNvGrpSpPr/>
        <p:nvPr/>
      </p:nvGrpSpPr>
      <p:grpSpPr>
        <a:xfrm>
          <a:off x="0" y="0"/>
          <a:ext cx="0" cy="0"/>
          <a:chOff x="0" y="0"/>
          <a:chExt cx="0" cy="0"/>
        </a:xfrm>
      </p:grpSpPr>
      <p:sp>
        <p:nvSpPr>
          <p:cNvPr id="88" name="Google Shape;88;p15"/>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9" name="Google Shape;8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90" name="Google Shape;90;p15"/>
          <p:cNvPicPr preferRelativeResize="0"/>
          <p:nvPr/>
        </p:nvPicPr>
        <p:blipFill>
          <a:blip r:embed="rId2">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sp>
        <p:nvSpPr>
          <p:cNvPr id="92" name="Google Shape;92;p16"/>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6"/>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4" name="Google Shape;94;p16"/>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5" name="Google Shape;95;p16"/>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a:solidFill>
                  <a:schemeClr val="lt1"/>
                </a:solidFill>
              </a:defRPr>
            </a:lvl3pPr>
            <a:lvl4pPr indent="-304800" lvl="3" marL="1828800">
              <a:spcBef>
                <a:spcPts val="0"/>
              </a:spcBef>
              <a:spcAft>
                <a:spcPts val="0"/>
              </a:spcAft>
              <a:buClr>
                <a:schemeClr val="lt1"/>
              </a:buClr>
              <a:buSzPts val="1200"/>
              <a:buChar char="●"/>
              <a:defRPr>
                <a:solidFill>
                  <a:schemeClr val="lt1"/>
                </a:solidFill>
              </a:defRPr>
            </a:lvl4pPr>
            <a:lvl5pPr indent="-304800" lvl="4" marL="2286000">
              <a:spcBef>
                <a:spcPts val="0"/>
              </a:spcBef>
              <a:spcAft>
                <a:spcPts val="0"/>
              </a:spcAft>
              <a:buClr>
                <a:schemeClr val="lt1"/>
              </a:buClr>
              <a:buSzPts val="12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2100" lvl="6" marL="3200400">
              <a:spcBef>
                <a:spcPts val="0"/>
              </a:spcBef>
              <a:spcAft>
                <a:spcPts val="0"/>
              </a:spcAft>
              <a:buClr>
                <a:schemeClr val="lt1"/>
              </a:buClr>
              <a:buSzPts val="1000"/>
              <a:buChar char="●"/>
              <a:defRPr>
                <a:solidFill>
                  <a:schemeClr val="lt1"/>
                </a:solidFill>
              </a:defRPr>
            </a:lvl7pPr>
            <a:lvl8pPr indent="-292100" lvl="7" marL="3657600">
              <a:spcBef>
                <a:spcPts val="0"/>
              </a:spcBef>
              <a:spcAft>
                <a:spcPts val="0"/>
              </a:spcAft>
              <a:buClr>
                <a:schemeClr val="lt1"/>
              </a:buClr>
              <a:buSzPts val="1000"/>
              <a:buChar char="○"/>
              <a:defRPr>
                <a:solidFill>
                  <a:schemeClr val="lt1"/>
                </a:solidFill>
              </a:defRPr>
            </a:lvl8pPr>
            <a:lvl9pPr indent="-292100" lvl="8" marL="4114800">
              <a:spcBef>
                <a:spcPts val="0"/>
              </a:spcBef>
              <a:spcAft>
                <a:spcPts val="0"/>
              </a:spcAft>
              <a:buClr>
                <a:schemeClr val="lt1"/>
              </a:buClr>
              <a:buSzPts val="1000"/>
              <a:buChar char="■"/>
              <a:defRPr>
                <a:solidFill>
                  <a:schemeClr val="lt1"/>
                </a:solidFill>
              </a:defRPr>
            </a:lvl9pPr>
          </a:lstStyle>
          <a:p/>
        </p:txBody>
      </p:sp>
      <p:sp>
        <p:nvSpPr>
          <p:cNvPr id="96" name="Google Shape;96;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97" name="Google Shape;97;p16"/>
          <p:cNvPicPr preferRelativeResize="0"/>
          <p:nvPr/>
        </p:nvPicPr>
        <p:blipFill>
          <a:blip r:embed="rId2">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USTOM_1">
    <p:bg>
      <p:bgPr>
        <a:solidFill>
          <a:schemeClr val="accent1"/>
        </a:solidFill>
      </p:bgPr>
    </p:bg>
    <p:spTree>
      <p:nvGrpSpPr>
        <p:cNvPr id="98" name="Shape 98"/>
        <p:cNvGrpSpPr/>
        <p:nvPr/>
      </p:nvGrpSpPr>
      <p:grpSpPr>
        <a:xfrm>
          <a:off x="0" y="0"/>
          <a:ext cx="0" cy="0"/>
          <a:chOff x="0" y="0"/>
          <a:chExt cx="0" cy="0"/>
        </a:xfrm>
      </p:grpSpPr>
      <p:sp>
        <p:nvSpPr>
          <p:cNvPr id="99" name="Google Shape;99;p17"/>
          <p:cNvSpPr txBox="1"/>
          <p:nvPr>
            <p:ph type="title"/>
          </p:nvPr>
        </p:nvSpPr>
        <p:spPr>
          <a:xfrm>
            <a:off x="5674000" y="269975"/>
            <a:ext cx="30348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00" name="Google Shape;100;p17"/>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DM Sans"/>
              <a:ea typeface="DM Sans"/>
              <a:cs typeface="DM Sans"/>
              <a:sym typeface="DM Sans"/>
            </a:endParaRPr>
          </a:p>
        </p:txBody>
      </p:sp>
      <p:sp>
        <p:nvSpPr>
          <p:cNvPr id="101" name="Google Shape;101;p17"/>
          <p:cNvSpPr/>
          <p:nvPr/>
        </p:nvSpPr>
        <p:spPr>
          <a:xfrm>
            <a:off x="0" y="0"/>
            <a:ext cx="5478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7"/>
          <p:cNvSpPr txBox="1"/>
          <p:nvPr>
            <p:ph idx="1" type="body"/>
          </p:nvPr>
        </p:nvSpPr>
        <p:spPr>
          <a:xfrm>
            <a:off x="5832875" y="1967225"/>
            <a:ext cx="3311100" cy="130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04800" lvl="1" marL="914400" rtl="0">
              <a:spcBef>
                <a:spcPts val="0"/>
              </a:spcBef>
              <a:spcAft>
                <a:spcPts val="0"/>
              </a:spcAft>
              <a:buClr>
                <a:schemeClr val="lt1"/>
              </a:buClr>
              <a:buSzPts val="1200"/>
              <a:buChar char="○"/>
              <a:defRPr>
                <a:solidFill>
                  <a:schemeClr val="lt1"/>
                </a:solidFill>
              </a:defRPr>
            </a:lvl2pPr>
            <a:lvl3pPr indent="-304800" lvl="2" marL="1371600" rtl="0">
              <a:spcBef>
                <a:spcPts val="0"/>
              </a:spcBef>
              <a:spcAft>
                <a:spcPts val="0"/>
              </a:spcAft>
              <a:buClr>
                <a:schemeClr val="lt1"/>
              </a:buClr>
              <a:buSzPts val="1200"/>
              <a:buChar char="■"/>
              <a:defRPr>
                <a:solidFill>
                  <a:schemeClr val="lt1"/>
                </a:solidFill>
              </a:defRPr>
            </a:lvl3pPr>
            <a:lvl4pPr indent="-304800" lvl="3" marL="1828800" rtl="0">
              <a:spcBef>
                <a:spcPts val="0"/>
              </a:spcBef>
              <a:spcAft>
                <a:spcPts val="0"/>
              </a:spcAft>
              <a:buClr>
                <a:schemeClr val="lt1"/>
              </a:buClr>
              <a:buSzPts val="1200"/>
              <a:buChar char="●"/>
              <a:defRPr>
                <a:solidFill>
                  <a:schemeClr val="lt1"/>
                </a:solidFill>
              </a:defRPr>
            </a:lvl4pPr>
            <a:lvl5pPr indent="-304800" lvl="4" marL="2286000" rtl="0">
              <a:spcBef>
                <a:spcPts val="0"/>
              </a:spcBef>
              <a:spcAft>
                <a:spcPts val="0"/>
              </a:spcAft>
              <a:buClr>
                <a:schemeClr val="lt1"/>
              </a:buClr>
              <a:buSzPts val="12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2100" lvl="6" marL="3200400" rtl="0">
              <a:spcBef>
                <a:spcPts val="0"/>
              </a:spcBef>
              <a:spcAft>
                <a:spcPts val="0"/>
              </a:spcAft>
              <a:buClr>
                <a:schemeClr val="lt1"/>
              </a:buClr>
              <a:buSzPts val="1000"/>
              <a:buChar char="●"/>
              <a:defRPr>
                <a:solidFill>
                  <a:schemeClr val="lt1"/>
                </a:solidFill>
              </a:defRPr>
            </a:lvl7pPr>
            <a:lvl8pPr indent="-292100" lvl="7" marL="3657600" rtl="0">
              <a:spcBef>
                <a:spcPts val="0"/>
              </a:spcBef>
              <a:spcAft>
                <a:spcPts val="0"/>
              </a:spcAft>
              <a:buClr>
                <a:schemeClr val="lt1"/>
              </a:buClr>
              <a:buSzPts val="1000"/>
              <a:buChar char="○"/>
              <a:defRPr>
                <a:solidFill>
                  <a:schemeClr val="lt1"/>
                </a:solidFill>
              </a:defRPr>
            </a:lvl8pPr>
            <a:lvl9pPr indent="-292100" lvl="8" marL="4114800" rtl="0">
              <a:spcBef>
                <a:spcPts val="0"/>
              </a:spcBef>
              <a:spcAft>
                <a:spcPts val="0"/>
              </a:spcAft>
              <a:buClr>
                <a:schemeClr val="lt1"/>
              </a:buClr>
              <a:buSzPts val="1000"/>
              <a:buChar char="■"/>
              <a:defRPr>
                <a:solidFill>
                  <a:schemeClr val="lt1"/>
                </a:solidFill>
              </a:defRPr>
            </a:lvl9pPr>
          </a:lstStyle>
          <a:p/>
        </p:txBody>
      </p:sp>
      <p:pic>
        <p:nvPicPr>
          <p:cNvPr id="103" name="Google Shape;103;p17"/>
          <p:cNvPicPr preferRelativeResize="0"/>
          <p:nvPr/>
        </p:nvPicPr>
        <p:blipFill>
          <a:blip r:embed="rId2">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tra Wide Chart">
  <p:cSld name="CUSTOM_1_2">
    <p:bg>
      <p:bgPr>
        <a:solidFill>
          <a:schemeClr val="accent1"/>
        </a:solidFill>
      </p:bgPr>
    </p:bg>
    <p:spTree>
      <p:nvGrpSpPr>
        <p:cNvPr id="104" name="Shape 104"/>
        <p:cNvGrpSpPr/>
        <p:nvPr/>
      </p:nvGrpSpPr>
      <p:grpSpPr>
        <a:xfrm>
          <a:off x="0" y="0"/>
          <a:ext cx="0" cy="0"/>
          <a:chOff x="0" y="0"/>
          <a:chExt cx="0" cy="0"/>
        </a:xfrm>
      </p:grpSpPr>
      <p:sp>
        <p:nvSpPr>
          <p:cNvPr id="105" name="Google Shape;105;p18"/>
          <p:cNvSpPr txBox="1"/>
          <p:nvPr>
            <p:ph type="title"/>
          </p:nvPr>
        </p:nvSpPr>
        <p:spPr>
          <a:xfrm>
            <a:off x="7264575" y="269975"/>
            <a:ext cx="1444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100"/>
              <a:buNone/>
              <a:defRPr sz="21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06" name="Google Shape;106;p18"/>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DM Sans"/>
              <a:ea typeface="DM Sans"/>
              <a:cs typeface="DM Sans"/>
              <a:sym typeface="DM Sans"/>
            </a:endParaRPr>
          </a:p>
        </p:txBody>
      </p:sp>
      <p:sp>
        <p:nvSpPr>
          <p:cNvPr id="107" name="Google Shape;107;p18"/>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txBox="1"/>
          <p:nvPr>
            <p:ph idx="1" type="body"/>
          </p:nvPr>
        </p:nvSpPr>
        <p:spPr>
          <a:xfrm>
            <a:off x="7319525" y="1967225"/>
            <a:ext cx="1824300" cy="130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04800" lvl="1" marL="914400" rtl="0">
              <a:spcBef>
                <a:spcPts val="0"/>
              </a:spcBef>
              <a:spcAft>
                <a:spcPts val="0"/>
              </a:spcAft>
              <a:buClr>
                <a:schemeClr val="lt1"/>
              </a:buClr>
              <a:buSzPts val="1200"/>
              <a:buChar char="○"/>
              <a:defRPr>
                <a:solidFill>
                  <a:schemeClr val="lt1"/>
                </a:solidFill>
              </a:defRPr>
            </a:lvl2pPr>
            <a:lvl3pPr indent="-304800" lvl="2" marL="1371600" rtl="0">
              <a:spcBef>
                <a:spcPts val="0"/>
              </a:spcBef>
              <a:spcAft>
                <a:spcPts val="0"/>
              </a:spcAft>
              <a:buClr>
                <a:schemeClr val="lt1"/>
              </a:buClr>
              <a:buSzPts val="1200"/>
              <a:buChar char="■"/>
              <a:defRPr>
                <a:solidFill>
                  <a:schemeClr val="lt1"/>
                </a:solidFill>
              </a:defRPr>
            </a:lvl3pPr>
            <a:lvl4pPr indent="-304800" lvl="3" marL="1828800" rtl="0">
              <a:spcBef>
                <a:spcPts val="0"/>
              </a:spcBef>
              <a:spcAft>
                <a:spcPts val="0"/>
              </a:spcAft>
              <a:buClr>
                <a:schemeClr val="lt1"/>
              </a:buClr>
              <a:buSzPts val="1200"/>
              <a:buChar char="●"/>
              <a:defRPr>
                <a:solidFill>
                  <a:schemeClr val="lt1"/>
                </a:solidFill>
              </a:defRPr>
            </a:lvl4pPr>
            <a:lvl5pPr indent="-304800" lvl="4" marL="2286000" rtl="0">
              <a:spcBef>
                <a:spcPts val="0"/>
              </a:spcBef>
              <a:spcAft>
                <a:spcPts val="0"/>
              </a:spcAft>
              <a:buClr>
                <a:schemeClr val="lt1"/>
              </a:buClr>
              <a:buSzPts val="12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2100" lvl="6" marL="3200400" rtl="0">
              <a:spcBef>
                <a:spcPts val="0"/>
              </a:spcBef>
              <a:spcAft>
                <a:spcPts val="0"/>
              </a:spcAft>
              <a:buClr>
                <a:schemeClr val="lt1"/>
              </a:buClr>
              <a:buSzPts val="1000"/>
              <a:buChar char="●"/>
              <a:defRPr>
                <a:solidFill>
                  <a:schemeClr val="lt1"/>
                </a:solidFill>
              </a:defRPr>
            </a:lvl7pPr>
            <a:lvl8pPr indent="-292100" lvl="7" marL="3657600" rtl="0">
              <a:spcBef>
                <a:spcPts val="0"/>
              </a:spcBef>
              <a:spcAft>
                <a:spcPts val="0"/>
              </a:spcAft>
              <a:buClr>
                <a:schemeClr val="lt1"/>
              </a:buClr>
              <a:buSzPts val="1000"/>
              <a:buChar char="○"/>
              <a:defRPr>
                <a:solidFill>
                  <a:schemeClr val="lt1"/>
                </a:solidFill>
              </a:defRPr>
            </a:lvl8pPr>
            <a:lvl9pPr indent="-292100" lvl="8" marL="4114800" rtl="0">
              <a:spcBef>
                <a:spcPts val="0"/>
              </a:spcBef>
              <a:spcAft>
                <a:spcPts val="0"/>
              </a:spcAft>
              <a:buClr>
                <a:schemeClr val="lt1"/>
              </a:buClr>
              <a:buSzPts val="1000"/>
              <a:buChar char="■"/>
              <a:defRPr>
                <a:solidFill>
                  <a:schemeClr val="lt1"/>
                </a:solidFill>
              </a:defRPr>
            </a:lvl9pPr>
          </a:lstStyle>
          <a:p/>
        </p:txBody>
      </p:sp>
      <p:pic>
        <p:nvPicPr>
          <p:cNvPr id="109" name="Google Shape;109;p18"/>
          <p:cNvPicPr preferRelativeResize="0"/>
          <p:nvPr/>
        </p:nvPicPr>
        <p:blipFill>
          <a:blip r:embed="rId2">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110" name="Shape 110"/>
        <p:cNvGrpSpPr/>
        <p:nvPr/>
      </p:nvGrpSpPr>
      <p:grpSpPr>
        <a:xfrm>
          <a:off x="0" y="0"/>
          <a:ext cx="0" cy="0"/>
          <a:chOff x="0" y="0"/>
          <a:chExt cx="0" cy="0"/>
        </a:xfrm>
      </p:grpSpPr>
      <p:pic>
        <p:nvPicPr>
          <p:cNvPr id="111" name="Google Shape;111;p19"/>
          <p:cNvPicPr preferRelativeResize="0"/>
          <p:nvPr/>
        </p:nvPicPr>
        <p:blipFill rotWithShape="1">
          <a:blip r:embed="rId2">
            <a:alphaModFix/>
          </a:blip>
          <a:srcRect b="8061" l="9698" r="0" t="8053"/>
          <a:stretch/>
        </p:blipFill>
        <p:spPr>
          <a:xfrm>
            <a:off x="3" y="-32900"/>
            <a:ext cx="9144003" cy="5209301"/>
          </a:xfrm>
          <a:prstGeom prst="rect">
            <a:avLst/>
          </a:prstGeom>
          <a:noFill/>
          <a:ln>
            <a:noFill/>
          </a:ln>
        </p:spPr>
      </p:pic>
      <p:sp>
        <p:nvSpPr>
          <p:cNvPr id="112" name="Google Shape;112;p19"/>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accent1"/>
              </a:buClr>
              <a:buSzPts val="12000"/>
              <a:buNone/>
              <a:defRPr sz="12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4" name="Google Shape;114;p19"/>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298450" lvl="5" marL="2743200" algn="ctr">
              <a:spcBef>
                <a:spcPts val="0"/>
              </a:spcBef>
              <a:spcAft>
                <a:spcPts val="0"/>
              </a:spcAft>
              <a:buSzPts val="11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115" name="Google Shape;11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16" name="Google Shape;116;p19"/>
          <p:cNvPicPr preferRelativeResize="0"/>
          <p:nvPr/>
        </p:nvPicPr>
        <p:blipFill rotWithShape="1">
          <a:blip r:embed="rId3">
            <a:alphaModFix/>
          </a:blip>
          <a:srcRect b="20760" l="0" r="7192" t="0"/>
          <a:stretch/>
        </p:blipFill>
        <p:spPr>
          <a:xfrm>
            <a:off x="8130300" y="4447000"/>
            <a:ext cx="1055401" cy="696500"/>
          </a:xfrm>
          <a:prstGeom prst="rect">
            <a:avLst/>
          </a:prstGeom>
          <a:noFill/>
          <a:ln>
            <a:noFill/>
          </a:ln>
        </p:spPr>
      </p:pic>
      <p:pic>
        <p:nvPicPr>
          <p:cNvPr id="117" name="Google Shape;117;p19"/>
          <p:cNvPicPr preferRelativeResize="0"/>
          <p:nvPr/>
        </p:nvPicPr>
        <p:blipFill>
          <a:blip r:embed="rId4">
            <a:alphaModFix/>
          </a:blip>
          <a:stretch>
            <a:fillRect/>
          </a:stretch>
        </p:blipFill>
        <p:spPr>
          <a:xfrm>
            <a:off x="454975" y="4663225"/>
            <a:ext cx="1001051" cy="1529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_NUMBER_2">
    <p:spTree>
      <p:nvGrpSpPr>
        <p:cNvPr id="118" name="Shape 118"/>
        <p:cNvGrpSpPr/>
        <p:nvPr/>
      </p:nvGrpSpPr>
      <p:grpSpPr>
        <a:xfrm>
          <a:off x="0" y="0"/>
          <a:ext cx="0" cy="0"/>
          <a:chOff x="0" y="0"/>
          <a:chExt cx="0" cy="0"/>
        </a:xfrm>
      </p:grpSpPr>
      <p:pic>
        <p:nvPicPr>
          <p:cNvPr id="119" name="Google Shape;119;p20"/>
          <p:cNvPicPr preferRelativeResize="0"/>
          <p:nvPr/>
        </p:nvPicPr>
        <p:blipFill rotWithShape="1">
          <a:blip r:embed="rId2">
            <a:alphaModFix/>
          </a:blip>
          <a:srcRect b="8061" l="9698" r="0" t="8053"/>
          <a:stretch/>
        </p:blipFill>
        <p:spPr>
          <a:xfrm>
            <a:off x="3" y="-32900"/>
            <a:ext cx="9144003" cy="5209301"/>
          </a:xfrm>
          <a:prstGeom prst="rect">
            <a:avLst/>
          </a:prstGeom>
          <a:noFill/>
          <a:ln>
            <a:noFill/>
          </a:ln>
        </p:spPr>
      </p:pic>
      <p:sp>
        <p:nvSpPr>
          <p:cNvPr id="120" name="Google Shape;120;p20"/>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 name="Google Shape;121;p20"/>
          <p:cNvPicPr preferRelativeResize="0"/>
          <p:nvPr/>
        </p:nvPicPr>
        <p:blipFill>
          <a:blip r:embed="rId3">
            <a:alphaModFix/>
          </a:blip>
          <a:stretch>
            <a:fillRect/>
          </a:stretch>
        </p:blipFill>
        <p:spPr>
          <a:xfrm>
            <a:off x="454975" y="4663225"/>
            <a:ext cx="1001051" cy="152925"/>
          </a:xfrm>
          <a:prstGeom prst="rect">
            <a:avLst/>
          </a:prstGeom>
          <a:noFill/>
          <a:ln>
            <a:noFill/>
          </a:ln>
        </p:spPr>
      </p:pic>
      <p:sp>
        <p:nvSpPr>
          <p:cNvPr id="122" name="Google Shape;122;p20"/>
          <p:cNvSpPr txBox="1"/>
          <p:nvPr>
            <p:ph hasCustomPrompt="1" type="title"/>
          </p:nvPr>
        </p:nvSpPr>
        <p:spPr>
          <a:xfrm>
            <a:off x="311700" y="1295300"/>
            <a:ext cx="2693700" cy="895200"/>
          </a:xfrm>
          <a:prstGeom prst="rect">
            <a:avLst/>
          </a:prstGeom>
        </p:spPr>
        <p:txBody>
          <a:bodyPr anchorCtr="0" anchor="b" bIns="91425" lIns="91425" spcFirstLastPara="1" rIns="91425" wrap="square" tIns="91425">
            <a:normAutofit/>
          </a:bodyPr>
          <a:lstStyle>
            <a:lvl1pPr lvl="0" rtl="0">
              <a:spcBef>
                <a:spcPts val="0"/>
              </a:spcBef>
              <a:spcAft>
                <a:spcPts val="0"/>
              </a:spcAft>
              <a:buSzPts val="72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3" name="Google Shape;123;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4" name="Google Shape;124;p20"/>
          <p:cNvSpPr txBox="1"/>
          <p:nvPr>
            <p:ph hasCustomPrompt="1" idx="2" type="title"/>
          </p:nvPr>
        </p:nvSpPr>
        <p:spPr>
          <a:xfrm>
            <a:off x="3005400" y="1295300"/>
            <a:ext cx="2693700" cy="8952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5" name="Google Shape;125;p20"/>
          <p:cNvSpPr txBox="1"/>
          <p:nvPr>
            <p:ph hasCustomPrompt="1" idx="3" type="title"/>
          </p:nvPr>
        </p:nvSpPr>
        <p:spPr>
          <a:xfrm>
            <a:off x="5813275" y="1295300"/>
            <a:ext cx="2693700" cy="895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B095FF"/>
              </a:buClr>
              <a:buSzPts val="7200"/>
              <a:buNone/>
              <a:defRPr sz="7200">
                <a:solidFill>
                  <a:srgbClr val="B095FF"/>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6" name="Google Shape;126;p20"/>
          <p:cNvSpPr txBox="1"/>
          <p:nvPr>
            <p:ph hasCustomPrompt="1" idx="4" type="title"/>
          </p:nvPr>
        </p:nvSpPr>
        <p:spPr>
          <a:xfrm>
            <a:off x="311700" y="2995500"/>
            <a:ext cx="2693700" cy="895200"/>
          </a:xfrm>
          <a:prstGeom prst="rect">
            <a:avLst/>
          </a:prstGeom>
        </p:spPr>
        <p:txBody>
          <a:bodyPr anchorCtr="0" anchor="b" bIns="91425" lIns="91425" spcFirstLastPara="1" rIns="91425" wrap="square" tIns="91425">
            <a:normAutofit/>
          </a:bodyPr>
          <a:lstStyle>
            <a:lvl1pPr lvl="0" rtl="0">
              <a:spcBef>
                <a:spcPts val="0"/>
              </a:spcBef>
              <a:spcAft>
                <a:spcPts val="0"/>
              </a:spcAft>
              <a:buSzPts val="72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7" name="Google Shape;127;p20"/>
          <p:cNvSpPr txBox="1"/>
          <p:nvPr>
            <p:ph hasCustomPrompt="1" idx="5" type="title"/>
          </p:nvPr>
        </p:nvSpPr>
        <p:spPr>
          <a:xfrm>
            <a:off x="3005400" y="2995500"/>
            <a:ext cx="2693700" cy="8952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8" name="Google Shape;128;p20"/>
          <p:cNvSpPr txBox="1"/>
          <p:nvPr>
            <p:ph hasCustomPrompt="1" idx="6" type="title"/>
          </p:nvPr>
        </p:nvSpPr>
        <p:spPr>
          <a:xfrm>
            <a:off x="5813275" y="2995500"/>
            <a:ext cx="2693700" cy="895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B095FF"/>
              </a:buClr>
              <a:buSzPts val="7200"/>
              <a:buNone/>
              <a:defRPr sz="7200">
                <a:solidFill>
                  <a:srgbClr val="B095FF"/>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9" name="Google Shape;129;p20"/>
          <p:cNvSpPr txBox="1"/>
          <p:nvPr>
            <p:ph idx="1" type="body"/>
          </p:nvPr>
        </p:nvSpPr>
        <p:spPr>
          <a:xfrm>
            <a:off x="311700" y="2028600"/>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0" name="Google Shape;130;p20"/>
          <p:cNvSpPr txBox="1"/>
          <p:nvPr>
            <p:ph idx="7" type="body"/>
          </p:nvPr>
        </p:nvSpPr>
        <p:spPr>
          <a:xfrm>
            <a:off x="3005400" y="2028600"/>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1" name="Google Shape;131;p20"/>
          <p:cNvSpPr txBox="1"/>
          <p:nvPr>
            <p:ph idx="8" type="body"/>
          </p:nvPr>
        </p:nvSpPr>
        <p:spPr>
          <a:xfrm>
            <a:off x="5699100" y="2028600"/>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2" name="Google Shape;132;p20"/>
          <p:cNvSpPr txBox="1"/>
          <p:nvPr>
            <p:ph idx="9" type="body"/>
          </p:nvPr>
        </p:nvSpPr>
        <p:spPr>
          <a:xfrm>
            <a:off x="311700" y="3823225"/>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3" name="Google Shape;133;p20"/>
          <p:cNvSpPr txBox="1"/>
          <p:nvPr>
            <p:ph idx="13" type="body"/>
          </p:nvPr>
        </p:nvSpPr>
        <p:spPr>
          <a:xfrm>
            <a:off x="3005400" y="3823225"/>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4" name="Google Shape;134;p20"/>
          <p:cNvSpPr txBox="1"/>
          <p:nvPr>
            <p:ph idx="14" type="body"/>
          </p:nvPr>
        </p:nvSpPr>
        <p:spPr>
          <a:xfrm>
            <a:off x="5699100" y="3823225"/>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5" name="Google Shape;135;p20"/>
          <p:cNvSpPr txBox="1"/>
          <p:nvPr>
            <p:ph idx="15" type="title"/>
          </p:nvPr>
        </p:nvSpPr>
        <p:spPr>
          <a:xfrm>
            <a:off x="311700" y="220975"/>
            <a:ext cx="55017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11">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5" name="Google Shape;15;p3"/>
          <p:cNvPicPr preferRelativeResize="0"/>
          <p:nvPr/>
        </p:nvPicPr>
        <p:blipFill>
          <a:blip r:embed="rId2">
            <a:alphaModFix/>
          </a:blip>
          <a:stretch>
            <a:fillRect/>
          </a:stretch>
        </p:blipFill>
        <p:spPr>
          <a:xfrm>
            <a:off x="310001" y="4655604"/>
            <a:ext cx="1199421" cy="1827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IG_NUMBER_1">
    <p:spTree>
      <p:nvGrpSpPr>
        <p:cNvPr id="136" name="Shape 136"/>
        <p:cNvGrpSpPr/>
        <p:nvPr/>
      </p:nvGrpSpPr>
      <p:grpSpPr>
        <a:xfrm>
          <a:off x="0" y="0"/>
          <a:ext cx="0" cy="0"/>
          <a:chOff x="0" y="0"/>
          <a:chExt cx="0" cy="0"/>
        </a:xfrm>
      </p:grpSpPr>
      <p:pic>
        <p:nvPicPr>
          <p:cNvPr id="137" name="Google Shape;137;p21"/>
          <p:cNvPicPr preferRelativeResize="0"/>
          <p:nvPr/>
        </p:nvPicPr>
        <p:blipFill>
          <a:blip r:embed="rId2">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IG_NUMBER_1_4">
    <p:spTree>
      <p:nvGrpSpPr>
        <p:cNvPr id="138" name="Shape 138"/>
        <p:cNvGrpSpPr/>
        <p:nvPr/>
      </p:nvGrpSpPr>
      <p:grpSpPr>
        <a:xfrm>
          <a:off x="0" y="0"/>
          <a:ext cx="0" cy="0"/>
          <a:chOff x="0" y="0"/>
          <a:chExt cx="0" cy="0"/>
        </a:xfrm>
      </p:grpSpPr>
      <p:pic>
        <p:nvPicPr>
          <p:cNvPr id="139" name="Google Shape;139;p22"/>
          <p:cNvPicPr preferRelativeResize="0"/>
          <p:nvPr/>
        </p:nvPicPr>
        <p:blipFill rotWithShape="1">
          <a:blip r:embed="rId2">
            <a:alphaModFix/>
          </a:blip>
          <a:srcRect b="8061" l="9698" r="0" t="8053"/>
          <a:stretch/>
        </p:blipFill>
        <p:spPr>
          <a:xfrm>
            <a:off x="3" y="-32900"/>
            <a:ext cx="9144003" cy="5209301"/>
          </a:xfrm>
          <a:prstGeom prst="rect">
            <a:avLst/>
          </a:prstGeom>
          <a:noFill/>
          <a:ln>
            <a:noFill/>
          </a:ln>
        </p:spPr>
      </p:pic>
      <p:sp>
        <p:nvSpPr>
          <p:cNvPr id="140" name="Google Shape;140;p22"/>
          <p:cNvSpPr/>
          <p:nvPr/>
        </p:nvSpPr>
        <p:spPr>
          <a:xfrm>
            <a:off x="251400" y="237525"/>
            <a:ext cx="8641200" cy="1760400"/>
          </a:xfrm>
          <a:prstGeom prst="roundRect">
            <a:avLst>
              <a:gd fmla="val 1020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2"/>
          <p:cNvSpPr/>
          <p:nvPr/>
        </p:nvSpPr>
        <p:spPr>
          <a:xfrm>
            <a:off x="251475" y="2270300"/>
            <a:ext cx="2710500" cy="2598600"/>
          </a:xfrm>
          <a:prstGeom prst="roundRect">
            <a:avLst>
              <a:gd fmla="val 7527" name="adj"/>
            </a:avLst>
          </a:pr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2"/>
          <p:cNvSpPr/>
          <p:nvPr/>
        </p:nvSpPr>
        <p:spPr>
          <a:xfrm>
            <a:off x="3216750" y="2270300"/>
            <a:ext cx="2710500" cy="2598600"/>
          </a:xfrm>
          <a:prstGeom prst="roundRect">
            <a:avLst>
              <a:gd fmla="val 7527" name="adj"/>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2"/>
          <p:cNvSpPr/>
          <p:nvPr/>
        </p:nvSpPr>
        <p:spPr>
          <a:xfrm>
            <a:off x="6136675" y="2270300"/>
            <a:ext cx="2710500" cy="2598600"/>
          </a:xfrm>
          <a:prstGeom prst="roundRect">
            <a:avLst>
              <a:gd fmla="val 7527" name="adj"/>
            </a:avLst>
          </a:pr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2"/>
          <p:cNvSpPr txBox="1"/>
          <p:nvPr>
            <p:ph hasCustomPrompt="1" type="title"/>
          </p:nvPr>
        </p:nvSpPr>
        <p:spPr>
          <a:xfrm>
            <a:off x="3267475" y="2530400"/>
            <a:ext cx="26598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3600"/>
              <a:buNone/>
              <a:defRPr b="1" sz="36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145" name="Google Shape;145;p22"/>
          <p:cNvSpPr txBox="1"/>
          <p:nvPr>
            <p:ph idx="1" type="body"/>
          </p:nvPr>
        </p:nvSpPr>
        <p:spPr>
          <a:xfrm>
            <a:off x="3267475" y="3390075"/>
            <a:ext cx="26598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Clr>
                <a:schemeClr val="lt1"/>
              </a:buClr>
              <a:buSzPts val="1400"/>
              <a:buChar char="●"/>
              <a:defRPr sz="1400">
                <a:solidFill>
                  <a:schemeClr val="lt1"/>
                </a:solidFill>
              </a:defRPr>
            </a:lvl1pPr>
            <a:lvl2pPr indent="-304800" lvl="1" marL="914400" rtl="0" algn="ctr">
              <a:spcBef>
                <a:spcPts val="0"/>
              </a:spcBef>
              <a:spcAft>
                <a:spcPts val="0"/>
              </a:spcAft>
              <a:buClr>
                <a:schemeClr val="lt1"/>
              </a:buClr>
              <a:buSzPts val="1200"/>
              <a:buChar char="○"/>
              <a:defRPr sz="1200">
                <a:solidFill>
                  <a:schemeClr val="lt1"/>
                </a:solidFill>
              </a:defRPr>
            </a:lvl2pPr>
            <a:lvl3pPr indent="-304800" lvl="2" marL="1371600" rtl="0" algn="ctr">
              <a:spcBef>
                <a:spcPts val="0"/>
              </a:spcBef>
              <a:spcAft>
                <a:spcPts val="0"/>
              </a:spcAft>
              <a:buClr>
                <a:schemeClr val="lt1"/>
              </a:buClr>
              <a:buSzPts val="1200"/>
              <a:buChar char="■"/>
              <a:defRPr sz="1200">
                <a:solidFill>
                  <a:schemeClr val="lt1"/>
                </a:solidFill>
              </a:defRPr>
            </a:lvl3pPr>
            <a:lvl4pPr indent="-304800" lvl="3" marL="1828800" rtl="0" algn="ctr">
              <a:spcBef>
                <a:spcPts val="0"/>
              </a:spcBef>
              <a:spcAft>
                <a:spcPts val="0"/>
              </a:spcAft>
              <a:buClr>
                <a:schemeClr val="lt1"/>
              </a:buClr>
              <a:buSzPts val="1200"/>
              <a:buChar char="●"/>
              <a:defRPr sz="1200">
                <a:solidFill>
                  <a:schemeClr val="lt1"/>
                </a:solidFill>
              </a:defRPr>
            </a:lvl4pPr>
            <a:lvl5pPr indent="-304800" lvl="4" marL="2286000" rtl="0" algn="ctr">
              <a:spcBef>
                <a:spcPts val="0"/>
              </a:spcBef>
              <a:spcAft>
                <a:spcPts val="0"/>
              </a:spcAft>
              <a:buClr>
                <a:schemeClr val="lt1"/>
              </a:buClr>
              <a:buSzPts val="1200"/>
              <a:buChar char="○"/>
              <a:defRPr sz="1200">
                <a:solidFill>
                  <a:schemeClr val="lt1"/>
                </a:solidFill>
              </a:defRPr>
            </a:lvl5pPr>
            <a:lvl6pPr indent="-304800" lvl="5" marL="2743200" rtl="0" algn="ctr">
              <a:spcBef>
                <a:spcPts val="0"/>
              </a:spcBef>
              <a:spcAft>
                <a:spcPts val="0"/>
              </a:spcAft>
              <a:buClr>
                <a:schemeClr val="lt1"/>
              </a:buClr>
              <a:buSzPts val="1200"/>
              <a:buChar char="■"/>
              <a:defRPr sz="1200">
                <a:solidFill>
                  <a:schemeClr val="lt1"/>
                </a:solidFill>
              </a:defRPr>
            </a:lvl6pPr>
            <a:lvl7pPr indent="-304800" lvl="6" marL="3200400" rtl="0" algn="ctr">
              <a:spcBef>
                <a:spcPts val="0"/>
              </a:spcBef>
              <a:spcAft>
                <a:spcPts val="0"/>
              </a:spcAft>
              <a:buClr>
                <a:schemeClr val="lt1"/>
              </a:buClr>
              <a:buSzPts val="1200"/>
              <a:buChar char="●"/>
              <a:defRPr sz="1200">
                <a:solidFill>
                  <a:schemeClr val="lt1"/>
                </a:solidFill>
              </a:defRPr>
            </a:lvl7pPr>
            <a:lvl8pPr indent="-304800" lvl="7" marL="3657600" rtl="0" algn="ctr">
              <a:spcBef>
                <a:spcPts val="0"/>
              </a:spcBef>
              <a:spcAft>
                <a:spcPts val="0"/>
              </a:spcAft>
              <a:buClr>
                <a:schemeClr val="lt1"/>
              </a:buClr>
              <a:buSzPts val="1200"/>
              <a:buChar char="○"/>
              <a:defRPr sz="1200">
                <a:solidFill>
                  <a:schemeClr val="lt1"/>
                </a:solidFill>
              </a:defRPr>
            </a:lvl8pPr>
            <a:lvl9pPr indent="-304800" lvl="8" marL="4114800" rtl="0" algn="ctr">
              <a:spcBef>
                <a:spcPts val="0"/>
              </a:spcBef>
              <a:spcAft>
                <a:spcPts val="0"/>
              </a:spcAft>
              <a:buClr>
                <a:schemeClr val="lt1"/>
              </a:buClr>
              <a:buSzPts val="1200"/>
              <a:buChar char="■"/>
              <a:defRPr sz="1200">
                <a:solidFill>
                  <a:schemeClr val="lt1"/>
                </a:solidFill>
              </a:defRPr>
            </a:lvl9pPr>
          </a:lstStyle>
          <a:p/>
        </p:txBody>
      </p:sp>
      <p:sp>
        <p:nvSpPr>
          <p:cNvPr id="146" name="Google Shape;146;p22"/>
          <p:cNvSpPr txBox="1"/>
          <p:nvPr>
            <p:ph hasCustomPrompt="1" idx="2" type="title"/>
          </p:nvPr>
        </p:nvSpPr>
        <p:spPr>
          <a:xfrm>
            <a:off x="6182025" y="2530400"/>
            <a:ext cx="26598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600"/>
              <a:buNone/>
              <a:defRPr b="1"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7" name="Google Shape;147;p22"/>
          <p:cNvSpPr txBox="1"/>
          <p:nvPr>
            <p:ph idx="3" type="body"/>
          </p:nvPr>
        </p:nvSpPr>
        <p:spPr>
          <a:xfrm>
            <a:off x="6182025" y="3390075"/>
            <a:ext cx="26598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SzPts val="1400"/>
              <a:buChar char="●"/>
              <a:defRPr sz="1400"/>
            </a:lvl1pPr>
            <a:lvl2pPr indent="-304800" lvl="1" marL="914400" rtl="0" algn="ctr">
              <a:spcBef>
                <a:spcPts val="0"/>
              </a:spcBef>
              <a:spcAft>
                <a:spcPts val="0"/>
              </a:spcAft>
              <a:buSzPts val="1200"/>
              <a:buChar char="○"/>
              <a:defRPr sz="1200"/>
            </a:lvl2pPr>
            <a:lvl3pPr indent="-304800" lvl="2" marL="1371600" rtl="0" algn="ctr">
              <a:spcBef>
                <a:spcPts val="0"/>
              </a:spcBef>
              <a:spcAft>
                <a:spcPts val="0"/>
              </a:spcAft>
              <a:buSzPts val="1200"/>
              <a:buChar char="■"/>
              <a:defRPr sz="1200"/>
            </a:lvl3pPr>
            <a:lvl4pPr indent="-304800" lvl="3" marL="1828800" rtl="0" algn="ctr">
              <a:spcBef>
                <a:spcPts val="0"/>
              </a:spcBef>
              <a:spcAft>
                <a:spcPts val="0"/>
              </a:spcAft>
              <a:buSzPts val="1200"/>
              <a:buChar char="●"/>
              <a:defRPr sz="1200"/>
            </a:lvl4pPr>
            <a:lvl5pPr indent="-304800" lvl="4" marL="2286000" rtl="0" algn="ctr">
              <a:spcBef>
                <a:spcPts val="0"/>
              </a:spcBef>
              <a:spcAft>
                <a:spcPts val="0"/>
              </a:spcAft>
              <a:buSzPts val="1200"/>
              <a:buChar char="○"/>
              <a:defRPr sz="1200"/>
            </a:lvl5pPr>
            <a:lvl6pPr indent="-304800" lvl="5" marL="2743200" rtl="0" algn="ctr">
              <a:spcBef>
                <a:spcPts val="0"/>
              </a:spcBef>
              <a:spcAft>
                <a:spcPts val="0"/>
              </a:spcAft>
              <a:buSzPts val="1200"/>
              <a:buChar char="■"/>
              <a:defRPr sz="1200"/>
            </a:lvl6pPr>
            <a:lvl7pPr indent="-304800" lvl="6" marL="3200400" rtl="0" algn="ctr">
              <a:spcBef>
                <a:spcPts val="0"/>
              </a:spcBef>
              <a:spcAft>
                <a:spcPts val="0"/>
              </a:spcAft>
              <a:buSzPts val="1200"/>
              <a:buChar char="●"/>
              <a:defRPr sz="1200"/>
            </a:lvl7pPr>
            <a:lvl8pPr indent="-304800" lvl="7" marL="3657600" rtl="0" algn="ctr">
              <a:spcBef>
                <a:spcPts val="0"/>
              </a:spcBef>
              <a:spcAft>
                <a:spcPts val="0"/>
              </a:spcAft>
              <a:buSzPts val="1200"/>
              <a:buChar char="○"/>
              <a:defRPr sz="1200"/>
            </a:lvl8pPr>
            <a:lvl9pPr indent="-304800" lvl="8" marL="4114800" rtl="0" algn="ctr">
              <a:spcBef>
                <a:spcPts val="0"/>
              </a:spcBef>
              <a:spcAft>
                <a:spcPts val="0"/>
              </a:spcAft>
              <a:buSzPts val="1200"/>
              <a:buChar char="■"/>
              <a:defRPr sz="1200"/>
            </a:lvl9pPr>
          </a:lstStyle>
          <a:p/>
        </p:txBody>
      </p:sp>
      <p:sp>
        <p:nvSpPr>
          <p:cNvPr id="148" name="Google Shape;148;p22"/>
          <p:cNvSpPr txBox="1"/>
          <p:nvPr>
            <p:ph hasCustomPrompt="1" idx="4" type="title"/>
          </p:nvPr>
        </p:nvSpPr>
        <p:spPr>
          <a:xfrm>
            <a:off x="251400" y="2530400"/>
            <a:ext cx="26598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600"/>
              <a:buNone/>
              <a:defRPr b="1"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9" name="Google Shape;149;p22"/>
          <p:cNvSpPr txBox="1"/>
          <p:nvPr>
            <p:ph idx="5" type="body"/>
          </p:nvPr>
        </p:nvSpPr>
        <p:spPr>
          <a:xfrm>
            <a:off x="251400" y="3390075"/>
            <a:ext cx="26598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SzPts val="1400"/>
              <a:buChar char="●"/>
              <a:defRPr sz="1400"/>
            </a:lvl1pPr>
            <a:lvl2pPr indent="-304800" lvl="1" marL="914400" rtl="0" algn="ctr">
              <a:spcBef>
                <a:spcPts val="0"/>
              </a:spcBef>
              <a:spcAft>
                <a:spcPts val="0"/>
              </a:spcAft>
              <a:buSzPts val="1200"/>
              <a:buChar char="○"/>
              <a:defRPr sz="1200"/>
            </a:lvl2pPr>
            <a:lvl3pPr indent="-304800" lvl="2" marL="1371600" rtl="0" algn="ctr">
              <a:spcBef>
                <a:spcPts val="0"/>
              </a:spcBef>
              <a:spcAft>
                <a:spcPts val="0"/>
              </a:spcAft>
              <a:buSzPts val="1200"/>
              <a:buChar char="■"/>
              <a:defRPr sz="1200"/>
            </a:lvl3pPr>
            <a:lvl4pPr indent="-304800" lvl="3" marL="1828800" rtl="0" algn="ctr">
              <a:spcBef>
                <a:spcPts val="0"/>
              </a:spcBef>
              <a:spcAft>
                <a:spcPts val="0"/>
              </a:spcAft>
              <a:buSzPts val="1200"/>
              <a:buChar char="●"/>
              <a:defRPr sz="1200"/>
            </a:lvl4pPr>
            <a:lvl5pPr indent="-304800" lvl="4" marL="2286000" rtl="0" algn="ctr">
              <a:spcBef>
                <a:spcPts val="0"/>
              </a:spcBef>
              <a:spcAft>
                <a:spcPts val="0"/>
              </a:spcAft>
              <a:buSzPts val="1200"/>
              <a:buChar char="○"/>
              <a:defRPr sz="1200"/>
            </a:lvl5pPr>
            <a:lvl6pPr indent="-304800" lvl="5" marL="2743200" rtl="0" algn="ctr">
              <a:spcBef>
                <a:spcPts val="0"/>
              </a:spcBef>
              <a:spcAft>
                <a:spcPts val="0"/>
              </a:spcAft>
              <a:buSzPts val="1200"/>
              <a:buChar char="■"/>
              <a:defRPr sz="1200"/>
            </a:lvl6pPr>
            <a:lvl7pPr indent="-304800" lvl="6" marL="3200400" rtl="0" algn="ctr">
              <a:spcBef>
                <a:spcPts val="0"/>
              </a:spcBef>
              <a:spcAft>
                <a:spcPts val="0"/>
              </a:spcAft>
              <a:buSzPts val="1200"/>
              <a:buChar char="●"/>
              <a:defRPr sz="1200"/>
            </a:lvl7pPr>
            <a:lvl8pPr indent="-304800" lvl="7" marL="3657600" rtl="0" algn="ctr">
              <a:spcBef>
                <a:spcPts val="0"/>
              </a:spcBef>
              <a:spcAft>
                <a:spcPts val="0"/>
              </a:spcAft>
              <a:buSzPts val="1200"/>
              <a:buChar char="○"/>
              <a:defRPr sz="1200"/>
            </a:lvl8pPr>
            <a:lvl9pPr indent="-304800" lvl="8" marL="4114800" rtl="0" algn="ctr">
              <a:spcBef>
                <a:spcPts val="0"/>
              </a:spcBef>
              <a:spcAft>
                <a:spcPts val="0"/>
              </a:spcAft>
              <a:buSzPts val="1200"/>
              <a:buChar char="■"/>
              <a:defRPr sz="1200"/>
            </a:lvl9pPr>
          </a:lstStyle>
          <a:p/>
        </p:txBody>
      </p:sp>
      <p:sp>
        <p:nvSpPr>
          <p:cNvPr id="150" name="Google Shape;150;p22"/>
          <p:cNvSpPr txBox="1"/>
          <p:nvPr>
            <p:ph idx="6" type="title"/>
          </p:nvPr>
        </p:nvSpPr>
        <p:spPr>
          <a:xfrm>
            <a:off x="0" y="673025"/>
            <a:ext cx="9144000" cy="755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100"/>
              <a:buNone/>
              <a:defRPr sz="31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Blank">
  <p:cSld name="BIG_NUMBER_1_3">
    <p:bg>
      <p:bgPr>
        <a:solidFill>
          <a:schemeClr val="lt1"/>
        </a:solidFill>
      </p:bgPr>
    </p:bg>
    <p:spTree>
      <p:nvGrpSpPr>
        <p:cNvPr id="151" name="Shape 151"/>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6">
    <p:spTree>
      <p:nvGrpSpPr>
        <p:cNvPr id="152" name="Shape 152"/>
        <p:cNvGrpSpPr/>
        <p:nvPr/>
      </p:nvGrpSpPr>
      <p:grpSpPr>
        <a:xfrm>
          <a:off x="0" y="0"/>
          <a:ext cx="0" cy="0"/>
          <a:chOff x="0" y="0"/>
          <a:chExt cx="0" cy="0"/>
        </a:xfrm>
      </p:grpSpPr>
      <p:sp>
        <p:nvSpPr>
          <p:cNvPr id="153" name="Google Shape;153;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4" name="Google Shape;154;p24"/>
          <p:cNvSpPr/>
          <p:nvPr/>
        </p:nvSpPr>
        <p:spPr>
          <a:xfrm>
            <a:off x="480763" y="1417293"/>
            <a:ext cx="2614200" cy="1218600"/>
          </a:xfrm>
          <a:prstGeom prst="roundRect">
            <a:avLst>
              <a:gd fmla="val 13383" name="adj"/>
            </a:avLst>
          </a:prstGeom>
          <a:solidFill>
            <a:srgbClr val="E2DB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4"/>
          <p:cNvSpPr/>
          <p:nvPr/>
        </p:nvSpPr>
        <p:spPr>
          <a:xfrm>
            <a:off x="3214663" y="1417293"/>
            <a:ext cx="2614200" cy="1218600"/>
          </a:xfrm>
          <a:prstGeom prst="roundRect">
            <a:avLst>
              <a:gd fmla="val 12247" name="adj"/>
            </a:avLst>
          </a:prstGeom>
          <a:solidFill>
            <a:srgbClr val="FCCB6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4"/>
          <p:cNvSpPr/>
          <p:nvPr/>
        </p:nvSpPr>
        <p:spPr>
          <a:xfrm>
            <a:off x="5948563" y="1417293"/>
            <a:ext cx="2614200" cy="1218600"/>
          </a:xfrm>
          <a:prstGeom prst="roundRect">
            <a:avLst>
              <a:gd fmla="val 11110"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 name="Google Shape;157;p24"/>
          <p:cNvCxnSpPr/>
          <p:nvPr/>
        </p:nvCxnSpPr>
        <p:spPr>
          <a:xfrm rot="10800000">
            <a:off x="495438" y="2902032"/>
            <a:ext cx="8167800" cy="0"/>
          </a:xfrm>
          <a:prstGeom prst="straightConnector1">
            <a:avLst/>
          </a:prstGeom>
          <a:noFill/>
          <a:ln cap="flat" cmpd="sng" w="9525">
            <a:solidFill>
              <a:srgbClr val="C5CED6"/>
            </a:solidFill>
            <a:prstDash val="dot"/>
            <a:round/>
            <a:headEnd len="med" w="med" type="none"/>
            <a:tailEnd len="med" w="med" type="none"/>
          </a:ln>
        </p:spPr>
      </p:cxnSp>
      <p:sp>
        <p:nvSpPr>
          <p:cNvPr id="158" name="Google Shape;158;p24"/>
          <p:cNvSpPr txBox="1"/>
          <p:nvPr>
            <p:ph hasCustomPrompt="1" type="title"/>
          </p:nvPr>
        </p:nvSpPr>
        <p:spPr>
          <a:xfrm>
            <a:off x="548600" y="1837163"/>
            <a:ext cx="13749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4700"/>
              <a:buNone/>
              <a:defRPr b="1" sz="47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9" name="Google Shape;159;p24"/>
          <p:cNvSpPr txBox="1"/>
          <p:nvPr>
            <p:ph hasCustomPrompt="1" idx="2" type="title"/>
          </p:nvPr>
        </p:nvSpPr>
        <p:spPr>
          <a:xfrm>
            <a:off x="3315650" y="1837163"/>
            <a:ext cx="13749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700"/>
              <a:buNone/>
              <a:defRPr b="1" sz="47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0" name="Google Shape;160;p24"/>
          <p:cNvSpPr txBox="1"/>
          <p:nvPr>
            <p:ph idx="3" type="title"/>
          </p:nvPr>
        </p:nvSpPr>
        <p:spPr>
          <a:xfrm>
            <a:off x="0" y="21900"/>
            <a:ext cx="9144000" cy="755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100"/>
              <a:buNone/>
              <a:defRPr sz="31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61" name="Google Shape;161;p24"/>
          <p:cNvSpPr txBox="1"/>
          <p:nvPr>
            <p:ph hasCustomPrompt="1" idx="4" type="title"/>
          </p:nvPr>
        </p:nvSpPr>
        <p:spPr>
          <a:xfrm>
            <a:off x="6082700" y="1837163"/>
            <a:ext cx="13749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4700"/>
              <a:buNone/>
              <a:defRPr b="1" sz="47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162" name="Google Shape;162;p24"/>
          <p:cNvSpPr txBox="1"/>
          <p:nvPr>
            <p:ph idx="1" type="subTitle"/>
          </p:nvPr>
        </p:nvSpPr>
        <p:spPr>
          <a:xfrm>
            <a:off x="623400" y="1552975"/>
            <a:ext cx="23946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900"/>
              <a:buNone/>
              <a:defRPr b="1" sz="900">
                <a:solidFill>
                  <a:schemeClr val="accent1"/>
                </a:solidFill>
              </a:defRPr>
            </a:lvl1pPr>
            <a:lvl2pPr lvl="1"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163" name="Google Shape;163;p24"/>
          <p:cNvSpPr txBox="1"/>
          <p:nvPr>
            <p:ph idx="5" type="subTitle"/>
          </p:nvPr>
        </p:nvSpPr>
        <p:spPr>
          <a:xfrm>
            <a:off x="3285988" y="1552975"/>
            <a:ext cx="23946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900"/>
              <a:buNone/>
              <a:defRPr b="1" sz="900"/>
            </a:lvl1pPr>
            <a:lvl2pPr lvl="1" rtl="0">
              <a:lnSpc>
                <a:spcPct val="100000"/>
              </a:lnSpc>
              <a:spcBef>
                <a:spcPts val="0"/>
              </a:spcBef>
              <a:spcAft>
                <a:spcPts val="0"/>
              </a:spcAft>
              <a:buSzPts val="1800"/>
              <a:buFont typeface="DM Sans"/>
              <a:buNone/>
              <a:defRPr sz="1800">
                <a:latin typeface="DM Sans"/>
                <a:ea typeface="DM Sans"/>
                <a:cs typeface="DM Sans"/>
                <a:sym typeface="DM Sans"/>
              </a:defRPr>
            </a:lvl2pPr>
            <a:lvl3pPr lvl="2" rtl="0">
              <a:lnSpc>
                <a:spcPct val="100000"/>
              </a:lnSpc>
              <a:spcBef>
                <a:spcPts val="0"/>
              </a:spcBef>
              <a:spcAft>
                <a:spcPts val="0"/>
              </a:spcAft>
              <a:buSzPts val="1800"/>
              <a:buFont typeface="DM Sans"/>
              <a:buNone/>
              <a:defRPr sz="1800">
                <a:latin typeface="DM Sans"/>
                <a:ea typeface="DM Sans"/>
                <a:cs typeface="DM Sans"/>
                <a:sym typeface="DM Sans"/>
              </a:defRPr>
            </a:lvl3pPr>
            <a:lvl4pPr lvl="3" rtl="0">
              <a:lnSpc>
                <a:spcPct val="100000"/>
              </a:lnSpc>
              <a:spcBef>
                <a:spcPts val="0"/>
              </a:spcBef>
              <a:spcAft>
                <a:spcPts val="0"/>
              </a:spcAft>
              <a:buSzPts val="1800"/>
              <a:buFont typeface="DM Sans"/>
              <a:buNone/>
              <a:defRPr sz="1800">
                <a:latin typeface="DM Sans"/>
                <a:ea typeface="DM Sans"/>
                <a:cs typeface="DM Sans"/>
                <a:sym typeface="DM Sans"/>
              </a:defRPr>
            </a:lvl4pPr>
            <a:lvl5pPr lvl="4" rtl="0">
              <a:lnSpc>
                <a:spcPct val="100000"/>
              </a:lnSpc>
              <a:spcBef>
                <a:spcPts val="0"/>
              </a:spcBef>
              <a:spcAft>
                <a:spcPts val="0"/>
              </a:spcAft>
              <a:buSzPts val="1800"/>
              <a:buFont typeface="DM Sans"/>
              <a:buNone/>
              <a:defRPr sz="1800">
                <a:latin typeface="DM Sans"/>
                <a:ea typeface="DM Sans"/>
                <a:cs typeface="DM Sans"/>
                <a:sym typeface="DM Sans"/>
              </a:defRPr>
            </a:lvl5pPr>
            <a:lvl6pPr lvl="5" rtl="0">
              <a:lnSpc>
                <a:spcPct val="100000"/>
              </a:lnSpc>
              <a:spcBef>
                <a:spcPts val="0"/>
              </a:spcBef>
              <a:spcAft>
                <a:spcPts val="0"/>
              </a:spcAft>
              <a:buSzPts val="1800"/>
              <a:buFont typeface="DM Sans"/>
              <a:buNone/>
              <a:defRPr sz="1800">
                <a:latin typeface="DM Sans"/>
                <a:ea typeface="DM Sans"/>
                <a:cs typeface="DM Sans"/>
                <a:sym typeface="DM Sans"/>
              </a:defRPr>
            </a:lvl6pPr>
            <a:lvl7pPr lvl="6" rtl="0">
              <a:lnSpc>
                <a:spcPct val="100000"/>
              </a:lnSpc>
              <a:spcBef>
                <a:spcPts val="0"/>
              </a:spcBef>
              <a:spcAft>
                <a:spcPts val="0"/>
              </a:spcAft>
              <a:buSzPts val="1800"/>
              <a:buFont typeface="DM Sans"/>
              <a:buNone/>
              <a:defRPr sz="1800">
                <a:latin typeface="DM Sans"/>
                <a:ea typeface="DM Sans"/>
                <a:cs typeface="DM Sans"/>
                <a:sym typeface="DM Sans"/>
              </a:defRPr>
            </a:lvl7pPr>
            <a:lvl8pPr lvl="7" rtl="0">
              <a:lnSpc>
                <a:spcPct val="100000"/>
              </a:lnSpc>
              <a:spcBef>
                <a:spcPts val="0"/>
              </a:spcBef>
              <a:spcAft>
                <a:spcPts val="0"/>
              </a:spcAft>
              <a:buSzPts val="1800"/>
              <a:buFont typeface="DM Sans"/>
              <a:buNone/>
              <a:defRPr sz="1800">
                <a:latin typeface="DM Sans"/>
                <a:ea typeface="DM Sans"/>
                <a:cs typeface="DM Sans"/>
                <a:sym typeface="DM Sans"/>
              </a:defRPr>
            </a:lvl8pPr>
            <a:lvl9pPr lvl="8" rtl="0">
              <a:lnSpc>
                <a:spcPct val="100000"/>
              </a:lnSpc>
              <a:spcBef>
                <a:spcPts val="0"/>
              </a:spcBef>
              <a:spcAft>
                <a:spcPts val="0"/>
              </a:spcAft>
              <a:buSzPts val="1800"/>
              <a:buFont typeface="DM Sans"/>
              <a:buNone/>
              <a:defRPr sz="1800">
                <a:latin typeface="DM Sans"/>
                <a:ea typeface="DM Sans"/>
                <a:cs typeface="DM Sans"/>
                <a:sym typeface="DM Sans"/>
              </a:defRPr>
            </a:lvl9pPr>
          </a:lstStyle>
          <a:p/>
        </p:txBody>
      </p:sp>
      <p:sp>
        <p:nvSpPr>
          <p:cNvPr id="164" name="Google Shape;164;p24"/>
          <p:cNvSpPr txBox="1"/>
          <p:nvPr>
            <p:ph idx="6" type="subTitle"/>
          </p:nvPr>
        </p:nvSpPr>
        <p:spPr>
          <a:xfrm>
            <a:off x="6025538" y="1552975"/>
            <a:ext cx="23946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900"/>
              <a:buNone/>
              <a:defRPr b="1" sz="900"/>
            </a:lvl1pPr>
            <a:lvl2pPr lvl="1"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165" name="Google Shape;165;p24"/>
          <p:cNvSpPr txBox="1"/>
          <p:nvPr>
            <p:ph idx="7" type="body"/>
          </p:nvPr>
        </p:nvSpPr>
        <p:spPr>
          <a:xfrm>
            <a:off x="495450" y="3167375"/>
            <a:ext cx="80673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pic>
        <p:nvPicPr>
          <p:cNvPr id="166" name="Google Shape;166;p24"/>
          <p:cNvPicPr preferRelativeResize="0"/>
          <p:nvPr/>
        </p:nvPicPr>
        <p:blipFill>
          <a:blip r:embed="rId2">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y the numbers (titled)">
  <p:cSld name="BIG_NUMBER_1_2">
    <p:bg>
      <p:bgPr>
        <a:solidFill>
          <a:schemeClr val="lt1"/>
        </a:solidFill>
      </p:bgPr>
    </p:bg>
    <p:spTree>
      <p:nvGrpSpPr>
        <p:cNvPr id="167" name="Shape 167"/>
        <p:cNvGrpSpPr/>
        <p:nvPr/>
      </p:nvGrpSpPr>
      <p:grpSpPr>
        <a:xfrm>
          <a:off x="0" y="0"/>
          <a:ext cx="0" cy="0"/>
          <a:chOff x="0" y="0"/>
          <a:chExt cx="0" cy="0"/>
        </a:xfrm>
      </p:grpSpPr>
      <p:sp>
        <p:nvSpPr>
          <p:cNvPr id="168" name="Google Shape;16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69" name="Google Shape;169;p25"/>
          <p:cNvSpPr/>
          <p:nvPr/>
        </p:nvSpPr>
        <p:spPr>
          <a:xfrm>
            <a:off x="1082375" y="1143225"/>
            <a:ext cx="3280800" cy="1529400"/>
          </a:xfrm>
          <a:prstGeom prst="roundRect">
            <a:avLst>
              <a:gd fmla="val 10764" name="adj"/>
            </a:avLst>
          </a:prstGeom>
          <a:solidFill>
            <a:schemeClr val="accent4"/>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C4FFF"/>
              </a:solidFill>
            </a:endParaRPr>
          </a:p>
        </p:txBody>
      </p:sp>
      <p:sp>
        <p:nvSpPr>
          <p:cNvPr id="170" name="Google Shape;170;p25"/>
          <p:cNvSpPr/>
          <p:nvPr/>
        </p:nvSpPr>
        <p:spPr>
          <a:xfrm>
            <a:off x="4780850" y="1143225"/>
            <a:ext cx="3280800" cy="1529400"/>
          </a:xfrm>
          <a:prstGeom prst="roundRect">
            <a:avLst>
              <a:gd fmla="val 11424" name="adj"/>
            </a:avLst>
          </a:prstGeom>
          <a:solidFill>
            <a:schemeClr val="dk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EF9F0"/>
              </a:solidFill>
            </a:endParaRPr>
          </a:p>
        </p:txBody>
      </p:sp>
      <p:sp>
        <p:nvSpPr>
          <p:cNvPr id="171" name="Google Shape;171;p25"/>
          <p:cNvSpPr/>
          <p:nvPr/>
        </p:nvSpPr>
        <p:spPr>
          <a:xfrm>
            <a:off x="1082375" y="2903075"/>
            <a:ext cx="3280800" cy="1529400"/>
          </a:xfrm>
          <a:prstGeom prst="roundRect">
            <a:avLst>
              <a:gd fmla="val 7063"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5"/>
          <p:cNvSpPr/>
          <p:nvPr/>
        </p:nvSpPr>
        <p:spPr>
          <a:xfrm>
            <a:off x="4780850" y="2903075"/>
            <a:ext cx="3280800" cy="1529400"/>
          </a:xfrm>
          <a:prstGeom prst="roundRect">
            <a:avLst>
              <a:gd fmla="val 6797" name="adj"/>
            </a:avLst>
          </a:prstGeom>
          <a:solidFill>
            <a:srgbClr val="F7C56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5"/>
          <p:cNvSpPr txBox="1"/>
          <p:nvPr>
            <p:ph hasCustomPrompt="1" type="title"/>
          </p:nvPr>
        </p:nvSpPr>
        <p:spPr>
          <a:xfrm>
            <a:off x="1082350" y="2903075"/>
            <a:ext cx="32808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600"/>
              <a:buNone/>
              <a:defRPr b="1"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4" name="Google Shape;174;p25"/>
          <p:cNvSpPr txBox="1"/>
          <p:nvPr>
            <p:ph hasCustomPrompt="1" idx="2" type="title"/>
          </p:nvPr>
        </p:nvSpPr>
        <p:spPr>
          <a:xfrm>
            <a:off x="4780850" y="1143225"/>
            <a:ext cx="32808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3600"/>
              <a:buNone/>
              <a:defRPr b="1" sz="36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175" name="Google Shape;175;p25"/>
          <p:cNvSpPr txBox="1"/>
          <p:nvPr>
            <p:ph hasCustomPrompt="1" idx="3" type="title"/>
          </p:nvPr>
        </p:nvSpPr>
        <p:spPr>
          <a:xfrm>
            <a:off x="5097125" y="3060150"/>
            <a:ext cx="2964600" cy="64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600"/>
              <a:buNone/>
              <a:defRPr b="1"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6" name="Google Shape;176;p25"/>
          <p:cNvSpPr txBox="1"/>
          <p:nvPr>
            <p:ph idx="1" type="body"/>
          </p:nvPr>
        </p:nvSpPr>
        <p:spPr>
          <a:xfrm>
            <a:off x="4780850" y="2002900"/>
            <a:ext cx="32808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Clr>
                <a:schemeClr val="lt1"/>
              </a:buClr>
              <a:buSzPts val="1400"/>
              <a:buChar char="●"/>
              <a:defRPr sz="1400">
                <a:solidFill>
                  <a:schemeClr val="lt1"/>
                </a:solidFill>
              </a:defRPr>
            </a:lvl1pPr>
            <a:lvl2pPr indent="-304800" lvl="1" marL="914400" rtl="0" algn="ctr">
              <a:spcBef>
                <a:spcPts val="0"/>
              </a:spcBef>
              <a:spcAft>
                <a:spcPts val="0"/>
              </a:spcAft>
              <a:buClr>
                <a:schemeClr val="lt1"/>
              </a:buClr>
              <a:buSzPts val="1200"/>
              <a:buChar char="○"/>
              <a:defRPr sz="1200">
                <a:solidFill>
                  <a:schemeClr val="lt1"/>
                </a:solidFill>
              </a:defRPr>
            </a:lvl2pPr>
            <a:lvl3pPr indent="-304800" lvl="2" marL="1371600" rtl="0" algn="ctr">
              <a:spcBef>
                <a:spcPts val="0"/>
              </a:spcBef>
              <a:spcAft>
                <a:spcPts val="0"/>
              </a:spcAft>
              <a:buClr>
                <a:schemeClr val="lt1"/>
              </a:buClr>
              <a:buSzPts val="1200"/>
              <a:buChar char="■"/>
              <a:defRPr sz="1200">
                <a:solidFill>
                  <a:schemeClr val="lt1"/>
                </a:solidFill>
              </a:defRPr>
            </a:lvl3pPr>
            <a:lvl4pPr indent="-304800" lvl="3" marL="1828800" rtl="0" algn="ctr">
              <a:spcBef>
                <a:spcPts val="0"/>
              </a:spcBef>
              <a:spcAft>
                <a:spcPts val="0"/>
              </a:spcAft>
              <a:buClr>
                <a:schemeClr val="lt1"/>
              </a:buClr>
              <a:buSzPts val="1200"/>
              <a:buChar char="●"/>
              <a:defRPr sz="1200">
                <a:solidFill>
                  <a:schemeClr val="lt1"/>
                </a:solidFill>
              </a:defRPr>
            </a:lvl4pPr>
            <a:lvl5pPr indent="-304800" lvl="4" marL="2286000" rtl="0" algn="ctr">
              <a:spcBef>
                <a:spcPts val="0"/>
              </a:spcBef>
              <a:spcAft>
                <a:spcPts val="0"/>
              </a:spcAft>
              <a:buClr>
                <a:schemeClr val="lt1"/>
              </a:buClr>
              <a:buSzPts val="1200"/>
              <a:buChar char="○"/>
              <a:defRPr sz="1200">
                <a:solidFill>
                  <a:schemeClr val="lt1"/>
                </a:solidFill>
              </a:defRPr>
            </a:lvl5pPr>
            <a:lvl6pPr indent="-304800" lvl="5" marL="2743200" rtl="0" algn="ctr">
              <a:spcBef>
                <a:spcPts val="0"/>
              </a:spcBef>
              <a:spcAft>
                <a:spcPts val="0"/>
              </a:spcAft>
              <a:buClr>
                <a:schemeClr val="lt1"/>
              </a:buClr>
              <a:buSzPts val="1200"/>
              <a:buChar char="■"/>
              <a:defRPr sz="1200">
                <a:solidFill>
                  <a:schemeClr val="lt1"/>
                </a:solidFill>
              </a:defRPr>
            </a:lvl6pPr>
            <a:lvl7pPr indent="-304800" lvl="6" marL="3200400" rtl="0" algn="ctr">
              <a:spcBef>
                <a:spcPts val="0"/>
              </a:spcBef>
              <a:spcAft>
                <a:spcPts val="0"/>
              </a:spcAft>
              <a:buClr>
                <a:schemeClr val="lt1"/>
              </a:buClr>
              <a:buSzPts val="1200"/>
              <a:buChar char="●"/>
              <a:defRPr sz="1200">
                <a:solidFill>
                  <a:schemeClr val="lt1"/>
                </a:solidFill>
              </a:defRPr>
            </a:lvl7pPr>
            <a:lvl8pPr indent="-304800" lvl="7" marL="3657600" rtl="0" algn="ctr">
              <a:spcBef>
                <a:spcPts val="0"/>
              </a:spcBef>
              <a:spcAft>
                <a:spcPts val="0"/>
              </a:spcAft>
              <a:buClr>
                <a:schemeClr val="lt1"/>
              </a:buClr>
              <a:buSzPts val="1200"/>
              <a:buChar char="○"/>
              <a:defRPr sz="1200">
                <a:solidFill>
                  <a:schemeClr val="lt1"/>
                </a:solidFill>
              </a:defRPr>
            </a:lvl8pPr>
            <a:lvl9pPr indent="-304800" lvl="8" marL="4114800" rtl="0" algn="ctr">
              <a:spcBef>
                <a:spcPts val="0"/>
              </a:spcBef>
              <a:spcAft>
                <a:spcPts val="0"/>
              </a:spcAft>
              <a:buClr>
                <a:schemeClr val="lt1"/>
              </a:buClr>
              <a:buSzPts val="1200"/>
              <a:buChar char="■"/>
              <a:defRPr sz="1200">
                <a:solidFill>
                  <a:schemeClr val="lt1"/>
                </a:solidFill>
              </a:defRPr>
            </a:lvl9pPr>
          </a:lstStyle>
          <a:p/>
        </p:txBody>
      </p:sp>
      <p:sp>
        <p:nvSpPr>
          <p:cNvPr id="177" name="Google Shape;177;p25"/>
          <p:cNvSpPr txBox="1"/>
          <p:nvPr>
            <p:ph idx="4" type="body"/>
          </p:nvPr>
        </p:nvSpPr>
        <p:spPr>
          <a:xfrm>
            <a:off x="1082325" y="3762750"/>
            <a:ext cx="32808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SzPts val="1400"/>
              <a:buChar char="●"/>
              <a:defRPr sz="1400"/>
            </a:lvl1pPr>
            <a:lvl2pPr indent="-304800" lvl="1" marL="914400" rtl="0" algn="ctr">
              <a:spcBef>
                <a:spcPts val="0"/>
              </a:spcBef>
              <a:spcAft>
                <a:spcPts val="0"/>
              </a:spcAft>
              <a:buSzPts val="1200"/>
              <a:buChar char="○"/>
              <a:defRPr sz="1200"/>
            </a:lvl2pPr>
            <a:lvl3pPr indent="-304800" lvl="2" marL="1371600" rtl="0" algn="ctr">
              <a:spcBef>
                <a:spcPts val="0"/>
              </a:spcBef>
              <a:spcAft>
                <a:spcPts val="0"/>
              </a:spcAft>
              <a:buSzPts val="1200"/>
              <a:buChar char="■"/>
              <a:defRPr sz="1200"/>
            </a:lvl3pPr>
            <a:lvl4pPr indent="-304800" lvl="3" marL="1828800" rtl="0" algn="ctr">
              <a:spcBef>
                <a:spcPts val="0"/>
              </a:spcBef>
              <a:spcAft>
                <a:spcPts val="0"/>
              </a:spcAft>
              <a:buSzPts val="1200"/>
              <a:buChar char="●"/>
              <a:defRPr sz="1200"/>
            </a:lvl4pPr>
            <a:lvl5pPr indent="-304800" lvl="4" marL="2286000" rtl="0" algn="ctr">
              <a:spcBef>
                <a:spcPts val="0"/>
              </a:spcBef>
              <a:spcAft>
                <a:spcPts val="0"/>
              </a:spcAft>
              <a:buSzPts val="1200"/>
              <a:buChar char="○"/>
              <a:defRPr sz="1200"/>
            </a:lvl5pPr>
            <a:lvl6pPr indent="-304800" lvl="5" marL="2743200" rtl="0" algn="ctr">
              <a:spcBef>
                <a:spcPts val="0"/>
              </a:spcBef>
              <a:spcAft>
                <a:spcPts val="0"/>
              </a:spcAft>
              <a:buSzPts val="1200"/>
              <a:buChar char="■"/>
              <a:defRPr sz="1200"/>
            </a:lvl6pPr>
            <a:lvl7pPr indent="-304800" lvl="6" marL="3200400" rtl="0" algn="ctr">
              <a:spcBef>
                <a:spcPts val="0"/>
              </a:spcBef>
              <a:spcAft>
                <a:spcPts val="0"/>
              </a:spcAft>
              <a:buSzPts val="1200"/>
              <a:buChar char="●"/>
              <a:defRPr sz="1200"/>
            </a:lvl7pPr>
            <a:lvl8pPr indent="-304800" lvl="7" marL="3657600" rtl="0" algn="ctr">
              <a:spcBef>
                <a:spcPts val="0"/>
              </a:spcBef>
              <a:spcAft>
                <a:spcPts val="0"/>
              </a:spcAft>
              <a:buSzPts val="1200"/>
              <a:buChar char="○"/>
              <a:defRPr sz="1200"/>
            </a:lvl8pPr>
            <a:lvl9pPr indent="-304800" lvl="8" marL="4114800" rtl="0" algn="ctr">
              <a:spcBef>
                <a:spcPts val="0"/>
              </a:spcBef>
              <a:spcAft>
                <a:spcPts val="0"/>
              </a:spcAft>
              <a:buSzPts val="1200"/>
              <a:buChar char="■"/>
              <a:defRPr sz="1200"/>
            </a:lvl9pPr>
          </a:lstStyle>
          <a:p/>
        </p:txBody>
      </p:sp>
      <p:sp>
        <p:nvSpPr>
          <p:cNvPr id="178" name="Google Shape;178;p25"/>
          <p:cNvSpPr txBox="1"/>
          <p:nvPr>
            <p:ph idx="5" type="body"/>
          </p:nvPr>
        </p:nvSpPr>
        <p:spPr>
          <a:xfrm>
            <a:off x="4780850" y="3762750"/>
            <a:ext cx="32808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SzPts val="1400"/>
              <a:buChar char="●"/>
              <a:defRPr sz="1400"/>
            </a:lvl1pPr>
            <a:lvl2pPr indent="-304800" lvl="1" marL="914400" rtl="0" algn="ctr">
              <a:spcBef>
                <a:spcPts val="0"/>
              </a:spcBef>
              <a:spcAft>
                <a:spcPts val="0"/>
              </a:spcAft>
              <a:buSzPts val="1200"/>
              <a:buChar char="○"/>
              <a:defRPr sz="1200"/>
            </a:lvl2pPr>
            <a:lvl3pPr indent="-304800" lvl="2" marL="1371600" rtl="0" algn="ctr">
              <a:spcBef>
                <a:spcPts val="0"/>
              </a:spcBef>
              <a:spcAft>
                <a:spcPts val="0"/>
              </a:spcAft>
              <a:buSzPts val="1200"/>
              <a:buChar char="■"/>
              <a:defRPr sz="1200"/>
            </a:lvl3pPr>
            <a:lvl4pPr indent="-304800" lvl="3" marL="1828800" rtl="0" algn="ctr">
              <a:spcBef>
                <a:spcPts val="0"/>
              </a:spcBef>
              <a:spcAft>
                <a:spcPts val="0"/>
              </a:spcAft>
              <a:buSzPts val="1200"/>
              <a:buChar char="●"/>
              <a:defRPr sz="1200"/>
            </a:lvl4pPr>
            <a:lvl5pPr indent="-304800" lvl="4" marL="2286000" rtl="0" algn="ctr">
              <a:spcBef>
                <a:spcPts val="0"/>
              </a:spcBef>
              <a:spcAft>
                <a:spcPts val="0"/>
              </a:spcAft>
              <a:buSzPts val="1200"/>
              <a:buChar char="○"/>
              <a:defRPr sz="1200"/>
            </a:lvl5pPr>
            <a:lvl6pPr indent="-304800" lvl="5" marL="2743200" rtl="0" algn="ctr">
              <a:spcBef>
                <a:spcPts val="0"/>
              </a:spcBef>
              <a:spcAft>
                <a:spcPts val="0"/>
              </a:spcAft>
              <a:buSzPts val="1200"/>
              <a:buChar char="■"/>
              <a:defRPr sz="1200"/>
            </a:lvl6pPr>
            <a:lvl7pPr indent="-304800" lvl="6" marL="3200400" rtl="0" algn="ctr">
              <a:spcBef>
                <a:spcPts val="0"/>
              </a:spcBef>
              <a:spcAft>
                <a:spcPts val="0"/>
              </a:spcAft>
              <a:buSzPts val="1200"/>
              <a:buChar char="●"/>
              <a:defRPr sz="1200"/>
            </a:lvl7pPr>
            <a:lvl8pPr indent="-304800" lvl="7" marL="3657600" rtl="0" algn="ctr">
              <a:spcBef>
                <a:spcPts val="0"/>
              </a:spcBef>
              <a:spcAft>
                <a:spcPts val="0"/>
              </a:spcAft>
              <a:buSzPts val="1200"/>
              <a:buChar char="○"/>
              <a:defRPr sz="1200"/>
            </a:lvl8pPr>
            <a:lvl9pPr indent="-304800" lvl="8" marL="4114800" rtl="0" algn="ctr">
              <a:spcBef>
                <a:spcPts val="0"/>
              </a:spcBef>
              <a:spcAft>
                <a:spcPts val="0"/>
              </a:spcAft>
              <a:buSzPts val="1200"/>
              <a:buChar char="■"/>
              <a:defRPr sz="1200"/>
            </a:lvl9pPr>
          </a:lstStyle>
          <a:p/>
        </p:txBody>
      </p:sp>
      <p:sp>
        <p:nvSpPr>
          <p:cNvPr id="179" name="Google Shape;179;p25"/>
          <p:cNvSpPr txBox="1"/>
          <p:nvPr>
            <p:ph hasCustomPrompt="1" idx="6" type="title"/>
          </p:nvPr>
        </p:nvSpPr>
        <p:spPr>
          <a:xfrm>
            <a:off x="1420125" y="1143225"/>
            <a:ext cx="26052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600"/>
              <a:buNone/>
              <a:defRPr b="1"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0" name="Google Shape;180;p25"/>
          <p:cNvSpPr txBox="1"/>
          <p:nvPr>
            <p:ph idx="7" type="body"/>
          </p:nvPr>
        </p:nvSpPr>
        <p:spPr>
          <a:xfrm>
            <a:off x="1082375" y="2002900"/>
            <a:ext cx="32808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SzPts val="1400"/>
              <a:buChar char="●"/>
              <a:defRPr sz="1400"/>
            </a:lvl1pPr>
            <a:lvl2pPr indent="-304800" lvl="1" marL="914400" rtl="0" algn="ctr">
              <a:spcBef>
                <a:spcPts val="0"/>
              </a:spcBef>
              <a:spcAft>
                <a:spcPts val="0"/>
              </a:spcAft>
              <a:buSzPts val="1200"/>
              <a:buChar char="○"/>
              <a:defRPr sz="1200"/>
            </a:lvl2pPr>
            <a:lvl3pPr indent="-304800" lvl="2" marL="1371600" rtl="0" algn="ctr">
              <a:spcBef>
                <a:spcPts val="0"/>
              </a:spcBef>
              <a:spcAft>
                <a:spcPts val="0"/>
              </a:spcAft>
              <a:buSzPts val="1200"/>
              <a:buChar char="■"/>
              <a:defRPr sz="1200"/>
            </a:lvl3pPr>
            <a:lvl4pPr indent="-304800" lvl="3" marL="1828800" rtl="0" algn="ctr">
              <a:spcBef>
                <a:spcPts val="0"/>
              </a:spcBef>
              <a:spcAft>
                <a:spcPts val="0"/>
              </a:spcAft>
              <a:buSzPts val="1200"/>
              <a:buChar char="●"/>
              <a:defRPr sz="1200"/>
            </a:lvl4pPr>
            <a:lvl5pPr indent="-304800" lvl="4" marL="2286000" rtl="0" algn="ctr">
              <a:spcBef>
                <a:spcPts val="0"/>
              </a:spcBef>
              <a:spcAft>
                <a:spcPts val="0"/>
              </a:spcAft>
              <a:buSzPts val="1200"/>
              <a:buChar char="○"/>
              <a:defRPr sz="1200"/>
            </a:lvl5pPr>
            <a:lvl6pPr indent="-304800" lvl="5" marL="2743200" rtl="0" algn="ctr">
              <a:spcBef>
                <a:spcPts val="0"/>
              </a:spcBef>
              <a:spcAft>
                <a:spcPts val="0"/>
              </a:spcAft>
              <a:buSzPts val="1200"/>
              <a:buChar char="■"/>
              <a:defRPr sz="1200"/>
            </a:lvl6pPr>
            <a:lvl7pPr indent="-304800" lvl="6" marL="3200400" rtl="0" algn="ctr">
              <a:spcBef>
                <a:spcPts val="0"/>
              </a:spcBef>
              <a:spcAft>
                <a:spcPts val="0"/>
              </a:spcAft>
              <a:buSzPts val="1200"/>
              <a:buChar char="●"/>
              <a:defRPr sz="1200"/>
            </a:lvl7pPr>
            <a:lvl8pPr indent="-304800" lvl="7" marL="3657600" rtl="0" algn="ctr">
              <a:spcBef>
                <a:spcPts val="0"/>
              </a:spcBef>
              <a:spcAft>
                <a:spcPts val="0"/>
              </a:spcAft>
              <a:buSzPts val="1200"/>
              <a:buChar char="○"/>
              <a:defRPr sz="1200"/>
            </a:lvl8pPr>
            <a:lvl9pPr indent="-304800" lvl="8" marL="4114800" rtl="0" algn="ctr">
              <a:spcBef>
                <a:spcPts val="0"/>
              </a:spcBef>
              <a:spcAft>
                <a:spcPts val="0"/>
              </a:spcAft>
              <a:buSzPts val="1200"/>
              <a:buChar char="■"/>
              <a:defRPr sz="1200"/>
            </a:lvl9pPr>
          </a:lstStyle>
          <a:p/>
        </p:txBody>
      </p:sp>
      <p:sp>
        <p:nvSpPr>
          <p:cNvPr id="181" name="Google Shape;181;p25"/>
          <p:cNvSpPr/>
          <p:nvPr/>
        </p:nvSpPr>
        <p:spPr>
          <a:xfrm>
            <a:off x="1082375" y="237525"/>
            <a:ext cx="6979200" cy="642300"/>
          </a:xfrm>
          <a:prstGeom prst="roundRect">
            <a:avLst>
              <a:gd fmla="val 1020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5"/>
          <p:cNvSpPr txBox="1"/>
          <p:nvPr>
            <p:ph idx="8" type="title"/>
          </p:nvPr>
        </p:nvSpPr>
        <p:spPr>
          <a:xfrm>
            <a:off x="0" y="557547"/>
            <a:ext cx="9144000" cy="275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100"/>
              <a:buNone/>
              <a:defRPr sz="31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183" name="Google Shape;183;p25"/>
          <p:cNvPicPr preferRelativeResize="0"/>
          <p:nvPr/>
        </p:nvPicPr>
        <p:blipFill>
          <a:blip r:embed="rId2">
            <a:alphaModFix/>
          </a:blip>
          <a:stretch>
            <a:fillRect/>
          </a:stretch>
        </p:blipFill>
        <p:spPr>
          <a:xfrm>
            <a:off x="454975" y="4663225"/>
            <a:ext cx="1001051" cy="1529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d to great">
  <p:cSld name="CUSTOM_5">
    <p:spTree>
      <p:nvGrpSpPr>
        <p:cNvPr id="184" name="Shape 184"/>
        <p:cNvGrpSpPr/>
        <p:nvPr/>
      </p:nvGrpSpPr>
      <p:grpSpPr>
        <a:xfrm>
          <a:off x="0" y="0"/>
          <a:ext cx="0" cy="0"/>
          <a:chOff x="0" y="0"/>
          <a:chExt cx="0" cy="0"/>
        </a:xfrm>
      </p:grpSpPr>
      <p:sp>
        <p:nvSpPr>
          <p:cNvPr id="185" name="Google Shape;185;p26"/>
          <p:cNvSpPr/>
          <p:nvPr/>
        </p:nvSpPr>
        <p:spPr>
          <a:xfrm>
            <a:off x="173850" y="1208550"/>
            <a:ext cx="2028000" cy="3130800"/>
          </a:xfrm>
          <a:prstGeom prst="roundRect">
            <a:avLst>
              <a:gd fmla="val 6359"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C4FFF"/>
              </a:solidFill>
            </a:endParaRPr>
          </a:p>
        </p:txBody>
      </p:sp>
      <p:sp>
        <p:nvSpPr>
          <p:cNvPr id="186" name="Google Shape;186;p26"/>
          <p:cNvSpPr txBox="1"/>
          <p:nvPr>
            <p:ph type="title"/>
          </p:nvPr>
        </p:nvSpPr>
        <p:spPr>
          <a:xfrm>
            <a:off x="204675" y="201125"/>
            <a:ext cx="862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7" name="Google Shape;187;p26"/>
          <p:cNvSpPr/>
          <p:nvPr/>
        </p:nvSpPr>
        <p:spPr>
          <a:xfrm>
            <a:off x="2425675" y="1208550"/>
            <a:ext cx="2028000" cy="3130800"/>
          </a:xfrm>
          <a:prstGeom prst="roundRect">
            <a:avLst>
              <a:gd fmla="val 6359" name="adj"/>
            </a:avLst>
          </a:prstGeom>
          <a:solidFill>
            <a:schemeClr val="accent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C4FFF"/>
              </a:solidFill>
            </a:endParaRPr>
          </a:p>
        </p:txBody>
      </p:sp>
      <p:sp>
        <p:nvSpPr>
          <p:cNvPr id="188" name="Google Shape;188;p26"/>
          <p:cNvSpPr txBox="1"/>
          <p:nvPr>
            <p:ph hasCustomPrompt="1" idx="2" type="title"/>
          </p:nvPr>
        </p:nvSpPr>
        <p:spPr>
          <a:xfrm>
            <a:off x="204675" y="1320500"/>
            <a:ext cx="1997100" cy="793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2400"/>
              <a:buNone/>
              <a:defRPr sz="24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9" name="Google Shape;189;p26"/>
          <p:cNvSpPr/>
          <p:nvPr/>
        </p:nvSpPr>
        <p:spPr>
          <a:xfrm>
            <a:off x="4670400" y="1208550"/>
            <a:ext cx="2028000" cy="3130800"/>
          </a:xfrm>
          <a:prstGeom prst="roundRect">
            <a:avLst>
              <a:gd fmla="val 6359" name="adj"/>
            </a:avLst>
          </a:prstGeom>
          <a:solidFill>
            <a:schemeClr val="accent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C4FFF"/>
              </a:solidFill>
            </a:endParaRPr>
          </a:p>
        </p:txBody>
      </p:sp>
      <p:sp>
        <p:nvSpPr>
          <p:cNvPr id="190" name="Google Shape;190;p26"/>
          <p:cNvSpPr txBox="1"/>
          <p:nvPr>
            <p:ph hasCustomPrompt="1" idx="3" type="title"/>
          </p:nvPr>
        </p:nvSpPr>
        <p:spPr>
          <a:xfrm>
            <a:off x="2418375" y="1320500"/>
            <a:ext cx="2028000" cy="793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400"/>
              <a:buNone/>
              <a:defRPr sz="24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1" name="Google Shape;191;p26"/>
          <p:cNvSpPr/>
          <p:nvPr/>
        </p:nvSpPr>
        <p:spPr>
          <a:xfrm>
            <a:off x="6915125" y="1208550"/>
            <a:ext cx="2028000" cy="3130800"/>
          </a:xfrm>
          <a:prstGeom prst="roundRect">
            <a:avLst>
              <a:gd fmla="val 6359" name="adj"/>
            </a:avLst>
          </a:prstGeom>
          <a:solidFill>
            <a:schemeClr val="accen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C4FFF"/>
              </a:solidFill>
            </a:endParaRPr>
          </a:p>
        </p:txBody>
      </p:sp>
      <p:sp>
        <p:nvSpPr>
          <p:cNvPr id="192" name="Google Shape;192;p26"/>
          <p:cNvSpPr txBox="1"/>
          <p:nvPr>
            <p:ph hasCustomPrompt="1" idx="4" type="title"/>
          </p:nvPr>
        </p:nvSpPr>
        <p:spPr>
          <a:xfrm>
            <a:off x="4670275" y="1320500"/>
            <a:ext cx="2028000" cy="793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400"/>
              <a:buNone/>
              <a:defRPr sz="24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3" name="Google Shape;193;p26"/>
          <p:cNvSpPr txBox="1"/>
          <p:nvPr>
            <p:ph hasCustomPrompt="1" idx="5" type="title"/>
          </p:nvPr>
        </p:nvSpPr>
        <p:spPr>
          <a:xfrm>
            <a:off x="6915125" y="1320500"/>
            <a:ext cx="2028000" cy="793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2400"/>
              <a:buNone/>
              <a:defRPr sz="24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pic>
        <p:nvPicPr>
          <p:cNvPr id="194" name="Google Shape;194;p26"/>
          <p:cNvPicPr preferRelativeResize="0"/>
          <p:nvPr/>
        </p:nvPicPr>
        <p:blipFill>
          <a:blip r:embed="rId2">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Logo">
  <p:cSld name="CUSTOM_4">
    <p:bg>
      <p:bgPr>
        <a:solidFill>
          <a:schemeClr val="accent1"/>
        </a:solidFill>
      </p:bgPr>
    </p:bg>
    <p:spTree>
      <p:nvGrpSpPr>
        <p:cNvPr id="195" name="Shape 195"/>
        <p:cNvGrpSpPr/>
        <p:nvPr/>
      </p:nvGrpSpPr>
      <p:grpSpPr>
        <a:xfrm>
          <a:off x="0" y="0"/>
          <a:ext cx="0" cy="0"/>
          <a:chOff x="0" y="0"/>
          <a:chExt cx="0" cy="0"/>
        </a:xfrm>
      </p:grpSpPr>
      <p:pic>
        <p:nvPicPr>
          <p:cNvPr id="196" name="Google Shape;196;p27"/>
          <p:cNvPicPr preferRelativeResize="0"/>
          <p:nvPr/>
        </p:nvPicPr>
        <p:blipFill>
          <a:blip r:embed="rId2">
            <a:alphaModFix/>
          </a:blip>
          <a:stretch>
            <a:fillRect/>
          </a:stretch>
        </p:blipFill>
        <p:spPr>
          <a:xfrm>
            <a:off x="1427725" y="3967975"/>
            <a:ext cx="7716275" cy="11755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p:cSld name="CAPTION_ONLY">
    <p:bg>
      <p:bgPr>
        <a:solidFill>
          <a:schemeClr val="lt1"/>
        </a:solidFill>
      </p:bgPr>
    </p:bg>
    <p:spTree>
      <p:nvGrpSpPr>
        <p:cNvPr id="197" name="Shape 197"/>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2 1">
  <p:cSld name="Clean_1_1">
    <p:spTree>
      <p:nvGrpSpPr>
        <p:cNvPr id="198" name="Shape 198"/>
        <p:cNvGrpSpPr/>
        <p:nvPr/>
      </p:nvGrpSpPr>
      <p:grpSpPr>
        <a:xfrm>
          <a:off x="0" y="0"/>
          <a:ext cx="0" cy="0"/>
          <a:chOff x="0" y="0"/>
          <a:chExt cx="0" cy="0"/>
        </a:xfrm>
      </p:grpSpPr>
      <p:pic>
        <p:nvPicPr>
          <p:cNvPr id="199" name="Google Shape;199;p29"/>
          <p:cNvPicPr preferRelativeResize="0"/>
          <p:nvPr/>
        </p:nvPicPr>
        <p:blipFill rotWithShape="1">
          <a:blip r:embed="rId2">
            <a:alphaModFix/>
          </a:blip>
          <a:srcRect b="8061" l="9698" r="0" t="8053"/>
          <a:stretch/>
        </p:blipFill>
        <p:spPr>
          <a:xfrm>
            <a:off x="3" y="-32900"/>
            <a:ext cx="9144003" cy="5209301"/>
          </a:xfrm>
          <a:prstGeom prst="rect">
            <a:avLst/>
          </a:prstGeom>
          <a:noFill/>
          <a:ln>
            <a:noFill/>
          </a:ln>
        </p:spPr>
      </p:pic>
      <p:sp>
        <p:nvSpPr>
          <p:cNvPr id="200" name="Google Shape;200;p29"/>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9"/>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02" name="Google Shape;202;p29"/>
          <p:cNvPicPr preferRelativeResize="0"/>
          <p:nvPr/>
        </p:nvPicPr>
        <p:blipFill>
          <a:blip r:embed="rId3">
            <a:alphaModFix/>
          </a:blip>
          <a:stretch>
            <a:fillRect/>
          </a:stretch>
        </p:blipFill>
        <p:spPr>
          <a:xfrm>
            <a:off x="4" y="0"/>
            <a:ext cx="2591725" cy="3161975"/>
          </a:xfrm>
          <a:prstGeom prst="rect">
            <a:avLst/>
          </a:prstGeom>
          <a:noFill/>
          <a:ln>
            <a:noFill/>
          </a:ln>
        </p:spPr>
      </p:pic>
      <p:pic>
        <p:nvPicPr>
          <p:cNvPr id="203" name="Google Shape;203;p29"/>
          <p:cNvPicPr preferRelativeResize="0"/>
          <p:nvPr/>
        </p:nvPicPr>
        <p:blipFill>
          <a:blip r:embed="rId4">
            <a:alphaModFix/>
          </a:blip>
          <a:stretch>
            <a:fillRect/>
          </a:stretch>
        </p:blipFill>
        <p:spPr>
          <a:xfrm>
            <a:off x="454975" y="4663225"/>
            <a:ext cx="1001051" cy="152925"/>
          </a:xfrm>
          <a:prstGeom prst="rect">
            <a:avLst/>
          </a:prstGeom>
          <a:noFill/>
          <a:ln>
            <a:noFill/>
          </a:ln>
        </p:spPr>
      </p:pic>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p:cSld name="Clean_2">
    <p:spTree>
      <p:nvGrpSpPr>
        <p:cNvPr id="204" name="Shape 204"/>
        <p:cNvGrpSpPr/>
        <p:nvPr/>
      </p:nvGrpSpPr>
      <p:grpSpPr>
        <a:xfrm>
          <a:off x="0" y="0"/>
          <a:ext cx="0" cy="0"/>
          <a:chOff x="0" y="0"/>
          <a:chExt cx="0" cy="0"/>
        </a:xfrm>
      </p:grpSpPr>
      <p:sp>
        <p:nvSpPr>
          <p:cNvPr id="205" name="Google Shape;205;p30"/>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1">
  <p:cSld name="CUSTOM_1_1_1_1">
    <p:bg>
      <p:bgPr>
        <a:solidFill>
          <a:schemeClr val="lt1"/>
        </a:solidFill>
      </p:bgPr>
    </p:bg>
    <p:spTree>
      <p:nvGrpSpPr>
        <p:cNvPr id="16" name="Shape 16"/>
        <p:cNvGrpSpPr/>
        <p:nvPr/>
      </p:nvGrpSpPr>
      <p:grpSpPr>
        <a:xfrm>
          <a:off x="0" y="0"/>
          <a:ext cx="0" cy="0"/>
          <a:chOff x="0" y="0"/>
          <a:chExt cx="0" cy="0"/>
        </a:xfrm>
      </p:grpSpPr>
      <p:pic>
        <p:nvPicPr>
          <p:cNvPr id="17" name="Google Shape;17;p4"/>
          <p:cNvPicPr preferRelativeResize="0"/>
          <p:nvPr/>
        </p:nvPicPr>
        <p:blipFill rotWithShape="1">
          <a:blip r:embed="rId2">
            <a:alphaModFix/>
          </a:blip>
          <a:srcRect b="7826" l="88048" r="0" t="9350"/>
          <a:stretch/>
        </p:blipFill>
        <p:spPr>
          <a:xfrm>
            <a:off x="7933800" y="-100"/>
            <a:ext cx="1210199" cy="5143499"/>
          </a:xfrm>
          <a:prstGeom prst="rect">
            <a:avLst/>
          </a:prstGeom>
          <a:noFill/>
          <a:ln>
            <a:noFill/>
          </a:ln>
        </p:spPr>
      </p:pic>
      <p:sp>
        <p:nvSpPr>
          <p:cNvPr id="18" name="Google Shape;18;p4"/>
          <p:cNvSpPr/>
          <p:nvPr/>
        </p:nvSpPr>
        <p:spPr>
          <a:xfrm>
            <a:off x="0" y="-100"/>
            <a:ext cx="79338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4"/>
          <p:cNvSpPr txBox="1"/>
          <p:nvPr>
            <p:ph type="ctrTitle"/>
          </p:nvPr>
        </p:nvSpPr>
        <p:spPr>
          <a:xfrm>
            <a:off x="197500" y="1512500"/>
            <a:ext cx="6851400" cy="20526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6000"/>
              <a:buNone/>
              <a:defRPr b="1" sz="6000">
                <a:solidFill>
                  <a:schemeClr val="lt1"/>
                </a:solidFill>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pic>
        <p:nvPicPr>
          <p:cNvPr id="20" name="Google Shape;20;p4"/>
          <p:cNvPicPr preferRelativeResize="0"/>
          <p:nvPr/>
        </p:nvPicPr>
        <p:blipFill rotWithShape="1">
          <a:blip r:embed="rId3">
            <a:alphaModFix/>
          </a:blip>
          <a:srcRect b="20760" l="0" r="7192" t="0"/>
          <a:stretch/>
        </p:blipFill>
        <p:spPr>
          <a:xfrm>
            <a:off x="8130300" y="4447000"/>
            <a:ext cx="1055401" cy="696500"/>
          </a:xfrm>
          <a:prstGeom prst="rect">
            <a:avLst/>
          </a:prstGeom>
          <a:noFill/>
          <a:ln>
            <a:noFill/>
          </a:ln>
        </p:spPr>
      </p:pic>
      <p:pic>
        <p:nvPicPr>
          <p:cNvPr id="21" name="Google Shape;21;p4"/>
          <p:cNvPicPr preferRelativeResize="0"/>
          <p:nvPr/>
        </p:nvPicPr>
        <p:blipFill>
          <a:blip r:embed="rId4">
            <a:alphaModFix/>
          </a:blip>
          <a:stretch>
            <a:fillRect/>
          </a:stretch>
        </p:blipFill>
        <p:spPr>
          <a:xfrm>
            <a:off x="365225" y="711150"/>
            <a:ext cx="2599624" cy="396050"/>
          </a:xfrm>
          <a:prstGeom prst="rect">
            <a:avLst/>
          </a:prstGeom>
          <a:noFill/>
          <a:ln>
            <a:noFill/>
          </a:ln>
        </p:spPr>
      </p:pic>
      <p:sp>
        <p:nvSpPr>
          <p:cNvPr id="22" name="Google Shape;22;p4"/>
          <p:cNvSpPr txBox="1"/>
          <p:nvPr>
            <p:ph idx="2" type="ctrTitle"/>
          </p:nvPr>
        </p:nvSpPr>
        <p:spPr>
          <a:xfrm>
            <a:off x="197500" y="3763400"/>
            <a:ext cx="6152700" cy="5181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one 1">
  <p:cSld name="TITLE_4">
    <p:bg>
      <p:bgPr>
        <a:blipFill>
          <a:blip r:embed="rId2">
            <a:alphaModFix/>
          </a:blip>
          <a:stretch>
            <a:fillRect/>
          </a:stretch>
        </a:blipFill>
      </p:bgPr>
    </p:bg>
    <p:spTree>
      <p:nvGrpSpPr>
        <p:cNvPr id="209" name="Shape 209"/>
        <p:cNvGrpSpPr/>
        <p:nvPr/>
      </p:nvGrpSpPr>
      <p:grpSpPr>
        <a:xfrm>
          <a:off x="0" y="0"/>
          <a:ext cx="0" cy="0"/>
          <a:chOff x="0" y="0"/>
          <a:chExt cx="0" cy="0"/>
        </a:xfrm>
      </p:grpSpPr>
      <p:sp>
        <p:nvSpPr>
          <p:cNvPr id="210" name="Google Shape;210;p32"/>
          <p:cNvSpPr txBox="1"/>
          <p:nvPr>
            <p:ph type="ctrTitle"/>
          </p:nvPr>
        </p:nvSpPr>
        <p:spPr>
          <a:xfrm>
            <a:off x="283303" y="1068100"/>
            <a:ext cx="5875200" cy="20526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2pPr>
            <a:lvl3pPr lvl="2"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3pPr>
            <a:lvl4pPr lvl="3"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4pPr>
            <a:lvl5pPr lvl="4"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5pPr>
            <a:lvl6pPr lvl="5"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6pPr>
            <a:lvl7pPr lvl="6"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7pPr>
            <a:lvl8pPr lvl="7"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8pPr>
            <a:lvl9pPr lvl="8"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9pPr>
          </a:lstStyle>
          <a:p/>
        </p:txBody>
      </p:sp>
      <p:sp>
        <p:nvSpPr>
          <p:cNvPr id="211" name="Google Shape;211;p32"/>
          <p:cNvSpPr txBox="1"/>
          <p:nvPr>
            <p:ph idx="1" type="subTitle"/>
          </p:nvPr>
        </p:nvSpPr>
        <p:spPr>
          <a:xfrm>
            <a:off x="283300" y="3157650"/>
            <a:ext cx="85206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b="0">
                <a:solidFill>
                  <a:schemeClr val="lt1"/>
                </a:solidFill>
              </a:defRPr>
            </a:lvl1pPr>
            <a:lvl2pPr lvl="1"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st Divider">
  <p:cSld name="TITLE_4_1">
    <p:bg>
      <p:bgPr>
        <a:solidFill>
          <a:schemeClr val="accent1"/>
        </a:solidFill>
      </p:bgPr>
    </p:bg>
    <p:spTree>
      <p:nvGrpSpPr>
        <p:cNvPr id="212" name="Shape 212"/>
        <p:cNvGrpSpPr/>
        <p:nvPr/>
      </p:nvGrpSpPr>
      <p:grpSpPr>
        <a:xfrm>
          <a:off x="0" y="0"/>
          <a:ext cx="0" cy="0"/>
          <a:chOff x="0" y="0"/>
          <a:chExt cx="0" cy="0"/>
        </a:xfrm>
      </p:grpSpPr>
      <p:sp>
        <p:nvSpPr>
          <p:cNvPr id="213" name="Google Shape;213;p33"/>
          <p:cNvSpPr txBox="1"/>
          <p:nvPr>
            <p:ph type="ctrTitle"/>
          </p:nvPr>
        </p:nvSpPr>
        <p:spPr>
          <a:xfrm>
            <a:off x="283303" y="1068100"/>
            <a:ext cx="5875200" cy="20526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2pPr>
            <a:lvl3pPr lvl="2"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3pPr>
            <a:lvl4pPr lvl="3"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4pPr>
            <a:lvl5pPr lvl="4"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5pPr>
            <a:lvl6pPr lvl="5"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6pPr>
            <a:lvl7pPr lvl="6"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7pPr>
            <a:lvl8pPr lvl="7"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8pPr>
            <a:lvl9pPr lvl="8" rtl="0">
              <a:spcBef>
                <a:spcPts val="0"/>
              </a:spcBef>
              <a:spcAft>
                <a:spcPts val="0"/>
              </a:spcAft>
              <a:buClr>
                <a:schemeClr val="lt1"/>
              </a:buClr>
              <a:buSzPts val="4000"/>
              <a:buFont typeface="DM Sans"/>
              <a:buNone/>
              <a:defRPr b="1" sz="4000">
                <a:solidFill>
                  <a:schemeClr val="lt1"/>
                </a:solidFill>
                <a:latin typeface="DM Sans"/>
                <a:ea typeface="DM Sans"/>
                <a:cs typeface="DM Sans"/>
                <a:sym typeface="DM Sans"/>
              </a:defRPr>
            </a:lvl9pPr>
          </a:lstStyle>
          <a:p/>
        </p:txBody>
      </p:sp>
      <p:sp>
        <p:nvSpPr>
          <p:cNvPr id="214" name="Google Shape;214;p33"/>
          <p:cNvSpPr txBox="1"/>
          <p:nvPr>
            <p:ph idx="1" type="subTitle"/>
          </p:nvPr>
        </p:nvSpPr>
        <p:spPr>
          <a:xfrm>
            <a:off x="283300" y="3157650"/>
            <a:ext cx="85206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b="0">
                <a:solidFill>
                  <a:schemeClr val="lt1"/>
                </a:solidFill>
              </a:defRPr>
            </a:lvl1pPr>
            <a:lvl2pPr lvl="1"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pic>
        <p:nvPicPr>
          <p:cNvPr id="215" name="Google Shape;215;p33"/>
          <p:cNvPicPr preferRelativeResize="0"/>
          <p:nvPr/>
        </p:nvPicPr>
        <p:blipFill rotWithShape="1">
          <a:blip r:embed="rId2">
            <a:alphaModFix/>
          </a:blip>
          <a:srcRect b="48567" l="17484" r="0" t="0"/>
          <a:stretch/>
        </p:blipFill>
        <p:spPr>
          <a:xfrm rot="-5400000">
            <a:off x="4960749" y="965550"/>
            <a:ext cx="5154125" cy="32123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right with title">
  <p:cSld name="CUSTOM_3">
    <p:bg>
      <p:bgPr>
        <a:blipFill>
          <a:blip r:embed="rId2">
            <a:alphaModFix/>
          </a:blip>
          <a:stretch>
            <a:fillRect/>
          </a:stretch>
        </a:blipFill>
      </p:bgPr>
    </p:bg>
    <p:spTree>
      <p:nvGrpSpPr>
        <p:cNvPr id="216" name="Shape 216"/>
        <p:cNvGrpSpPr/>
        <p:nvPr/>
      </p:nvGrpSpPr>
      <p:grpSpPr>
        <a:xfrm>
          <a:off x="0" y="0"/>
          <a:ext cx="0" cy="0"/>
          <a:chOff x="0" y="0"/>
          <a:chExt cx="0" cy="0"/>
        </a:xfrm>
      </p:grpSpPr>
      <p:sp>
        <p:nvSpPr>
          <p:cNvPr id="217" name="Google Shape;217;p34"/>
          <p:cNvSpPr txBox="1"/>
          <p:nvPr>
            <p:ph type="title"/>
          </p:nvPr>
        </p:nvSpPr>
        <p:spPr>
          <a:xfrm>
            <a:off x="311700" y="1290750"/>
            <a:ext cx="5097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7C4FFF"/>
              </a:buClr>
              <a:buSzPts val="3000"/>
              <a:buNone/>
              <a:defRPr>
                <a:solidFill>
                  <a:srgbClr val="7C4FFF"/>
                </a:solidFill>
                <a:latin typeface="DM Sans"/>
                <a:ea typeface="DM Sans"/>
                <a:cs typeface="DM Sans"/>
                <a:sym typeface="DM Sans"/>
              </a:defRPr>
            </a:lvl1pPr>
            <a:lvl2pPr lvl="1" rtl="0">
              <a:spcBef>
                <a:spcPts val="0"/>
              </a:spcBef>
              <a:spcAft>
                <a:spcPts val="0"/>
              </a:spcAft>
              <a:buClr>
                <a:srgbClr val="7C4FFF"/>
              </a:buClr>
              <a:buSzPts val="2800"/>
              <a:buNone/>
              <a:defRPr>
                <a:solidFill>
                  <a:srgbClr val="7C4FFF"/>
                </a:solidFill>
                <a:latin typeface="DM Sans"/>
                <a:ea typeface="DM Sans"/>
                <a:cs typeface="DM Sans"/>
                <a:sym typeface="DM Sans"/>
              </a:defRPr>
            </a:lvl2pPr>
            <a:lvl3pPr lvl="2" rtl="0">
              <a:spcBef>
                <a:spcPts val="0"/>
              </a:spcBef>
              <a:spcAft>
                <a:spcPts val="0"/>
              </a:spcAft>
              <a:buClr>
                <a:srgbClr val="7C4FFF"/>
              </a:buClr>
              <a:buSzPts val="2800"/>
              <a:buNone/>
              <a:defRPr>
                <a:solidFill>
                  <a:srgbClr val="7C4FFF"/>
                </a:solidFill>
                <a:latin typeface="DM Sans"/>
                <a:ea typeface="DM Sans"/>
                <a:cs typeface="DM Sans"/>
                <a:sym typeface="DM Sans"/>
              </a:defRPr>
            </a:lvl3pPr>
            <a:lvl4pPr lvl="3" rtl="0">
              <a:spcBef>
                <a:spcPts val="0"/>
              </a:spcBef>
              <a:spcAft>
                <a:spcPts val="0"/>
              </a:spcAft>
              <a:buClr>
                <a:srgbClr val="7C4FFF"/>
              </a:buClr>
              <a:buSzPts val="2800"/>
              <a:buNone/>
              <a:defRPr>
                <a:solidFill>
                  <a:srgbClr val="7C4FFF"/>
                </a:solidFill>
                <a:latin typeface="DM Sans"/>
                <a:ea typeface="DM Sans"/>
                <a:cs typeface="DM Sans"/>
                <a:sym typeface="DM Sans"/>
              </a:defRPr>
            </a:lvl4pPr>
            <a:lvl5pPr lvl="4" rtl="0">
              <a:spcBef>
                <a:spcPts val="0"/>
              </a:spcBef>
              <a:spcAft>
                <a:spcPts val="0"/>
              </a:spcAft>
              <a:buClr>
                <a:srgbClr val="7C4FFF"/>
              </a:buClr>
              <a:buSzPts val="2800"/>
              <a:buNone/>
              <a:defRPr>
                <a:solidFill>
                  <a:srgbClr val="7C4FFF"/>
                </a:solidFill>
                <a:latin typeface="DM Sans"/>
                <a:ea typeface="DM Sans"/>
                <a:cs typeface="DM Sans"/>
                <a:sym typeface="DM Sans"/>
              </a:defRPr>
            </a:lvl5pPr>
            <a:lvl6pPr lvl="5" rtl="0">
              <a:spcBef>
                <a:spcPts val="0"/>
              </a:spcBef>
              <a:spcAft>
                <a:spcPts val="0"/>
              </a:spcAft>
              <a:buClr>
                <a:srgbClr val="7C4FFF"/>
              </a:buClr>
              <a:buSzPts val="2800"/>
              <a:buNone/>
              <a:defRPr>
                <a:solidFill>
                  <a:srgbClr val="7C4FFF"/>
                </a:solidFill>
                <a:latin typeface="DM Sans"/>
                <a:ea typeface="DM Sans"/>
                <a:cs typeface="DM Sans"/>
                <a:sym typeface="DM Sans"/>
              </a:defRPr>
            </a:lvl6pPr>
            <a:lvl7pPr lvl="6" rtl="0">
              <a:spcBef>
                <a:spcPts val="0"/>
              </a:spcBef>
              <a:spcAft>
                <a:spcPts val="0"/>
              </a:spcAft>
              <a:buClr>
                <a:srgbClr val="7C4FFF"/>
              </a:buClr>
              <a:buSzPts val="2800"/>
              <a:buNone/>
              <a:defRPr>
                <a:solidFill>
                  <a:srgbClr val="7C4FFF"/>
                </a:solidFill>
                <a:latin typeface="DM Sans"/>
                <a:ea typeface="DM Sans"/>
                <a:cs typeface="DM Sans"/>
                <a:sym typeface="DM Sans"/>
              </a:defRPr>
            </a:lvl7pPr>
            <a:lvl8pPr lvl="7" rtl="0">
              <a:spcBef>
                <a:spcPts val="0"/>
              </a:spcBef>
              <a:spcAft>
                <a:spcPts val="0"/>
              </a:spcAft>
              <a:buClr>
                <a:srgbClr val="7C4FFF"/>
              </a:buClr>
              <a:buSzPts val="2800"/>
              <a:buNone/>
              <a:defRPr>
                <a:solidFill>
                  <a:srgbClr val="7C4FFF"/>
                </a:solidFill>
                <a:latin typeface="DM Sans"/>
                <a:ea typeface="DM Sans"/>
                <a:cs typeface="DM Sans"/>
                <a:sym typeface="DM Sans"/>
              </a:defRPr>
            </a:lvl8pPr>
            <a:lvl9pPr lvl="8" rtl="0">
              <a:spcBef>
                <a:spcPts val="0"/>
              </a:spcBef>
              <a:spcAft>
                <a:spcPts val="0"/>
              </a:spcAft>
              <a:buClr>
                <a:srgbClr val="7C4FFF"/>
              </a:buClr>
              <a:buSzPts val="2800"/>
              <a:buNone/>
              <a:defRPr>
                <a:solidFill>
                  <a:srgbClr val="7C4FFF"/>
                </a:solidFill>
                <a:latin typeface="DM Sans"/>
                <a:ea typeface="DM Sans"/>
                <a:cs typeface="DM Sans"/>
                <a:sym typeface="DM Sans"/>
              </a:defRPr>
            </a:lvl9pPr>
          </a:lstStyle>
          <a:p/>
        </p:txBody>
      </p:sp>
      <p:sp>
        <p:nvSpPr>
          <p:cNvPr id="218" name="Google Shape;218;p34"/>
          <p:cNvSpPr txBox="1"/>
          <p:nvPr>
            <p:ph idx="1" type="body"/>
          </p:nvPr>
        </p:nvSpPr>
        <p:spPr>
          <a:xfrm>
            <a:off x="311700" y="2459600"/>
            <a:ext cx="85206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DM Sans"/>
              <a:buChar char="●"/>
              <a:defRPr sz="1800">
                <a:latin typeface="DM Sans"/>
                <a:ea typeface="DM Sans"/>
                <a:cs typeface="DM Sans"/>
                <a:sym typeface="DM Sans"/>
              </a:defRPr>
            </a:lvl1pPr>
            <a:lvl2pPr indent="-317500" lvl="1" marL="914400" rtl="0">
              <a:lnSpc>
                <a:spcPct val="115000"/>
              </a:lnSpc>
              <a:spcBef>
                <a:spcPts val="0"/>
              </a:spcBef>
              <a:spcAft>
                <a:spcPts val="0"/>
              </a:spcAft>
              <a:buClr>
                <a:schemeClr val="dk2"/>
              </a:buClr>
              <a:buSzPts val="1400"/>
              <a:buFont typeface="DM Sans"/>
              <a:buChar char="○"/>
              <a:defRPr>
                <a:latin typeface="DM Sans"/>
                <a:ea typeface="DM Sans"/>
                <a:cs typeface="DM Sans"/>
                <a:sym typeface="DM Sans"/>
              </a:defRPr>
            </a:lvl2pPr>
            <a:lvl3pPr indent="-317500" lvl="2" marL="1371600" rtl="0">
              <a:lnSpc>
                <a:spcPct val="115000"/>
              </a:lnSpc>
              <a:spcBef>
                <a:spcPts val="0"/>
              </a:spcBef>
              <a:spcAft>
                <a:spcPts val="0"/>
              </a:spcAft>
              <a:buClr>
                <a:schemeClr val="dk2"/>
              </a:buClr>
              <a:buSzPts val="1400"/>
              <a:buFont typeface="DM Sans"/>
              <a:buChar char="■"/>
              <a:defRPr>
                <a:latin typeface="DM Sans"/>
                <a:ea typeface="DM Sans"/>
                <a:cs typeface="DM Sans"/>
                <a:sym typeface="DM Sans"/>
              </a:defRPr>
            </a:lvl3pPr>
            <a:lvl4pPr indent="-317500" lvl="3" marL="1828800" rtl="0">
              <a:lnSpc>
                <a:spcPct val="115000"/>
              </a:lnSpc>
              <a:spcBef>
                <a:spcPts val="0"/>
              </a:spcBef>
              <a:spcAft>
                <a:spcPts val="0"/>
              </a:spcAft>
              <a:buClr>
                <a:schemeClr val="dk2"/>
              </a:buClr>
              <a:buSzPts val="1400"/>
              <a:buFont typeface="DM Sans"/>
              <a:buChar char="●"/>
              <a:defRPr>
                <a:latin typeface="DM Sans"/>
                <a:ea typeface="DM Sans"/>
                <a:cs typeface="DM Sans"/>
                <a:sym typeface="DM Sans"/>
              </a:defRPr>
            </a:lvl4pPr>
            <a:lvl5pPr indent="-317500" lvl="4" marL="2286000" rtl="0">
              <a:lnSpc>
                <a:spcPct val="115000"/>
              </a:lnSpc>
              <a:spcBef>
                <a:spcPts val="0"/>
              </a:spcBef>
              <a:spcAft>
                <a:spcPts val="0"/>
              </a:spcAft>
              <a:buClr>
                <a:schemeClr val="dk2"/>
              </a:buClr>
              <a:buSzPts val="1400"/>
              <a:buFont typeface="DM Sans"/>
              <a:buChar char="○"/>
              <a:defRPr>
                <a:latin typeface="DM Sans"/>
                <a:ea typeface="DM Sans"/>
                <a:cs typeface="DM Sans"/>
                <a:sym typeface="DM Sans"/>
              </a:defRPr>
            </a:lvl5pPr>
            <a:lvl6pPr indent="-317500" lvl="5" marL="2743200" rtl="0">
              <a:lnSpc>
                <a:spcPct val="115000"/>
              </a:lnSpc>
              <a:spcBef>
                <a:spcPts val="0"/>
              </a:spcBef>
              <a:spcAft>
                <a:spcPts val="0"/>
              </a:spcAft>
              <a:buClr>
                <a:schemeClr val="dk2"/>
              </a:buClr>
              <a:buSzPts val="1400"/>
              <a:buFont typeface="DM Sans"/>
              <a:buChar char="■"/>
              <a:defRPr>
                <a:latin typeface="DM Sans"/>
                <a:ea typeface="DM Sans"/>
                <a:cs typeface="DM Sans"/>
                <a:sym typeface="DM Sans"/>
              </a:defRPr>
            </a:lvl6pPr>
            <a:lvl7pPr indent="-317500" lvl="6" marL="3200400" rtl="0">
              <a:lnSpc>
                <a:spcPct val="115000"/>
              </a:lnSpc>
              <a:spcBef>
                <a:spcPts val="0"/>
              </a:spcBef>
              <a:spcAft>
                <a:spcPts val="0"/>
              </a:spcAft>
              <a:buClr>
                <a:schemeClr val="dk2"/>
              </a:buClr>
              <a:buSzPts val="1400"/>
              <a:buFont typeface="DM Sans"/>
              <a:buChar char="●"/>
              <a:defRPr>
                <a:latin typeface="DM Sans"/>
                <a:ea typeface="DM Sans"/>
                <a:cs typeface="DM Sans"/>
                <a:sym typeface="DM Sans"/>
              </a:defRPr>
            </a:lvl7pPr>
            <a:lvl8pPr indent="-317500" lvl="7" marL="3657600" rtl="0">
              <a:lnSpc>
                <a:spcPct val="115000"/>
              </a:lnSpc>
              <a:spcBef>
                <a:spcPts val="0"/>
              </a:spcBef>
              <a:spcAft>
                <a:spcPts val="0"/>
              </a:spcAft>
              <a:buClr>
                <a:schemeClr val="dk2"/>
              </a:buClr>
              <a:buSzPts val="1400"/>
              <a:buFont typeface="DM Sans"/>
              <a:buChar char="○"/>
              <a:defRPr>
                <a:latin typeface="DM Sans"/>
                <a:ea typeface="DM Sans"/>
                <a:cs typeface="DM Sans"/>
                <a:sym typeface="DM Sans"/>
              </a:defRPr>
            </a:lvl8pPr>
            <a:lvl9pPr indent="-317500" lvl="8" marL="4114800" rtl="0">
              <a:lnSpc>
                <a:spcPct val="115000"/>
              </a:lnSpc>
              <a:spcBef>
                <a:spcPts val="0"/>
              </a:spcBef>
              <a:spcAft>
                <a:spcPts val="0"/>
              </a:spcAft>
              <a:buClr>
                <a:schemeClr val="dk2"/>
              </a:buClr>
              <a:buSzPts val="1400"/>
              <a:buFont typeface="DM Sans"/>
              <a:buChar char="■"/>
              <a:defRPr>
                <a:latin typeface="DM Sans"/>
                <a:ea typeface="DM Sans"/>
                <a:cs typeface="DM Sans"/>
                <a:sym typeface="DM San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Slide">
  <p:cSld name="CUSTOM_8">
    <p:bg>
      <p:bgPr>
        <a:solidFill>
          <a:schemeClr val="accent1"/>
        </a:solidFill>
      </p:bgPr>
    </p:bg>
    <p:spTree>
      <p:nvGrpSpPr>
        <p:cNvPr id="219" name="Shape 219"/>
        <p:cNvGrpSpPr/>
        <p:nvPr/>
      </p:nvGrpSpPr>
      <p:grpSpPr>
        <a:xfrm>
          <a:off x="0" y="0"/>
          <a:ext cx="0" cy="0"/>
          <a:chOff x="0" y="0"/>
          <a:chExt cx="0" cy="0"/>
        </a:xfrm>
      </p:grpSpPr>
      <p:sp>
        <p:nvSpPr>
          <p:cNvPr id="220" name="Google Shape;220;p3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221" name="Google Shape;221;p35"/>
          <p:cNvPicPr preferRelativeResize="0"/>
          <p:nvPr/>
        </p:nvPicPr>
        <p:blipFill>
          <a:blip r:embed="rId2">
            <a:alphaModFix/>
          </a:blip>
          <a:stretch>
            <a:fillRect/>
          </a:stretch>
        </p:blipFill>
        <p:spPr>
          <a:xfrm>
            <a:off x="84850" y="4114799"/>
            <a:ext cx="975677" cy="975677"/>
          </a:xfrm>
          <a:prstGeom prst="rect">
            <a:avLst/>
          </a:prstGeom>
          <a:noFill/>
          <a:ln>
            <a:noFill/>
          </a:ln>
        </p:spPr>
      </p:pic>
      <p:sp>
        <p:nvSpPr>
          <p:cNvPr id="222" name="Google Shape;222;p35"/>
          <p:cNvSpPr txBox="1"/>
          <p:nvPr>
            <p:ph idx="1" type="subTitle"/>
          </p:nvPr>
        </p:nvSpPr>
        <p:spPr>
          <a:xfrm>
            <a:off x="548425" y="2998600"/>
            <a:ext cx="23043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b="0">
                <a:solidFill>
                  <a:schemeClr val="lt1"/>
                </a:solidFill>
              </a:defRPr>
            </a:lvl1pPr>
            <a:lvl2pPr lvl="1"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223" name="Google Shape;223;p35"/>
          <p:cNvSpPr txBox="1"/>
          <p:nvPr>
            <p:ph idx="2" type="subTitle"/>
          </p:nvPr>
        </p:nvSpPr>
        <p:spPr>
          <a:xfrm>
            <a:off x="3419850" y="2998600"/>
            <a:ext cx="23043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b="0">
                <a:solidFill>
                  <a:schemeClr val="lt1"/>
                </a:solidFill>
              </a:defRPr>
            </a:lvl1pPr>
            <a:lvl2pPr lvl="1"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224" name="Google Shape;224;p35"/>
          <p:cNvSpPr txBox="1"/>
          <p:nvPr>
            <p:ph idx="3" type="subTitle"/>
          </p:nvPr>
        </p:nvSpPr>
        <p:spPr>
          <a:xfrm>
            <a:off x="6291275" y="2998600"/>
            <a:ext cx="23043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b="0">
                <a:solidFill>
                  <a:schemeClr val="lt1"/>
                </a:solidFill>
              </a:defRPr>
            </a:lvl1pPr>
            <a:lvl2pPr lvl="1"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225" name="Shape 225"/>
        <p:cNvGrpSpPr/>
        <p:nvPr/>
      </p:nvGrpSpPr>
      <p:grpSpPr>
        <a:xfrm>
          <a:off x="0" y="0"/>
          <a:ext cx="0" cy="0"/>
          <a:chOff x="0" y="0"/>
          <a:chExt cx="0" cy="0"/>
        </a:xfrm>
      </p:grpSpPr>
      <p:sp>
        <p:nvSpPr>
          <p:cNvPr id="226" name="Google Shape;226;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7" name="Google Shape;227;p36"/>
          <p:cNvSpPr/>
          <p:nvPr/>
        </p:nvSpPr>
        <p:spPr>
          <a:xfrm rot="5400000">
            <a:off x="588000" y="-279950"/>
            <a:ext cx="559800" cy="1735800"/>
          </a:xfrm>
          <a:prstGeom prst="round2SameRect">
            <a:avLst>
              <a:gd fmla="val 50000"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8" name="Google Shape;228;p36"/>
          <p:cNvPicPr preferRelativeResize="0"/>
          <p:nvPr/>
        </p:nvPicPr>
        <p:blipFill>
          <a:blip r:embed="rId2">
            <a:alphaModFix/>
          </a:blip>
          <a:stretch>
            <a:fillRect/>
          </a:stretch>
        </p:blipFill>
        <p:spPr>
          <a:xfrm>
            <a:off x="272888" y="255138"/>
            <a:ext cx="1267875" cy="665625"/>
          </a:xfrm>
          <a:prstGeom prst="rect">
            <a:avLst/>
          </a:prstGeom>
          <a:noFill/>
          <a:ln>
            <a:noFill/>
          </a:ln>
        </p:spPr>
      </p:pic>
      <p:sp>
        <p:nvSpPr>
          <p:cNvPr id="229" name="Google Shape;229;p36"/>
          <p:cNvSpPr txBox="1"/>
          <p:nvPr>
            <p:ph type="ctrTitle"/>
          </p:nvPr>
        </p:nvSpPr>
        <p:spPr>
          <a:xfrm>
            <a:off x="311701" y="1130675"/>
            <a:ext cx="4394100" cy="2052600"/>
          </a:xfrm>
          <a:prstGeom prst="rect">
            <a:avLst/>
          </a:prstGeom>
        </p:spPr>
        <p:txBody>
          <a:bodyPr anchorCtr="0" anchor="b"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30" name="Google Shape;230;p36"/>
          <p:cNvSpPr txBox="1"/>
          <p:nvPr>
            <p:ph idx="1" type="subTitle"/>
          </p:nvPr>
        </p:nvSpPr>
        <p:spPr>
          <a:xfrm>
            <a:off x="311700" y="3220213"/>
            <a:ext cx="85206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1"/>
              </a:buClr>
              <a:buSzPts val="2800"/>
              <a:buNone/>
              <a:defRPr sz="28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31" name="Google Shape;231;p36"/>
          <p:cNvSpPr/>
          <p:nvPr/>
        </p:nvSpPr>
        <p:spPr>
          <a:xfrm>
            <a:off x="5332350" y="0"/>
            <a:ext cx="38115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 name="Google Shape;232;p36"/>
          <p:cNvPicPr preferRelativeResize="0"/>
          <p:nvPr/>
        </p:nvPicPr>
        <p:blipFill>
          <a:blip r:embed="rId3">
            <a:alphaModFix/>
          </a:blip>
          <a:stretch>
            <a:fillRect/>
          </a:stretch>
        </p:blipFill>
        <p:spPr>
          <a:xfrm>
            <a:off x="5919474" y="1102431"/>
            <a:ext cx="2912824" cy="291039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bg>
      <p:bgPr>
        <a:solidFill>
          <a:schemeClr val="accent2"/>
        </a:solidFill>
      </p:bgPr>
    </p:bg>
    <p:spTree>
      <p:nvGrpSpPr>
        <p:cNvPr id="233" name="Shape 233"/>
        <p:cNvGrpSpPr/>
        <p:nvPr/>
      </p:nvGrpSpPr>
      <p:grpSpPr>
        <a:xfrm>
          <a:off x="0" y="0"/>
          <a:ext cx="0" cy="0"/>
          <a:chOff x="0" y="0"/>
          <a:chExt cx="0" cy="0"/>
        </a:xfrm>
      </p:grpSpPr>
      <p:sp>
        <p:nvSpPr>
          <p:cNvPr id="234" name="Google Shape;234;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5" name="Google Shape;235;p37"/>
          <p:cNvSpPr txBox="1"/>
          <p:nvPr>
            <p:ph type="ctrTitle"/>
          </p:nvPr>
        </p:nvSpPr>
        <p:spPr>
          <a:xfrm>
            <a:off x="311701" y="1130675"/>
            <a:ext cx="4394100" cy="20526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p:txBody>
      </p:sp>
      <p:sp>
        <p:nvSpPr>
          <p:cNvPr id="236" name="Google Shape;236;p37"/>
          <p:cNvSpPr txBox="1"/>
          <p:nvPr>
            <p:ph idx="1" type="subTitle"/>
          </p:nvPr>
        </p:nvSpPr>
        <p:spPr>
          <a:xfrm>
            <a:off x="311700" y="3220213"/>
            <a:ext cx="85206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2800"/>
              <a:buNone/>
              <a:defRPr sz="2800">
                <a:solidFill>
                  <a:schemeClr val="lt1"/>
                </a:solidFill>
              </a:defRPr>
            </a:lvl1pPr>
            <a:lvl2pPr lvl="1" rtl="0" algn="ctr">
              <a:lnSpc>
                <a:spcPct val="100000"/>
              </a:lnSpc>
              <a:spcBef>
                <a:spcPts val="0"/>
              </a:spcBef>
              <a:spcAft>
                <a:spcPts val="0"/>
              </a:spcAft>
              <a:buClr>
                <a:schemeClr val="lt1"/>
              </a:buClr>
              <a:buSzPts val="2800"/>
              <a:buNone/>
              <a:defRPr sz="2800">
                <a:solidFill>
                  <a:schemeClr val="lt1"/>
                </a:solidFill>
              </a:defRPr>
            </a:lvl2pPr>
            <a:lvl3pPr lvl="2" rtl="0" algn="ctr">
              <a:lnSpc>
                <a:spcPct val="100000"/>
              </a:lnSpc>
              <a:spcBef>
                <a:spcPts val="0"/>
              </a:spcBef>
              <a:spcAft>
                <a:spcPts val="0"/>
              </a:spcAft>
              <a:buClr>
                <a:schemeClr val="lt1"/>
              </a:buClr>
              <a:buSzPts val="2800"/>
              <a:buNone/>
              <a:defRPr sz="2800">
                <a:solidFill>
                  <a:schemeClr val="lt1"/>
                </a:solidFill>
              </a:defRPr>
            </a:lvl3pPr>
            <a:lvl4pPr lvl="3" rtl="0" algn="ctr">
              <a:lnSpc>
                <a:spcPct val="100000"/>
              </a:lnSpc>
              <a:spcBef>
                <a:spcPts val="0"/>
              </a:spcBef>
              <a:spcAft>
                <a:spcPts val="0"/>
              </a:spcAft>
              <a:buClr>
                <a:schemeClr val="lt1"/>
              </a:buClr>
              <a:buSzPts val="2800"/>
              <a:buNone/>
              <a:defRPr sz="2800">
                <a:solidFill>
                  <a:schemeClr val="lt1"/>
                </a:solidFill>
              </a:defRPr>
            </a:lvl4pPr>
            <a:lvl5pPr lvl="4" rtl="0" algn="ctr">
              <a:lnSpc>
                <a:spcPct val="100000"/>
              </a:lnSpc>
              <a:spcBef>
                <a:spcPts val="0"/>
              </a:spcBef>
              <a:spcAft>
                <a:spcPts val="0"/>
              </a:spcAft>
              <a:buClr>
                <a:schemeClr val="lt1"/>
              </a:buClr>
              <a:buSzPts val="2800"/>
              <a:buNone/>
              <a:defRPr sz="2800">
                <a:solidFill>
                  <a:schemeClr val="lt1"/>
                </a:solidFill>
              </a:defRPr>
            </a:lvl5pPr>
            <a:lvl6pPr lvl="5" rtl="0" algn="ctr">
              <a:lnSpc>
                <a:spcPct val="100000"/>
              </a:lnSpc>
              <a:spcBef>
                <a:spcPts val="0"/>
              </a:spcBef>
              <a:spcAft>
                <a:spcPts val="0"/>
              </a:spcAft>
              <a:buClr>
                <a:schemeClr val="lt1"/>
              </a:buClr>
              <a:buSzPts val="2800"/>
              <a:buNone/>
              <a:defRPr sz="2800">
                <a:solidFill>
                  <a:schemeClr val="lt1"/>
                </a:solidFill>
              </a:defRPr>
            </a:lvl6pPr>
            <a:lvl7pPr lvl="6" rtl="0" algn="ctr">
              <a:lnSpc>
                <a:spcPct val="100000"/>
              </a:lnSpc>
              <a:spcBef>
                <a:spcPts val="0"/>
              </a:spcBef>
              <a:spcAft>
                <a:spcPts val="0"/>
              </a:spcAft>
              <a:buClr>
                <a:schemeClr val="lt1"/>
              </a:buClr>
              <a:buSzPts val="2800"/>
              <a:buNone/>
              <a:defRPr sz="2800">
                <a:solidFill>
                  <a:schemeClr val="lt1"/>
                </a:solidFill>
              </a:defRPr>
            </a:lvl7pPr>
            <a:lvl8pPr lvl="7" rtl="0" algn="ctr">
              <a:lnSpc>
                <a:spcPct val="100000"/>
              </a:lnSpc>
              <a:spcBef>
                <a:spcPts val="0"/>
              </a:spcBef>
              <a:spcAft>
                <a:spcPts val="0"/>
              </a:spcAft>
              <a:buClr>
                <a:schemeClr val="lt1"/>
              </a:buClr>
              <a:buSzPts val="2800"/>
              <a:buNone/>
              <a:defRPr sz="2800">
                <a:solidFill>
                  <a:schemeClr val="lt1"/>
                </a:solidFill>
              </a:defRPr>
            </a:lvl8pPr>
            <a:lvl9pPr lvl="8" rtl="0" algn="ctr">
              <a:lnSpc>
                <a:spcPct val="100000"/>
              </a:lnSpc>
              <a:spcBef>
                <a:spcPts val="0"/>
              </a:spcBef>
              <a:spcAft>
                <a:spcPts val="0"/>
              </a:spcAft>
              <a:buClr>
                <a:schemeClr val="lt1"/>
              </a:buClr>
              <a:buSzPts val="2800"/>
              <a:buNone/>
              <a:defRPr sz="2800">
                <a:solidFill>
                  <a:schemeClr val="lt1"/>
                </a:solidFill>
              </a:defRPr>
            </a:lvl9pPr>
          </a:lstStyle>
          <a:p/>
        </p:txBody>
      </p:sp>
      <p:sp>
        <p:nvSpPr>
          <p:cNvPr id="237" name="Google Shape;237;p37"/>
          <p:cNvSpPr/>
          <p:nvPr/>
        </p:nvSpPr>
        <p:spPr>
          <a:xfrm rot="5400000">
            <a:off x="588000" y="-279950"/>
            <a:ext cx="559800" cy="1735800"/>
          </a:xfrm>
          <a:prstGeom prst="round2SameRect">
            <a:avLst>
              <a:gd fmla="val 50000"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8" name="Google Shape;238;p37"/>
          <p:cNvPicPr preferRelativeResize="0"/>
          <p:nvPr/>
        </p:nvPicPr>
        <p:blipFill>
          <a:blip r:embed="rId2">
            <a:alphaModFix/>
          </a:blip>
          <a:stretch>
            <a:fillRect/>
          </a:stretch>
        </p:blipFill>
        <p:spPr>
          <a:xfrm>
            <a:off x="272888" y="255138"/>
            <a:ext cx="1267875" cy="665625"/>
          </a:xfrm>
          <a:prstGeom prst="rect">
            <a:avLst/>
          </a:prstGeom>
          <a:noFill/>
          <a:ln>
            <a:noFill/>
          </a:ln>
        </p:spPr>
      </p:pic>
      <p:sp>
        <p:nvSpPr>
          <p:cNvPr id="239" name="Google Shape;239;p37"/>
          <p:cNvSpPr/>
          <p:nvPr/>
        </p:nvSpPr>
        <p:spPr>
          <a:xfrm>
            <a:off x="5332350" y="0"/>
            <a:ext cx="38115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0" name="Google Shape;240;p37"/>
          <p:cNvPicPr preferRelativeResize="0"/>
          <p:nvPr/>
        </p:nvPicPr>
        <p:blipFill>
          <a:blip r:embed="rId3">
            <a:alphaModFix/>
          </a:blip>
          <a:stretch>
            <a:fillRect/>
          </a:stretch>
        </p:blipFill>
        <p:spPr>
          <a:xfrm>
            <a:off x="5823113" y="1252338"/>
            <a:ext cx="2829976" cy="282762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ummary">
  <p:cSld name="CUSTOM_2">
    <p:bg>
      <p:bgPr>
        <a:solidFill>
          <a:schemeClr val="lt2"/>
        </a:solidFill>
      </p:bgPr>
    </p:bg>
    <p:spTree>
      <p:nvGrpSpPr>
        <p:cNvPr id="241" name="Shape 241"/>
        <p:cNvGrpSpPr/>
        <p:nvPr/>
      </p:nvGrpSpPr>
      <p:grpSpPr>
        <a:xfrm>
          <a:off x="0" y="0"/>
          <a:ext cx="0" cy="0"/>
          <a:chOff x="0" y="0"/>
          <a:chExt cx="0" cy="0"/>
        </a:xfrm>
      </p:grpSpPr>
      <p:pic>
        <p:nvPicPr>
          <p:cNvPr id="242" name="Google Shape;242;p38"/>
          <p:cNvPicPr preferRelativeResize="0"/>
          <p:nvPr/>
        </p:nvPicPr>
        <p:blipFill rotWithShape="1">
          <a:blip r:embed="rId2">
            <a:alphaModFix/>
          </a:blip>
          <a:srcRect b="37569" l="30424" r="29872" t="13415"/>
          <a:stretch/>
        </p:blipFill>
        <p:spPr>
          <a:xfrm>
            <a:off x="2917175" y="2078950"/>
            <a:ext cx="3309624" cy="3064550"/>
          </a:xfrm>
          <a:prstGeom prst="rect">
            <a:avLst/>
          </a:prstGeom>
          <a:noFill/>
          <a:ln>
            <a:noFill/>
          </a:ln>
        </p:spPr>
      </p:pic>
      <p:pic>
        <p:nvPicPr>
          <p:cNvPr id="243" name="Google Shape;243;p38"/>
          <p:cNvPicPr preferRelativeResize="0"/>
          <p:nvPr/>
        </p:nvPicPr>
        <p:blipFill>
          <a:blip r:embed="rId3">
            <a:alphaModFix/>
          </a:blip>
          <a:stretch>
            <a:fillRect/>
          </a:stretch>
        </p:blipFill>
        <p:spPr>
          <a:xfrm>
            <a:off x="2744720" y="2217975"/>
            <a:ext cx="3654548" cy="2285848"/>
          </a:xfrm>
          <a:prstGeom prst="rect">
            <a:avLst/>
          </a:prstGeom>
          <a:noFill/>
          <a:ln>
            <a:noFill/>
          </a:ln>
        </p:spPr>
      </p:pic>
      <p:pic>
        <p:nvPicPr>
          <p:cNvPr id="244" name="Google Shape;244;p38"/>
          <p:cNvPicPr preferRelativeResize="0"/>
          <p:nvPr/>
        </p:nvPicPr>
        <p:blipFill>
          <a:blip r:embed="rId4">
            <a:alphaModFix/>
          </a:blip>
          <a:stretch>
            <a:fillRect/>
          </a:stretch>
        </p:blipFill>
        <p:spPr>
          <a:xfrm>
            <a:off x="146395" y="4669943"/>
            <a:ext cx="724176" cy="380175"/>
          </a:xfrm>
          <a:prstGeom prst="rect">
            <a:avLst/>
          </a:prstGeom>
          <a:noFill/>
          <a:ln>
            <a:noFill/>
          </a:ln>
        </p:spPr>
      </p:pic>
      <p:sp>
        <p:nvSpPr>
          <p:cNvPr id="245" name="Google Shape;245;p38"/>
          <p:cNvSpPr txBox="1"/>
          <p:nvPr>
            <p:ph type="title"/>
          </p:nvPr>
        </p:nvSpPr>
        <p:spPr>
          <a:xfrm>
            <a:off x="311700" y="426800"/>
            <a:ext cx="8215200" cy="755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0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46" name="Google Shape;246;p38"/>
          <p:cNvSpPr txBox="1"/>
          <p:nvPr>
            <p:ph idx="1" type="body"/>
          </p:nvPr>
        </p:nvSpPr>
        <p:spPr>
          <a:xfrm>
            <a:off x="311700" y="1389600"/>
            <a:ext cx="19209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7" name="Google Shape;247;p38"/>
          <p:cNvSpPr txBox="1"/>
          <p:nvPr>
            <p:ph idx="2" type="body"/>
          </p:nvPr>
        </p:nvSpPr>
        <p:spPr>
          <a:xfrm>
            <a:off x="2527100" y="1389600"/>
            <a:ext cx="19209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8" name="Google Shape;248;p38"/>
          <p:cNvSpPr txBox="1"/>
          <p:nvPr>
            <p:ph idx="3" type="body"/>
          </p:nvPr>
        </p:nvSpPr>
        <p:spPr>
          <a:xfrm>
            <a:off x="4845525" y="1389600"/>
            <a:ext cx="19209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9" name="Google Shape;249;p38"/>
          <p:cNvSpPr txBox="1"/>
          <p:nvPr>
            <p:ph idx="4" type="body"/>
          </p:nvPr>
        </p:nvSpPr>
        <p:spPr>
          <a:xfrm>
            <a:off x="7069500" y="1389600"/>
            <a:ext cx="19209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p:cSld name="CUSTOM_1_1">
    <p:bg>
      <p:bgPr>
        <a:blipFill>
          <a:blip r:embed="rId2">
            <a:alphaModFix/>
          </a:blip>
          <a:stretch>
            <a:fillRect/>
          </a:stretch>
        </a:blipFill>
      </p:bgPr>
    </p:bg>
    <p:spTree>
      <p:nvGrpSpPr>
        <p:cNvPr id="250" name="Shape 250"/>
        <p:cNvGrpSpPr/>
        <p:nvPr/>
      </p:nvGrpSpPr>
      <p:grpSpPr>
        <a:xfrm>
          <a:off x="0" y="0"/>
          <a:ext cx="0" cy="0"/>
          <a:chOff x="0" y="0"/>
          <a:chExt cx="0" cy="0"/>
        </a:xfrm>
      </p:grpSpPr>
      <p:sp>
        <p:nvSpPr>
          <p:cNvPr id="251" name="Google Shape;251;p39"/>
          <p:cNvSpPr txBox="1"/>
          <p:nvPr>
            <p:ph type="title"/>
          </p:nvPr>
        </p:nvSpPr>
        <p:spPr>
          <a:xfrm>
            <a:off x="255050" y="1120475"/>
            <a:ext cx="8554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atin typeface="DM Sans"/>
                <a:ea typeface="DM Sans"/>
                <a:cs typeface="DM Sans"/>
                <a:sym typeface="DM Sans"/>
              </a:defRPr>
            </a:lvl1pPr>
            <a:lvl2pPr lvl="1" rtl="0">
              <a:spcBef>
                <a:spcPts val="0"/>
              </a:spcBef>
              <a:spcAft>
                <a:spcPts val="0"/>
              </a:spcAft>
              <a:buClr>
                <a:schemeClr val="lt1"/>
              </a:buClr>
              <a:buSzPts val="2800"/>
              <a:buNone/>
              <a:defRPr>
                <a:solidFill>
                  <a:schemeClr val="lt1"/>
                </a:solidFill>
                <a:latin typeface="DM Sans"/>
                <a:ea typeface="DM Sans"/>
                <a:cs typeface="DM Sans"/>
                <a:sym typeface="DM Sans"/>
              </a:defRPr>
            </a:lvl2pPr>
            <a:lvl3pPr lvl="2" rtl="0">
              <a:spcBef>
                <a:spcPts val="0"/>
              </a:spcBef>
              <a:spcAft>
                <a:spcPts val="0"/>
              </a:spcAft>
              <a:buClr>
                <a:schemeClr val="lt1"/>
              </a:buClr>
              <a:buSzPts val="2800"/>
              <a:buNone/>
              <a:defRPr>
                <a:solidFill>
                  <a:schemeClr val="lt1"/>
                </a:solidFill>
                <a:latin typeface="DM Sans"/>
                <a:ea typeface="DM Sans"/>
                <a:cs typeface="DM Sans"/>
                <a:sym typeface="DM Sans"/>
              </a:defRPr>
            </a:lvl3pPr>
            <a:lvl4pPr lvl="3" rtl="0">
              <a:spcBef>
                <a:spcPts val="0"/>
              </a:spcBef>
              <a:spcAft>
                <a:spcPts val="0"/>
              </a:spcAft>
              <a:buClr>
                <a:schemeClr val="lt1"/>
              </a:buClr>
              <a:buSzPts val="2800"/>
              <a:buNone/>
              <a:defRPr>
                <a:solidFill>
                  <a:schemeClr val="lt1"/>
                </a:solidFill>
                <a:latin typeface="DM Sans"/>
                <a:ea typeface="DM Sans"/>
                <a:cs typeface="DM Sans"/>
                <a:sym typeface="DM Sans"/>
              </a:defRPr>
            </a:lvl4pPr>
            <a:lvl5pPr lvl="4" rtl="0">
              <a:spcBef>
                <a:spcPts val="0"/>
              </a:spcBef>
              <a:spcAft>
                <a:spcPts val="0"/>
              </a:spcAft>
              <a:buClr>
                <a:schemeClr val="lt1"/>
              </a:buClr>
              <a:buSzPts val="2800"/>
              <a:buNone/>
              <a:defRPr>
                <a:solidFill>
                  <a:schemeClr val="lt1"/>
                </a:solidFill>
                <a:latin typeface="DM Sans"/>
                <a:ea typeface="DM Sans"/>
                <a:cs typeface="DM Sans"/>
                <a:sym typeface="DM Sans"/>
              </a:defRPr>
            </a:lvl5pPr>
            <a:lvl6pPr lvl="5" rtl="0">
              <a:spcBef>
                <a:spcPts val="0"/>
              </a:spcBef>
              <a:spcAft>
                <a:spcPts val="0"/>
              </a:spcAft>
              <a:buClr>
                <a:schemeClr val="lt1"/>
              </a:buClr>
              <a:buSzPts val="2800"/>
              <a:buNone/>
              <a:defRPr>
                <a:solidFill>
                  <a:schemeClr val="lt1"/>
                </a:solidFill>
                <a:latin typeface="DM Sans"/>
                <a:ea typeface="DM Sans"/>
                <a:cs typeface="DM Sans"/>
                <a:sym typeface="DM Sans"/>
              </a:defRPr>
            </a:lvl6pPr>
            <a:lvl7pPr lvl="6" rtl="0">
              <a:spcBef>
                <a:spcPts val="0"/>
              </a:spcBef>
              <a:spcAft>
                <a:spcPts val="0"/>
              </a:spcAft>
              <a:buClr>
                <a:schemeClr val="lt1"/>
              </a:buClr>
              <a:buSzPts val="2800"/>
              <a:buNone/>
              <a:defRPr>
                <a:solidFill>
                  <a:schemeClr val="lt1"/>
                </a:solidFill>
                <a:latin typeface="DM Sans"/>
                <a:ea typeface="DM Sans"/>
                <a:cs typeface="DM Sans"/>
                <a:sym typeface="DM Sans"/>
              </a:defRPr>
            </a:lvl7pPr>
            <a:lvl8pPr lvl="7" rtl="0">
              <a:spcBef>
                <a:spcPts val="0"/>
              </a:spcBef>
              <a:spcAft>
                <a:spcPts val="0"/>
              </a:spcAft>
              <a:buClr>
                <a:schemeClr val="lt1"/>
              </a:buClr>
              <a:buSzPts val="2800"/>
              <a:buNone/>
              <a:defRPr>
                <a:solidFill>
                  <a:schemeClr val="lt1"/>
                </a:solidFill>
                <a:latin typeface="DM Sans"/>
                <a:ea typeface="DM Sans"/>
                <a:cs typeface="DM Sans"/>
                <a:sym typeface="DM Sans"/>
              </a:defRPr>
            </a:lvl8pPr>
            <a:lvl9pPr lvl="8" rtl="0">
              <a:spcBef>
                <a:spcPts val="0"/>
              </a:spcBef>
              <a:spcAft>
                <a:spcPts val="0"/>
              </a:spcAft>
              <a:buClr>
                <a:schemeClr val="lt1"/>
              </a:buClr>
              <a:buSzPts val="2800"/>
              <a:buNone/>
              <a:defRPr>
                <a:solidFill>
                  <a:schemeClr val="lt1"/>
                </a:solidFill>
                <a:latin typeface="DM Sans"/>
                <a:ea typeface="DM Sans"/>
                <a:cs typeface="DM Sans"/>
                <a:sym typeface="DM Sans"/>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ummary 1 2">
  <p:cSld name="CUSTOM_2_1_2">
    <p:bg>
      <p:bgPr>
        <a:solidFill>
          <a:schemeClr val="lt2"/>
        </a:solidFill>
      </p:bgPr>
    </p:bg>
    <p:spTree>
      <p:nvGrpSpPr>
        <p:cNvPr id="252" name="Shape 252"/>
        <p:cNvGrpSpPr/>
        <p:nvPr/>
      </p:nvGrpSpPr>
      <p:grpSpPr>
        <a:xfrm>
          <a:off x="0" y="0"/>
          <a:ext cx="0" cy="0"/>
          <a:chOff x="0" y="0"/>
          <a:chExt cx="0" cy="0"/>
        </a:xfrm>
      </p:grpSpPr>
      <p:pic>
        <p:nvPicPr>
          <p:cNvPr id="253" name="Google Shape;253;p40"/>
          <p:cNvPicPr preferRelativeResize="0"/>
          <p:nvPr/>
        </p:nvPicPr>
        <p:blipFill>
          <a:blip r:embed="rId2">
            <a:alphaModFix/>
          </a:blip>
          <a:stretch>
            <a:fillRect/>
          </a:stretch>
        </p:blipFill>
        <p:spPr>
          <a:xfrm>
            <a:off x="146395" y="4669943"/>
            <a:ext cx="724176" cy="380175"/>
          </a:xfrm>
          <a:prstGeom prst="rect">
            <a:avLst/>
          </a:prstGeom>
          <a:noFill/>
          <a:ln>
            <a:noFill/>
          </a:ln>
        </p:spPr>
      </p:pic>
      <p:sp>
        <p:nvSpPr>
          <p:cNvPr id="254" name="Google Shape;254;p40"/>
          <p:cNvSpPr txBox="1"/>
          <p:nvPr>
            <p:ph idx="1" type="body"/>
          </p:nvPr>
        </p:nvSpPr>
        <p:spPr>
          <a:xfrm>
            <a:off x="311700" y="1389600"/>
            <a:ext cx="1920900" cy="3179400"/>
          </a:xfrm>
          <a:prstGeom prst="rect">
            <a:avLst/>
          </a:prstGeom>
        </p:spPr>
        <p:txBody>
          <a:bodyPr anchorCtr="0" anchor="t" bIns="91425" lIns="91425" spcFirstLastPara="1" rIns="91425" wrap="square" tIns="91425">
            <a:normAutofit/>
          </a:bodyPr>
          <a:lstStyle>
            <a:lvl1pPr indent="-355600" lvl="0" marL="457200" rtl="0">
              <a:spcBef>
                <a:spcPts val="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255" name="Google Shape;255;p4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6" name="Google Shape;256;p40"/>
          <p:cNvSpPr/>
          <p:nvPr/>
        </p:nvSpPr>
        <p:spPr>
          <a:xfrm>
            <a:off x="6165400" y="0"/>
            <a:ext cx="2978700" cy="5143500"/>
          </a:xfrm>
          <a:prstGeom prst="roundRect">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0"/>
          <p:cNvSpPr/>
          <p:nvPr/>
        </p:nvSpPr>
        <p:spPr>
          <a:xfrm rot="10800000">
            <a:off x="7459200" y="0"/>
            <a:ext cx="1684800" cy="18375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 name="Google Shape;258;p40"/>
          <p:cNvPicPr preferRelativeResize="0"/>
          <p:nvPr/>
        </p:nvPicPr>
        <p:blipFill>
          <a:blip r:embed="rId3">
            <a:alphaModFix/>
          </a:blip>
          <a:stretch>
            <a:fillRect/>
          </a:stretch>
        </p:blipFill>
        <p:spPr>
          <a:xfrm>
            <a:off x="6165412" y="1017725"/>
            <a:ext cx="2287427" cy="2287427"/>
          </a:xfrm>
          <a:prstGeom prst="rect">
            <a:avLst/>
          </a:prstGeom>
          <a:noFill/>
          <a:ln>
            <a:noFill/>
          </a:ln>
        </p:spPr>
      </p:pic>
      <p:sp>
        <p:nvSpPr>
          <p:cNvPr id="259" name="Google Shape;259;p40"/>
          <p:cNvSpPr/>
          <p:nvPr/>
        </p:nvSpPr>
        <p:spPr>
          <a:xfrm flipH="1" rot="10800000">
            <a:off x="7294300" y="3305150"/>
            <a:ext cx="1849800" cy="1849800"/>
          </a:xfrm>
          <a:prstGeom prst="teardrop">
            <a:avLst>
              <a:gd fmla="val 100000" name="adj"/>
            </a:avLst>
          </a:prstGeom>
          <a:solidFill>
            <a:schemeClr val="accent5"/>
          </a:solidFill>
          <a:ln>
            <a:noFill/>
          </a:ln>
        </p:spPr>
        <p:txBody>
          <a:bodyPr anchorCtr="0" anchor="ctr" bIns="91425" lIns="91425" spcFirstLastPara="1" rIns="91425" wrap="square" tIns="91425">
            <a:noAutofit/>
          </a:bodyPr>
          <a:lstStyle/>
          <a:p>
            <a:pPr indent="0" lvl="0" marL="91440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ummary 1 1">
  <p:cSld name="CUSTOM_2_1_1">
    <p:bg>
      <p:bgPr>
        <a:solidFill>
          <a:schemeClr val="accent1"/>
        </a:solidFill>
      </p:bgPr>
    </p:bg>
    <p:spTree>
      <p:nvGrpSpPr>
        <p:cNvPr id="260" name="Shape 260"/>
        <p:cNvGrpSpPr/>
        <p:nvPr/>
      </p:nvGrpSpPr>
      <p:grpSpPr>
        <a:xfrm>
          <a:off x="0" y="0"/>
          <a:ext cx="0" cy="0"/>
          <a:chOff x="0" y="0"/>
          <a:chExt cx="0" cy="0"/>
        </a:xfrm>
      </p:grpSpPr>
      <p:sp>
        <p:nvSpPr>
          <p:cNvPr id="261" name="Google Shape;261;p41"/>
          <p:cNvSpPr txBox="1"/>
          <p:nvPr>
            <p:ph idx="1" type="body"/>
          </p:nvPr>
        </p:nvSpPr>
        <p:spPr>
          <a:xfrm>
            <a:off x="311700" y="2085125"/>
            <a:ext cx="2710800" cy="446700"/>
          </a:xfrm>
          <a:prstGeom prst="rect">
            <a:avLst/>
          </a:prstGeom>
        </p:spPr>
        <p:txBody>
          <a:bodyPr anchorCtr="0" anchor="t" bIns="91425" lIns="91425" spcFirstLastPara="1" rIns="91425" wrap="square" tIns="91425">
            <a:normAutofit/>
          </a:bodyPr>
          <a:lstStyle>
            <a:lvl1pPr indent="-400050" lvl="0" marL="457200" rtl="0">
              <a:spcBef>
                <a:spcPts val="0"/>
              </a:spcBef>
              <a:spcAft>
                <a:spcPts val="0"/>
              </a:spcAft>
              <a:buClr>
                <a:schemeClr val="lt1"/>
              </a:buClr>
              <a:buSzPts val="2700"/>
              <a:buChar char="●"/>
              <a:defRPr b="1" sz="2700" u="sng">
                <a:solidFill>
                  <a:schemeClr val="lt1"/>
                </a:solidFill>
              </a:defRPr>
            </a:lvl1pPr>
            <a:lvl2pPr indent="-355600" lvl="1" marL="914400" rtl="0">
              <a:spcBef>
                <a:spcPts val="0"/>
              </a:spcBef>
              <a:spcAft>
                <a:spcPts val="0"/>
              </a:spcAft>
              <a:buClr>
                <a:schemeClr val="lt1"/>
              </a:buClr>
              <a:buSzPts val="2000"/>
              <a:buChar char="○"/>
              <a:defRPr sz="2000">
                <a:solidFill>
                  <a:schemeClr val="lt1"/>
                </a:solidFill>
              </a:defRPr>
            </a:lvl2pPr>
            <a:lvl3pPr indent="-355600" lvl="2" marL="1371600" rtl="0">
              <a:spcBef>
                <a:spcPts val="0"/>
              </a:spcBef>
              <a:spcAft>
                <a:spcPts val="0"/>
              </a:spcAft>
              <a:buClr>
                <a:schemeClr val="lt1"/>
              </a:buClr>
              <a:buSzPts val="2000"/>
              <a:buChar char="■"/>
              <a:defRPr sz="2000">
                <a:solidFill>
                  <a:schemeClr val="lt1"/>
                </a:solidFill>
              </a:defRPr>
            </a:lvl3pPr>
            <a:lvl4pPr indent="-355600" lvl="3" marL="1828800" rtl="0">
              <a:spcBef>
                <a:spcPts val="0"/>
              </a:spcBef>
              <a:spcAft>
                <a:spcPts val="0"/>
              </a:spcAft>
              <a:buClr>
                <a:schemeClr val="lt1"/>
              </a:buClr>
              <a:buSzPts val="2000"/>
              <a:buChar char="●"/>
              <a:defRPr sz="2000">
                <a:solidFill>
                  <a:schemeClr val="lt1"/>
                </a:solidFill>
              </a:defRPr>
            </a:lvl4pPr>
            <a:lvl5pPr indent="-355600" lvl="4" marL="2286000" rtl="0">
              <a:spcBef>
                <a:spcPts val="0"/>
              </a:spcBef>
              <a:spcAft>
                <a:spcPts val="0"/>
              </a:spcAft>
              <a:buClr>
                <a:schemeClr val="lt1"/>
              </a:buClr>
              <a:buSzPts val="2000"/>
              <a:buChar char="○"/>
              <a:defRPr sz="2000">
                <a:solidFill>
                  <a:schemeClr val="lt1"/>
                </a:solidFill>
              </a:defRPr>
            </a:lvl5pPr>
            <a:lvl6pPr indent="-355600" lvl="5" marL="2743200" rtl="0">
              <a:spcBef>
                <a:spcPts val="0"/>
              </a:spcBef>
              <a:spcAft>
                <a:spcPts val="0"/>
              </a:spcAft>
              <a:buClr>
                <a:schemeClr val="lt1"/>
              </a:buClr>
              <a:buSzPts val="2000"/>
              <a:buChar char="■"/>
              <a:defRPr sz="2000">
                <a:solidFill>
                  <a:schemeClr val="lt1"/>
                </a:solidFill>
              </a:defRPr>
            </a:lvl6pPr>
            <a:lvl7pPr indent="-355600" lvl="6" marL="3200400" rtl="0">
              <a:spcBef>
                <a:spcPts val="0"/>
              </a:spcBef>
              <a:spcAft>
                <a:spcPts val="0"/>
              </a:spcAft>
              <a:buClr>
                <a:schemeClr val="lt1"/>
              </a:buClr>
              <a:buSzPts val="2000"/>
              <a:buChar char="●"/>
              <a:defRPr sz="2000">
                <a:solidFill>
                  <a:schemeClr val="lt1"/>
                </a:solidFill>
              </a:defRPr>
            </a:lvl7pPr>
            <a:lvl8pPr indent="-355600" lvl="7" marL="3657600" rtl="0">
              <a:spcBef>
                <a:spcPts val="0"/>
              </a:spcBef>
              <a:spcAft>
                <a:spcPts val="0"/>
              </a:spcAft>
              <a:buClr>
                <a:schemeClr val="lt1"/>
              </a:buClr>
              <a:buSzPts val="2000"/>
              <a:buChar char="○"/>
              <a:defRPr sz="2000">
                <a:solidFill>
                  <a:schemeClr val="lt1"/>
                </a:solidFill>
              </a:defRPr>
            </a:lvl8pPr>
            <a:lvl9pPr indent="-355600" lvl="8" marL="4114800" rtl="0">
              <a:spcBef>
                <a:spcPts val="0"/>
              </a:spcBef>
              <a:spcAft>
                <a:spcPts val="0"/>
              </a:spcAft>
              <a:buClr>
                <a:schemeClr val="lt1"/>
              </a:buClr>
              <a:buSzPts val="2000"/>
              <a:buChar char="■"/>
              <a:defRPr sz="2000">
                <a:solidFill>
                  <a:schemeClr val="lt1"/>
                </a:solidFill>
              </a:defRPr>
            </a:lvl9pPr>
          </a:lstStyle>
          <a:p/>
        </p:txBody>
      </p:sp>
      <p:sp>
        <p:nvSpPr>
          <p:cNvPr id="262" name="Google Shape;262;p4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000"/>
              <a:buNone/>
              <a:defRPr b="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3" name="Google Shape;263;p41"/>
          <p:cNvSpPr/>
          <p:nvPr/>
        </p:nvSpPr>
        <p:spPr>
          <a:xfrm rot="5400000">
            <a:off x="336175" y="4352550"/>
            <a:ext cx="366600" cy="1039200"/>
          </a:xfrm>
          <a:prstGeom prst="round2SameRect">
            <a:avLst>
              <a:gd fmla="val 50000"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4" name="Google Shape;264;p41"/>
          <p:cNvPicPr preferRelativeResize="0"/>
          <p:nvPr/>
        </p:nvPicPr>
        <p:blipFill>
          <a:blip r:embed="rId2">
            <a:alphaModFix/>
          </a:blip>
          <a:stretch>
            <a:fillRect/>
          </a:stretch>
        </p:blipFill>
        <p:spPr>
          <a:xfrm>
            <a:off x="146395" y="4669943"/>
            <a:ext cx="724176" cy="380175"/>
          </a:xfrm>
          <a:prstGeom prst="rect">
            <a:avLst/>
          </a:prstGeom>
          <a:noFill/>
          <a:ln>
            <a:noFill/>
          </a:ln>
        </p:spPr>
      </p:pic>
      <p:sp>
        <p:nvSpPr>
          <p:cNvPr id="265" name="Google Shape;265;p41"/>
          <p:cNvSpPr txBox="1"/>
          <p:nvPr>
            <p:ph idx="2" type="body"/>
          </p:nvPr>
        </p:nvSpPr>
        <p:spPr>
          <a:xfrm>
            <a:off x="3216600" y="2085125"/>
            <a:ext cx="2710800" cy="446700"/>
          </a:xfrm>
          <a:prstGeom prst="rect">
            <a:avLst/>
          </a:prstGeom>
        </p:spPr>
        <p:txBody>
          <a:bodyPr anchorCtr="0" anchor="t" bIns="91425" lIns="91425" spcFirstLastPara="1" rIns="91425" wrap="square" tIns="91425">
            <a:normAutofit/>
          </a:bodyPr>
          <a:lstStyle>
            <a:lvl1pPr indent="-400050" lvl="0" marL="457200" rtl="0">
              <a:spcBef>
                <a:spcPts val="0"/>
              </a:spcBef>
              <a:spcAft>
                <a:spcPts val="0"/>
              </a:spcAft>
              <a:buClr>
                <a:schemeClr val="lt1"/>
              </a:buClr>
              <a:buSzPts val="2700"/>
              <a:buChar char="●"/>
              <a:defRPr b="1" sz="2700" u="sng">
                <a:solidFill>
                  <a:schemeClr val="lt1"/>
                </a:solidFill>
              </a:defRPr>
            </a:lvl1pPr>
            <a:lvl2pPr indent="-355600" lvl="1" marL="914400" rtl="0">
              <a:spcBef>
                <a:spcPts val="0"/>
              </a:spcBef>
              <a:spcAft>
                <a:spcPts val="0"/>
              </a:spcAft>
              <a:buClr>
                <a:schemeClr val="lt1"/>
              </a:buClr>
              <a:buSzPts val="2000"/>
              <a:buChar char="○"/>
              <a:defRPr sz="2000">
                <a:solidFill>
                  <a:schemeClr val="lt1"/>
                </a:solidFill>
              </a:defRPr>
            </a:lvl2pPr>
            <a:lvl3pPr indent="-355600" lvl="2" marL="1371600" rtl="0">
              <a:spcBef>
                <a:spcPts val="0"/>
              </a:spcBef>
              <a:spcAft>
                <a:spcPts val="0"/>
              </a:spcAft>
              <a:buClr>
                <a:schemeClr val="lt1"/>
              </a:buClr>
              <a:buSzPts val="2000"/>
              <a:buChar char="■"/>
              <a:defRPr sz="2000">
                <a:solidFill>
                  <a:schemeClr val="lt1"/>
                </a:solidFill>
              </a:defRPr>
            </a:lvl3pPr>
            <a:lvl4pPr indent="-355600" lvl="3" marL="1828800" rtl="0">
              <a:spcBef>
                <a:spcPts val="0"/>
              </a:spcBef>
              <a:spcAft>
                <a:spcPts val="0"/>
              </a:spcAft>
              <a:buClr>
                <a:schemeClr val="lt1"/>
              </a:buClr>
              <a:buSzPts val="2000"/>
              <a:buChar char="●"/>
              <a:defRPr sz="2000">
                <a:solidFill>
                  <a:schemeClr val="lt1"/>
                </a:solidFill>
              </a:defRPr>
            </a:lvl4pPr>
            <a:lvl5pPr indent="-355600" lvl="4" marL="2286000" rtl="0">
              <a:spcBef>
                <a:spcPts val="0"/>
              </a:spcBef>
              <a:spcAft>
                <a:spcPts val="0"/>
              </a:spcAft>
              <a:buClr>
                <a:schemeClr val="lt1"/>
              </a:buClr>
              <a:buSzPts val="2000"/>
              <a:buChar char="○"/>
              <a:defRPr sz="2000">
                <a:solidFill>
                  <a:schemeClr val="lt1"/>
                </a:solidFill>
              </a:defRPr>
            </a:lvl5pPr>
            <a:lvl6pPr indent="-355600" lvl="5" marL="2743200" rtl="0">
              <a:spcBef>
                <a:spcPts val="0"/>
              </a:spcBef>
              <a:spcAft>
                <a:spcPts val="0"/>
              </a:spcAft>
              <a:buClr>
                <a:schemeClr val="lt1"/>
              </a:buClr>
              <a:buSzPts val="2000"/>
              <a:buChar char="■"/>
              <a:defRPr sz="2000">
                <a:solidFill>
                  <a:schemeClr val="lt1"/>
                </a:solidFill>
              </a:defRPr>
            </a:lvl6pPr>
            <a:lvl7pPr indent="-355600" lvl="6" marL="3200400" rtl="0">
              <a:spcBef>
                <a:spcPts val="0"/>
              </a:spcBef>
              <a:spcAft>
                <a:spcPts val="0"/>
              </a:spcAft>
              <a:buClr>
                <a:schemeClr val="lt1"/>
              </a:buClr>
              <a:buSzPts val="2000"/>
              <a:buChar char="●"/>
              <a:defRPr sz="2000">
                <a:solidFill>
                  <a:schemeClr val="lt1"/>
                </a:solidFill>
              </a:defRPr>
            </a:lvl7pPr>
            <a:lvl8pPr indent="-355600" lvl="7" marL="3657600" rtl="0">
              <a:spcBef>
                <a:spcPts val="0"/>
              </a:spcBef>
              <a:spcAft>
                <a:spcPts val="0"/>
              </a:spcAft>
              <a:buClr>
                <a:schemeClr val="lt1"/>
              </a:buClr>
              <a:buSzPts val="2000"/>
              <a:buChar char="○"/>
              <a:defRPr sz="2000">
                <a:solidFill>
                  <a:schemeClr val="lt1"/>
                </a:solidFill>
              </a:defRPr>
            </a:lvl8pPr>
            <a:lvl9pPr indent="-355600" lvl="8" marL="4114800" rtl="0">
              <a:spcBef>
                <a:spcPts val="0"/>
              </a:spcBef>
              <a:spcAft>
                <a:spcPts val="0"/>
              </a:spcAft>
              <a:buClr>
                <a:schemeClr val="lt1"/>
              </a:buClr>
              <a:buSzPts val="2000"/>
              <a:buChar char="■"/>
              <a:defRPr sz="2000">
                <a:solidFill>
                  <a:schemeClr val="lt1"/>
                </a:solidFill>
              </a:defRPr>
            </a:lvl9pPr>
          </a:lstStyle>
          <a:p/>
        </p:txBody>
      </p:sp>
      <p:sp>
        <p:nvSpPr>
          <p:cNvPr id="266" name="Google Shape;266;p41"/>
          <p:cNvSpPr txBox="1"/>
          <p:nvPr>
            <p:ph idx="3" type="body"/>
          </p:nvPr>
        </p:nvSpPr>
        <p:spPr>
          <a:xfrm>
            <a:off x="6121500" y="2085125"/>
            <a:ext cx="2710800" cy="446700"/>
          </a:xfrm>
          <a:prstGeom prst="rect">
            <a:avLst/>
          </a:prstGeom>
        </p:spPr>
        <p:txBody>
          <a:bodyPr anchorCtr="0" anchor="t" bIns="91425" lIns="91425" spcFirstLastPara="1" rIns="91425" wrap="square" tIns="91425">
            <a:normAutofit/>
          </a:bodyPr>
          <a:lstStyle>
            <a:lvl1pPr indent="-400050" lvl="0" marL="457200" rtl="0">
              <a:spcBef>
                <a:spcPts val="0"/>
              </a:spcBef>
              <a:spcAft>
                <a:spcPts val="0"/>
              </a:spcAft>
              <a:buClr>
                <a:schemeClr val="lt1"/>
              </a:buClr>
              <a:buSzPts val="2700"/>
              <a:buChar char="●"/>
              <a:defRPr b="1" sz="2700" u="sng">
                <a:solidFill>
                  <a:schemeClr val="lt1"/>
                </a:solidFill>
              </a:defRPr>
            </a:lvl1pPr>
            <a:lvl2pPr indent="-355600" lvl="1" marL="914400" rtl="0">
              <a:spcBef>
                <a:spcPts val="0"/>
              </a:spcBef>
              <a:spcAft>
                <a:spcPts val="0"/>
              </a:spcAft>
              <a:buClr>
                <a:schemeClr val="lt1"/>
              </a:buClr>
              <a:buSzPts val="2000"/>
              <a:buChar char="○"/>
              <a:defRPr sz="2000">
                <a:solidFill>
                  <a:schemeClr val="lt1"/>
                </a:solidFill>
              </a:defRPr>
            </a:lvl2pPr>
            <a:lvl3pPr indent="-355600" lvl="2" marL="1371600" rtl="0">
              <a:spcBef>
                <a:spcPts val="0"/>
              </a:spcBef>
              <a:spcAft>
                <a:spcPts val="0"/>
              </a:spcAft>
              <a:buClr>
                <a:schemeClr val="lt1"/>
              </a:buClr>
              <a:buSzPts val="2000"/>
              <a:buChar char="■"/>
              <a:defRPr sz="2000">
                <a:solidFill>
                  <a:schemeClr val="lt1"/>
                </a:solidFill>
              </a:defRPr>
            </a:lvl3pPr>
            <a:lvl4pPr indent="-355600" lvl="3" marL="1828800" rtl="0">
              <a:spcBef>
                <a:spcPts val="0"/>
              </a:spcBef>
              <a:spcAft>
                <a:spcPts val="0"/>
              </a:spcAft>
              <a:buClr>
                <a:schemeClr val="lt1"/>
              </a:buClr>
              <a:buSzPts val="2000"/>
              <a:buChar char="●"/>
              <a:defRPr sz="2000">
                <a:solidFill>
                  <a:schemeClr val="lt1"/>
                </a:solidFill>
              </a:defRPr>
            </a:lvl4pPr>
            <a:lvl5pPr indent="-355600" lvl="4" marL="2286000" rtl="0">
              <a:spcBef>
                <a:spcPts val="0"/>
              </a:spcBef>
              <a:spcAft>
                <a:spcPts val="0"/>
              </a:spcAft>
              <a:buClr>
                <a:schemeClr val="lt1"/>
              </a:buClr>
              <a:buSzPts val="2000"/>
              <a:buChar char="○"/>
              <a:defRPr sz="2000">
                <a:solidFill>
                  <a:schemeClr val="lt1"/>
                </a:solidFill>
              </a:defRPr>
            </a:lvl5pPr>
            <a:lvl6pPr indent="-355600" lvl="5" marL="2743200" rtl="0">
              <a:spcBef>
                <a:spcPts val="0"/>
              </a:spcBef>
              <a:spcAft>
                <a:spcPts val="0"/>
              </a:spcAft>
              <a:buClr>
                <a:schemeClr val="lt1"/>
              </a:buClr>
              <a:buSzPts val="2000"/>
              <a:buChar char="■"/>
              <a:defRPr sz="2000">
                <a:solidFill>
                  <a:schemeClr val="lt1"/>
                </a:solidFill>
              </a:defRPr>
            </a:lvl6pPr>
            <a:lvl7pPr indent="-355600" lvl="6" marL="3200400" rtl="0">
              <a:spcBef>
                <a:spcPts val="0"/>
              </a:spcBef>
              <a:spcAft>
                <a:spcPts val="0"/>
              </a:spcAft>
              <a:buClr>
                <a:schemeClr val="lt1"/>
              </a:buClr>
              <a:buSzPts val="2000"/>
              <a:buChar char="●"/>
              <a:defRPr sz="2000">
                <a:solidFill>
                  <a:schemeClr val="lt1"/>
                </a:solidFill>
              </a:defRPr>
            </a:lvl7pPr>
            <a:lvl8pPr indent="-355600" lvl="7" marL="3657600" rtl="0">
              <a:spcBef>
                <a:spcPts val="0"/>
              </a:spcBef>
              <a:spcAft>
                <a:spcPts val="0"/>
              </a:spcAft>
              <a:buClr>
                <a:schemeClr val="lt1"/>
              </a:buClr>
              <a:buSzPts val="2000"/>
              <a:buChar char="○"/>
              <a:defRPr sz="2000">
                <a:solidFill>
                  <a:schemeClr val="lt1"/>
                </a:solidFill>
              </a:defRPr>
            </a:lvl8pPr>
            <a:lvl9pPr indent="-355600" lvl="8" marL="4114800" rtl="0">
              <a:spcBef>
                <a:spcPts val="0"/>
              </a:spcBef>
              <a:spcAft>
                <a:spcPts val="0"/>
              </a:spcAft>
              <a:buClr>
                <a:schemeClr val="lt1"/>
              </a:buClr>
              <a:buSzPts val="2000"/>
              <a:buChar char="■"/>
              <a:defRPr sz="2000">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p:cSld name="CUSTOM_1_1_1">
    <p:bg>
      <p:bgPr>
        <a:solidFill>
          <a:schemeClr val="lt1"/>
        </a:solidFill>
      </p:bgPr>
    </p:bg>
    <p:spTree>
      <p:nvGrpSpPr>
        <p:cNvPr id="23" name="Shape 23"/>
        <p:cNvGrpSpPr/>
        <p:nvPr/>
      </p:nvGrpSpPr>
      <p:grpSpPr>
        <a:xfrm>
          <a:off x="0" y="0"/>
          <a:ext cx="0" cy="0"/>
          <a:chOff x="0" y="0"/>
          <a:chExt cx="0" cy="0"/>
        </a:xfrm>
      </p:grpSpPr>
      <p:pic>
        <p:nvPicPr>
          <p:cNvPr id="24" name="Google Shape;24;p5"/>
          <p:cNvPicPr preferRelativeResize="0"/>
          <p:nvPr/>
        </p:nvPicPr>
        <p:blipFill rotWithShape="1">
          <a:blip r:embed="rId2">
            <a:alphaModFix/>
          </a:blip>
          <a:srcRect b="8061" l="9698" r="0" t="8053"/>
          <a:stretch/>
        </p:blipFill>
        <p:spPr>
          <a:xfrm>
            <a:off x="3" y="-32900"/>
            <a:ext cx="9144003" cy="5209301"/>
          </a:xfrm>
          <a:prstGeom prst="rect">
            <a:avLst/>
          </a:prstGeom>
          <a:noFill/>
          <a:ln>
            <a:noFill/>
          </a:ln>
        </p:spPr>
      </p:pic>
      <p:sp>
        <p:nvSpPr>
          <p:cNvPr id="25" name="Google Shape;25;p5"/>
          <p:cNvSpPr/>
          <p:nvPr/>
        </p:nvSpPr>
        <p:spPr>
          <a:xfrm>
            <a:off x="0" y="0"/>
            <a:ext cx="7933800" cy="51435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txBox="1"/>
          <p:nvPr>
            <p:ph type="ctrTitle"/>
          </p:nvPr>
        </p:nvSpPr>
        <p:spPr>
          <a:xfrm>
            <a:off x="197500" y="1650225"/>
            <a:ext cx="4464900" cy="20526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dk1"/>
              </a:buClr>
              <a:buSzPts val="4000"/>
              <a:buNone/>
              <a:defRPr sz="4000">
                <a:solidFill>
                  <a:schemeClr val="dk1"/>
                </a:solidFill>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pic>
        <p:nvPicPr>
          <p:cNvPr id="27" name="Google Shape;27;p5"/>
          <p:cNvPicPr preferRelativeResize="0"/>
          <p:nvPr/>
        </p:nvPicPr>
        <p:blipFill rotWithShape="1">
          <a:blip r:embed="rId3">
            <a:alphaModFix/>
          </a:blip>
          <a:srcRect b="20760" l="0" r="7192" t="0"/>
          <a:stretch/>
        </p:blipFill>
        <p:spPr>
          <a:xfrm>
            <a:off x="8130300" y="4447000"/>
            <a:ext cx="1055401" cy="6965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Content">
  <p:cSld name="Title and Bullet Content_2">
    <p:bg>
      <p:bgPr>
        <a:solidFill>
          <a:schemeClr val="accent1"/>
        </a:solidFill>
      </p:bgPr>
    </p:bg>
    <p:spTree>
      <p:nvGrpSpPr>
        <p:cNvPr id="267" name="Shape 267"/>
        <p:cNvGrpSpPr/>
        <p:nvPr/>
      </p:nvGrpSpPr>
      <p:grpSpPr>
        <a:xfrm>
          <a:off x="0" y="0"/>
          <a:ext cx="0" cy="0"/>
          <a:chOff x="0" y="0"/>
          <a:chExt cx="0" cy="0"/>
        </a:xfrm>
      </p:grpSpPr>
      <p:sp>
        <p:nvSpPr>
          <p:cNvPr id="268" name="Google Shape;268;p42"/>
          <p:cNvSpPr/>
          <p:nvPr/>
        </p:nvSpPr>
        <p:spPr>
          <a:xfrm>
            <a:off x="0" y="2278625"/>
            <a:ext cx="9158700" cy="2865000"/>
          </a:xfrm>
          <a:prstGeom prst="rect">
            <a:avLst/>
          </a:prstGeom>
          <a:solidFill>
            <a:srgbClr val="E2D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2"/>
          <p:cNvSpPr txBox="1"/>
          <p:nvPr>
            <p:ph idx="1" type="body"/>
          </p:nvPr>
        </p:nvSpPr>
        <p:spPr>
          <a:xfrm>
            <a:off x="1474850" y="2416925"/>
            <a:ext cx="6032100" cy="2588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solidFill>
                  <a:schemeClr val="accent1"/>
                </a:solidFill>
              </a:defRPr>
            </a:lvl1pPr>
            <a:lvl2pPr indent="-317500" lvl="1" marL="914400" rtl="0">
              <a:spcBef>
                <a:spcPts val="0"/>
              </a:spcBef>
              <a:spcAft>
                <a:spcPts val="0"/>
              </a:spcAft>
              <a:buClr>
                <a:schemeClr val="accent1"/>
              </a:buClr>
              <a:buSzPts val="1400"/>
              <a:buChar char="○"/>
              <a:defRPr>
                <a:solidFill>
                  <a:schemeClr val="accent1"/>
                </a:solidFill>
              </a:defRPr>
            </a:lvl2pPr>
            <a:lvl3pPr indent="-317500" lvl="2" marL="1371600" rtl="0">
              <a:spcBef>
                <a:spcPts val="0"/>
              </a:spcBef>
              <a:spcAft>
                <a:spcPts val="0"/>
              </a:spcAft>
              <a:buClr>
                <a:schemeClr val="accent1"/>
              </a:buClr>
              <a:buSzPts val="1400"/>
              <a:buChar char="■"/>
              <a:defRPr>
                <a:solidFill>
                  <a:schemeClr val="accent1"/>
                </a:solidFill>
              </a:defRPr>
            </a:lvl3pPr>
            <a:lvl4pPr indent="-317500" lvl="3" marL="1828800" rtl="0">
              <a:spcBef>
                <a:spcPts val="0"/>
              </a:spcBef>
              <a:spcAft>
                <a:spcPts val="0"/>
              </a:spcAft>
              <a:buSzPts val="1400"/>
              <a:buChar char="●"/>
              <a:defRPr>
                <a:solidFill>
                  <a:schemeClr val="accent1"/>
                </a:solidFill>
              </a:defRPr>
            </a:lvl4pPr>
            <a:lvl5pPr indent="-317500" lvl="4" marL="2286000" rtl="0">
              <a:spcBef>
                <a:spcPts val="0"/>
              </a:spcBef>
              <a:spcAft>
                <a:spcPts val="0"/>
              </a:spcAft>
              <a:buClr>
                <a:schemeClr val="accent1"/>
              </a:buClr>
              <a:buSzPts val="1400"/>
              <a:buChar char="○"/>
              <a:defRPr>
                <a:solidFill>
                  <a:schemeClr val="accent1"/>
                </a:solidFill>
              </a:defRPr>
            </a:lvl5pPr>
            <a:lvl6pPr indent="-317500" lvl="5" marL="2743200" rtl="0">
              <a:spcBef>
                <a:spcPts val="0"/>
              </a:spcBef>
              <a:spcAft>
                <a:spcPts val="0"/>
              </a:spcAft>
              <a:buClr>
                <a:schemeClr val="accent1"/>
              </a:buClr>
              <a:buSzPts val="1400"/>
              <a:buChar char="■"/>
              <a:defRPr>
                <a:solidFill>
                  <a:schemeClr val="accent1"/>
                </a:solidFill>
              </a:defRPr>
            </a:lvl6pPr>
            <a:lvl7pPr indent="-317500" lvl="6" marL="3200400" rtl="0">
              <a:spcBef>
                <a:spcPts val="0"/>
              </a:spcBef>
              <a:spcAft>
                <a:spcPts val="0"/>
              </a:spcAft>
              <a:buSzPts val="1400"/>
              <a:buChar char="●"/>
              <a:defRPr>
                <a:solidFill>
                  <a:schemeClr val="accent1"/>
                </a:solidFill>
              </a:defRPr>
            </a:lvl7pPr>
            <a:lvl8pPr indent="-317500" lvl="7" marL="3657600" rtl="0">
              <a:spcBef>
                <a:spcPts val="0"/>
              </a:spcBef>
              <a:spcAft>
                <a:spcPts val="0"/>
              </a:spcAft>
              <a:buClr>
                <a:schemeClr val="accent1"/>
              </a:buClr>
              <a:buSzPts val="1400"/>
              <a:buChar char="○"/>
              <a:defRPr>
                <a:solidFill>
                  <a:schemeClr val="accent1"/>
                </a:solidFill>
              </a:defRPr>
            </a:lvl8pPr>
            <a:lvl9pPr indent="-317500" lvl="8" marL="4114800" rtl="0">
              <a:spcBef>
                <a:spcPts val="0"/>
              </a:spcBef>
              <a:spcAft>
                <a:spcPts val="0"/>
              </a:spcAft>
              <a:buClr>
                <a:schemeClr val="accent1"/>
              </a:buClr>
              <a:buSzPts val="1400"/>
              <a:buChar char="■"/>
              <a:defRPr>
                <a:solidFill>
                  <a:schemeClr val="accent1"/>
                </a:solidFill>
              </a:defRPr>
            </a:lvl9pPr>
          </a:lstStyle>
          <a:p/>
        </p:txBody>
      </p:sp>
      <p:sp>
        <p:nvSpPr>
          <p:cNvPr id="270" name="Google Shape;270;p42"/>
          <p:cNvSpPr txBox="1"/>
          <p:nvPr>
            <p:ph type="title"/>
          </p:nvPr>
        </p:nvSpPr>
        <p:spPr>
          <a:xfrm>
            <a:off x="1828800" y="589950"/>
            <a:ext cx="5501100" cy="789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000"/>
              <a:buNone/>
              <a:defRPr b="0">
                <a:solidFill>
                  <a:schemeClr val="lt1"/>
                </a:solidFill>
              </a:defRPr>
            </a:lvl1pPr>
            <a:lvl2pPr lvl="1" rtl="0">
              <a:spcBef>
                <a:spcPts val="0"/>
              </a:spcBef>
              <a:spcAft>
                <a:spcPts val="0"/>
              </a:spcAft>
              <a:buSzPts val="2800"/>
              <a:buNone/>
              <a:defRPr>
                <a:latin typeface="DM Sans"/>
                <a:ea typeface="DM Sans"/>
                <a:cs typeface="DM Sans"/>
                <a:sym typeface="DM Sans"/>
              </a:defRPr>
            </a:lvl2pPr>
            <a:lvl3pPr lvl="2" rtl="0">
              <a:spcBef>
                <a:spcPts val="0"/>
              </a:spcBef>
              <a:spcAft>
                <a:spcPts val="0"/>
              </a:spcAft>
              <a:buSzPts val="2800"/>
              <a:buNone/>
              <a:defRPr>
                <a:latin typeface="DM Sans"/>
                <a:ea typeface="DM Sans"/>
                <a:cs typeface="DM Sans"/>
                <a:sym typeface="DM Sans"/>
              </a:defRPr>
            </a:lvl3pPr>
            <a:lvl4pPr lvl="3" rtl="0">
              <a:spcBef>
                <a:spcPts val="0"/>
              </a:spcBef>
              <a:spcAft>
                <a:spcPts val="0"/>
              </a:spcAft>
              <a:buSzPts val="2800"/>
              <a:buNone/>
              <a:defRPr>
                <a:latin typeface="DM Sans"/>
                <a:ea typeface="DM Sans"/>
                <a:cs typeface="DM Sans"/>
                <a:sym typeface="DM Sans"/>
              </a:defRPr>
            </a:lvl4pPr>
            <a:lvl5pPr lvl="4" rtl="0">
              <a:spcBef>
                <a:spcPts val="0"/>
              </a:spcBef>
              <a:spcAft>
                <a:spcPts val="0"/>
              </a:spcAft>
              <a:buSzPts val="2800"/>
              <a:buNone/>
              <a:defRPr>
                <a:latin typeface="DM Sans"/>
                <a:ea typeface="DM Sans"/>
                <a:cs typeface="DM Sans"/>
                <a:sym typeface="DM Sans"/>
              </a:defRPr>
            </a:lvl5pPr>
            <a:lvl6pPr lvl="5" rtl="0">
              <a:spcBef>
                <a:spcPts val="0"/>
              </a:spcBef>
              <a:spcAft>
                <a:spcPts val="0"/>
              </a:spcAft>
              <a:buSzPts val="2800"/>
              <a:buNone/>
              <a:defRPr>
                <a:latin typeface="DM Sans"/>
                <a:ea typeface="DM Sans"/>
                <a:cs typeface="DM Sans"/>
                <a:sym typeface="DM Sans"/>
              </a:defRPr>
            </a:lvl6pPr>
            <a:lvl7pPr lvl="6" rtl="0">
              <a:spcBef>
                <a:spcPts val="0"/>
              </a:spcBef>
              <a:spcAft>
                <a:spcPts val="0"/>
              </a:spcAft>
              <a:buSzPts val="2800"/>
              <a:buNone/>
              <a:defRPr>
                <a:latin typeface="DM Sans"/>
                <a:ea typeface="DM Sans"/>
                <a:cs typeface="DM Sans"/>
                <a:sym typeface="DM Sans"/>
              </a:defRPr>
            </a:lvl7pPr>
            <a:lvl8pPr lvl="7" rtl="0">
              <a:spcBef>
                <a:spcPts val="0"/>
              </a:spcBef>
              <a:spcAft>
                <a:spcPts val="0"/>
              </a:spcAft>
              <a:buSzPts val="2800"/>
              <a:buNone/>
              <a:defRPr>
                <a:latin typeface="DM Sans"/>
                <a:ea typeface="DM Sans"/>
                <a:cs typeface="DM Sans"/>
                <a:sym typeface="DM Sans"/>
              </a:defRPr>
            </a:lvl8pPr>
            <a:lvl9pPr lvl="8" rtl="0">
              <a:spcBef>
                <a:spcPts val="0"/>
              </a:spcBef>
              <a:spcAft>
                <a:spcPts val="0"/>
              </a:spcAft>
              <a:buSzPts val="2800"/>
              <a:buNone/>
              <a:defRPr>
                <a:latin typeface="DM Sans"/>
                <a:ea typeface="DM Sans"/>
                <a:cs typeface="DM Sans"/>
                <a:sym typeface="DM Sans"/>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tems with Icons">
  <p:cSld name="Title and Bullet Content_2_1">
    <p:bg>
      <p:bgPr>
        <a:solidFill>
          <a:schemeClr val="accent1"/>
        </a:solidFill>
      </p:bgPr>
    </p:bg>
    <p:spTree>
      <p:nvGrpSpPr>
        <p:cNvPr id="271" name="Shape 271"/>
        <p:cNvGrpSpPr/>
        <p:nvPr/>
      </p:nvGrpSpPr>
      <p:grpSpPr>
        <a:xfrm>
          <a:off x="0" y="0"/>
          <a:ext cx="0" cy="0"/>
          <a:chOff x="0" y="0"/>
          <a:chExt cx="0" cy="0"/>
        </a:xfrm>
      </p:grpSpPr>
      <p:sp>
        <p:nvSpPr>
          <p:cNvPr id="272" name="Google Shape;272;p43"/>
          <p:cNvSpPr/>
          <p:nvPr/>
        </p:nvSpPr>
        <p:spPr>
          <a:xfrm>
            <a:off x="0" y="2278625"/>
            <a:ext cx="9158700" cy="2865000"/>
          </a:xfrm>
          <a:prstGeom prst="rect">
            <a:avLst/>
          </a:prstGeom>
          <a:solidFill>
            <a:srgbClr val="E2D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3"/>
          <p:cNvSpPr txBox="1"/>
          <p:nvPr>
            <p:ph idx="1" type="body"/>
          </p:nvPr>
        </p:nvSpPr>
        <p:spPr>
          <a:xfrm>
            <a:off x="693400" y="3054550"/>
            <a:ext cx="6032100" cy="2588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solidFill>
                  <a:schemeClr val="accent1"/>
                </a:solidFill>
              </a:defRPr>
            </a:lvl1pPr>
            <a:lvl2pPr indent="-317500" lvl="1" marL="914400" rtl="0">
              <a:spcBef>
                <a:spcPts val="0"/>
              </a:spcBef>
              <a:spcAft>
                <a:spcPts val="0"/>
              </a:spcAft>
              <a:buClr>
                <a:schemeClr val="accent1"/>
              </a:buClr>
              <a:buSzPts val="1400"/>
              <a:buChar char="○"/>
              <a:defRPr>
                <a:solidFill>
                  <a:schemeClr val="accent1"/>
                </a:solidFill>
              </a:defRPr>
            </a:lvl2pPr>
            <a:lvl3pPr indent="-317500" lvl="2" marL="1371600" rtl="0">
              <a:spcBef>
                <a:spcPts val="0"/>
              </a:spcBef>
              <a:spcAft>
                <a:spcPts val="0"/>
              </a:spcAft>
              <a:buClr>
                <a:schemeClr val="accent1"/>
              </a:buClr>
              <a:buSzPts val="1400"/>
              <a:buChar char="■"/>
              <a:defRPr>
                <a:solidFill>
                  <a:schemeClr val="accent1"/>
                </a:solidFill>
              </a:defRPr>
            </a:lvl3pPr>
            <a:lvl4pPr indent="-317500" lvl="3" marL="1828800" rtl="0">
              <a:spcBef>
                <a:spcPts val="0"/>
              </a:spcBef>
              <a:spcAft>
                <a:spcPts val="0"/>
              </a:spcAft>
              <a:buSzPts val="1400"/>
              <a:buChar char="●"/>
              <a:defRPr>
                <a:solidFill>
                  <a:schemeClr val="accent1"/>
                </a:solidFill>
              </a:defRPr>
            </a:lvl4pPr>
            <a:lvl5pPr indent="-317500" lvl="4" marL="2286000" rtl="0">
              <a:spcBef>
                <a:spcPts val="0"/>
              </a:spcBef>
              <a:spcAft>
                <a:spcPts val="0"/>
              </a:spcAft>
              <a:buClr>
                <a:schemeClr val="accent1"/>
              </a:buClr>
              <a:buSzPts val="1400"/>
              <a:buChar char="○"/>
              <a:defRPr>
                <a:solidFill>
                  <a:schemeClr val="accent1"/>
                </a:solidFill>
              </a:defRPr>
            </a:lvl5pPr>
            <a:lvl6pPr indent="-317500" lvl="5" marL="2743200" rtl="0">
              <a:spcBef>
                <a:spcPts val="0"/>
              </a:spcBef>
              <a:spcAft>
                <a:spcPts val="0"/>
              </a:spcAft>
              <a:buClr>
                <a:schemeClr val="accent1"/>
              </a:buClr>
              <a:buSzPts val="1400"/>
              <a:buChar char="■"/>
              <a:defRPr>
                <a:solidFill>
                  <a:schemeClr val="accent1"/>
                </a:solidFill>
              </a:defRPr>
            </a:lvl6pPr>
            <a:lvl7pPr indent="-317500" lvl="6" marL="3200400" rtl="0">
              <a:spcBef>
                <a:spcPts val="0"/>
              </a:spcBef>
              <a:spcAft>
                <a:spcPts val="0"/>
              </a:spcAft>
              <a:buSzPts val="1400"/>
              <a:buChar char="●"/>
              <a:defRPr>
                <a:solidFill>
                  <a:schemeClr val="accent1"/>
                </a:solidFill>
              </a:defRPr>
            </a:lvl7pPr>
            <a:lvl8pPr indent="-317500" lvl="7" marL="3657600" rtl="0">
              <a:spcBef>
                <a:spcPts val="0"/>
              </a:spcBef>
              <a:spcAft>
                <a:spcPts val="0"/>
              </a:spcAft>
              <a:buClr>
                <a:schemeClr val="accent1"/>
              </a:buClr>
              <a:buSzPts val="1400"/>
              <a:buChar char="○"/>
              <a:defRPr>
                <a:solidFill>
                  <a:schemeClr val="accent1"/>
                </a:solidFill>
              </a:defRPr>
            </a:lvl8pPr>
            <a:lvl9pPr indent="-317500" lvl="8" marL="4114800" rtl="0">
              <a:spcBef>
                <a:spcPts val="0"/>
              </a:spcBef>
              <a:spcAft>
                <a:spcPts val="0"/>
              </a:spcAft>
              <a:buClr>
                <a:schemeClr val="accent1"/>
              </a:buClr>
              <a:buSzPts val="1400"/>
              <a:buChar char="■"/>
              <a:defRPr>
                <a:solidFill>
                  <a:schemeClr val="accent1"/>
                </a:solidFill>
              </a:defRPr>
            </a:lvl9pPr>
          </a:lstStyle>
          <a:p/>
        </p:txBody>
      </p:sp>
      <p:sp>
        <p:nvSpPr>
          <p:cNvPr id="274" name="Google Shape;274;p43"/>
          <p:cNvSpPr txBox="1"/>
          <p:nvPr>
            <p:ph type="title"/>
          </p:nvPr>
        </p:nvSpPr>
        <p:spPr>
          <a:xfrm>
            <a:off x="1828800" y="589950"/>
            <a:ext cx="5501100" cy="789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000"/>
              <a:buNone/>
              <a:defRPr b="0">
                <a:solidFill>
                  <a:schemeClr val="lt1"/>
                </a:solidFill>
              </a:defRPr>
            </a:lvl1pPr>
            <a:lvl2pPr lvl="1" rtl="0">
              <a:spcBef>
                <a:spcPts val="0"/>
              </a:spcBef>
              <a:spcAft>
                <a:spcPts val="0"/>
              </a:spcAft>
              <a:buSzPts val="2800"/>
              <a:buNone/>
              <a:defRPr>
                <a:latin typeface="DM Sans"/>
                <a:ea typeface="DM Sans"/>
                <a:cs typeface="DM Sans"/>
                <a:sym typeface="DM Sans"/>
              </a:defRPr>
            </a:lvl2pPr>
            <a:lvl3pPr lvl="2" rtl="0">
              <a:spcBef>
                <a:spcPts val="0"/>
              </a:spcBef>
              <a:spcAft>
                <a:spcPts val="0"/>
              </a:spcAft>
              <a:buSzPts val="2800"/>
              <a:buNone/>
              <a:defRPr>
                <a:latin typeface="DM Sans"/>
                <a:ea typeface="DM Sans"/>
                <a:cs typeface="DM Sans"/>
                <a:sym typeface="DM Sans"/>
              </a:defRPr>
            </a:lvl3pPr>
            <a:lvl4pPr lvl="3" rtl="0">
              <a:spcBef>
                <a:spcPts val="0"/>
              </a:spcBef>
              <a:spcAft>
                <a:spcPts val="0"/>
              </a:spcAft>
              <a:buSzPts val="2800"/>
              <a:buNone/>
              <a:defRPr>
                <a:latin typeface="DM Sans"/>
                <a:ea typeface="DM Sans"/>
                <a:cs typeface="DM Sans"/>
                <a:sym typeface="DM Sans"/>
              </a:defRPr>
            </a:lvl4pPr>
            <a:lvl5pPr lvl="4" rtl="0">
              <a:spcBef>
                <a:spcPts val="0"/>
              </a:spcBef>
              <a:spcAft>
                <a:spcPts val="0"/>
              </a:spcAft>
              <a:buSzPts val="2800"/>
              <a:buNone/>
              <a:defRPr>
                <a:latin typeface="DM Sans"/>
                <a:ea typeface="DM Sans"/>
                <a:cs typeface="DM Sans"/>
                <a:sym typeface="DM Sans"/>
              </a:defRPr>
            </a:lvl5pPr>
            <a:lvl6pPr lvl="5" rtl="0">
              <a:spcBef>
                <a:spcPts val="0"/>
              </a:spcBef>
              <a:spcAft>
                <a:spcPts val="0"/>
              </a:spcAft>
              <a:buSzPts val="2800"/>
              <a:buNone/>
              <a:defRPr>
                <a:latin typeface="DM Sans"/>
                <a:ea typeface="DM Sans"/>
                <a:cs typeface="DM Sans"/>
                <a:sym typeface="DM Sans"/>
              </a:defRPr>
            </a:lvl6pPr>
            <a:lvl7pPr lvl="6" rtl="0">
              <a:spcBef>
                <a:spcPts val="0"/>
              </a:spcBef>
              <a:spcAft>
                <a:spcPts val="0"/>
              </a:spcAft>
              <a:buSzPts val="2800"/>
              <a:buNone/>
              <a:defRPr>
                <a:latin typeface="DM Sans"/>
                <a:ea typeface="DM Sans"/>
                <a:cs typeface="DM Sans"/>
                <a:sym typeface="DM Sans"/>
              </a:defRPr>
            </a:lvl7pPr>
            <a:lvl8pPr lvl="7" rtl="0">
              <a:spcBef>
                <a:spcPts val="0"/>
              </a:spcBef>
              <a:spcAft>
                <a:spcPts val="0"/>
              </a:spcAft>
              <a:buSzPts val="2800"/>
              <a:buNone/>
              <a:defRPr>
                <a:latin typeface="DM Sans"/>
                <a:ea typeface="DM Sans"/>
                <a:cs typeface="DM Sans"/>
                <a:sym typeface="DM Sans"/>
              </a:defRPr>
            </a:lvl8pPr>
            <a:lvl9pPr lvl="8" rtl="0">
              <a:spcBef>
                <a:spcPts val="0"/>
              </a:spcBef>
              <a:spcAft>
                <a:spcPts val="0"/>
              </a:spcAft>
              <a:buSzPts val="2800"/>
              <a:buNone/>
              <a:defRPr>
                <a:latin typeface="DM Sans"/>
                <a:ea typeface="DM Sans"/>
                <a:cs typeface="DM Sans"/>
                <a:sym typeface="DM Sans"/>
              </a:defRPr>
            </a:lvl9pPr>
          </a:lstStyle>
          <a:p/>
        </p:txBody>
      </p:sp>
      <p:sp>
        <p:nvSpPr>
          <p:cNvPr id="275" name="Google Shape;275;p43"/>
          <p:cNvSpPr txBox="1"/>
          <p:nvPr>
            <p:ph idx="2" type="title"/>
          </p:nvPr>
        </p:nvSpPr>
        <p:spPr>
          <a:xfrm>
            <a:off x="1828800" y="589950"/>
            <a:ext cx="5501100" cy="789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6" name="Google Shape;276;p43"/>
          <p:cNvSpPr txBox="1"/>
          <p:nvPr/>
        </p:nvSpPr>
        <p:spPr>
          <a:xfrm>
            <a:off x="2638175" y="4406075"/>
            <a:ext cx="2020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latin typeface="DM Sans Medium"/>
              <a:ea typeface="DM Sans Medium"/>
              <a:cs typeface="DM Sans Medium"/>
              <a:sym typeface="DM Sans Medium"/>
            </a:endParaRPr>
          </a:p>
        </p:txBody>
      </p:sp>
      <p:sp>
        <p:nvSpPr>
          <p:cNvPr id="277" name="Google Shape;277;p43"/>
          <p:cNvSpPr txBox="1"/>
          <p:nvPr/>
        </p:nvSpPr>
        <p:spPr>
          <a:xfrm>
            <a:off x="5130150" y="4590883"/>
            <a:ext cx="2020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latin typeface="DM Sans Medium"/>
              <a:ea typeface="DM Sans Medium"/>
              <a:cs typeface="DM Sans Medium"/>
              <a:sym typeface="DM Sans Medium"/>
            </a:endParaRPr>
          </a:p>
          <a:p>
            <a:pPr indent="0" lvl="0" marL="0" rtl="0" algn="ctr">
              <a:spcBef>
                <a:spcPts val="0"/>
              </a:spcBef>
              <a:spcAft>
                <a:spcPts val="0"/>
              </a:spcAft>
              <a:buNone/>
            </a:pPr>
            <a:r>
              <a:t/>
            </a:r>
            <a:endParaRPr sz="1200">
              <a:latin typeface="DM Sans Medium"/>
              <a:ea typeface="DM Sans Medium"/>
              <a:cs typeface="DM Sans Medium"/>
              <a:sym typeface="DM Sans Medium"/>
            </a:endParaRPr>
          </a:p>
        </p:txBody>
      </p:sp>
      <p:sp>
        <p:nvSpPr>
          <p:cNvPr id="278" name="Google Shape;278;p43"/>
          <p:cNvSpPr/>
          <p:nvPr/>
        </p:nvSpPr>
        <p:spPr>
          <a:xfrm>
            <a:off x="897850" y="1825171"/>
            <a:ext cx="1159500" cy="1159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3"/>
          <p:cNvSpPr/>
          <p:nvPr/>
        </p:nvSpPr>
        <p:spPr>
          <a:xfrm>
            <a:off x="3992250" y="1844421"/>
            <a:ext cx="1159500" cy="1159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3"/>
          <p:cNvSpPr/>
          <p:nvPr/>
        </p:nvSpPr>
        <p:spPr>
          <a:xfrm>
            <a:off x="6879150" y="1825171"/>
            <a:ext cx="1159500" cy="1159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3"/>
          <p:cNvSpPr txBox="1"/>
          <p:nvPr>
            <p:ph idx="3" type="body"/>
          </p:nvPr>
        </p:nvSpPr>
        <p:spPr>
          <a:xfrm>
            <a:off x="3747825" y="3054550"/>
            <a:ext cx="6032100" cy="2588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solidFill>
                  <a:schemeClr val="accent1"/>
                </a:solidFill>
              </a:defRPr>
            </a:lvl1pPr>
            <a:lvl2pPr indent="-317500" lvl="1" marL="914400" rtl="0">
              <a:spcBef>
                <a:spcPts val="0"/>
              </a:spcBef>
              <a:spcAft>
                <a:spcPts val="0"/>
              </a:spcAft>
              <a:buClr>
                <a:schemeClr val="accent1"/>
              </a:buClr>
              <a:buSzPts val="1400"/>
              <a:buChar char="○"/>
              <a:defRPr>
                <a:solidFill>
                  <a:schemeClr val="accent1"/>
                </a:solidFill>
              </a:defRPr>
            </a:lvl2pPr>
            <a:lvl3pPr indent="-317500" lvl="2" marL="1371600" rtl="0">
              <a:spcBef>
                <a:spcPts val="0"/>
              </a:spcBef>
              <a:spcAft>
                <a:spcPts val="0"/>
              </a:spcAft>
              <a:buClr>
                <a:schemeClr val="accent1"/>
              </a:buClr>
              <a:buSzPts val="1400"/>
              <a:buChar char="■"/>
              <a:defRPr>
                <a:solidFill>
                  <a:schemeClr val="accent1"/>
                </a:solidFill>
              </a:defRPr>
            </a:lvl3pPr>
            <a:lvl4pPr indent="-317500" lvl="3" marL="1828800" rtl="0">
              <a:spcBef>
                <a:spcPts val="0"/>
              </a:spcBef>
              <a:spcAft>
                <a:spcPts val="0"/>
              </a:spcAft>
              <a:buSzPts val="1400"/>
              <a:buChar char="●"/>
              <a:defRPr>
                <a:solidFill>
                  <a:schemeClr val="accent1"/>
                </a:solidFill>
              </a:defRPr>
            </a:lvl4pPr>
            <a:lvl5pPr indent="-317500" lvl="4" marL="2286000" rtl="0">
              <a:spcBef>
                <a:spcPts val="0"/>
              </a:spcBef>
              <a:spcAft>
                <a:spcPts val="0"/>
              </a:spcAft>
              <a:buClr>
                <a:schemeClr val="accent1"/>
              </a:buClr>
              <a:buSzPts val="1400"/>
              <a:buChar char="○"/>
              <a:defRPr>
                <a:solidFill>
                  <a:schemeClr val="accent1"/>
                </a:solidFill>
              </a:defRPr>
            </a:lvl5pPr>
            <a:lvl6pPr indent="-317500" lvl="5" marL="2743200" rtl="0">
              <a:spcBef>
                <a:spcPts val="0"/>
              </a:spcBef>
              <a:spcAft>
                <a:spcPts val="0"/>
              </a:spcAft>
              <a:buClr>
                <a:schemeClr val="accent1"/>
              </a:buClr>
              <a:buSzPts val="1400"/>
              <a:buChar char="■"/>
              <a:defRPr>
                <a:solidFill>
                  <a:schemeClr val="accent1"/>
                </a:solidFill>
              </a:defRPr>
            </a:lvl6pPr>
            <a:lvl7pPr indent="-317500" lvl="6" marL="3200400" rtl="0">
              <a:spcBef>
                <a:spcPts val="0"/>
              </a:spcBef>
              <a:spcAft>
                <a:spcPts val="0"/>
              </a:spcAft>
              <a:buSzPts val="1400"/>
              <a:buChar char="●"/>
              <a:defRPr>
                <a:solidFill>
                  <a:schemeClr val="accent1"/>
                </a:solidFill>
              </a:defRPr>
            </a:lvl7pPr>
            <a:lvl8pPr indent="-317500" lvl="7" marL="3657600" rtl="0">
              <a:spcBef>
                <a:spcPts val="0"/>
              </a:spcBef>
              <a:spcAft>
                <a:spcPts val="0"/>
              </a:spcAft>
              <a:buClr>
                <a:schemeClr val="accent1"/>
              </a:buClr>
              <a:buSzPts val="1400"/>
              <a:buChar char="○"/>
              <a:defRPr>
                <a:solidFill>
                  <a:schemeClr val="accent1"/>
                </a:solidFill>
              </a:defRPr>
            </a:lvl8pPr>
            <a:lvl9pPr indent="-317500" lvl="8" marL="4114800" rtl="0">
              <a:spcBef>
                <a:spcPts val="0"/>
              </a:spcBef>
              <a:spcAft>
                <a:spcPts val="0"/>
              </a:spcAft>
              <a:buClr>
                <a:schemeClr val="accent1"/>
              </a:buClr>
              <a:buSzPts val="1400"/>
              <a:buChar char="■"/>
              <a:defRPr>
                <a:solidFill>
                  <a:schemeClr val="accent1"/>
                </a:solidFill>
              </a:defRPr>
            </a:lvl9pPr>
          </a:lstStyle>
          <a:p/>
        </p:txBody>
      </p:sp>
      <p:sp>
        <p:nvSpPr>
          <p:cNvPr id="282" name="Google Shape;282;p43"/>
          <p:cNvSpPr txBox="1"/>
          <p:nvPr>
            <p:ph idx="4" type="body"/>
          </p:nvPr>
        </p:nvSpPr>
        <p:spPr>
          <a:xfrm>
            <a:off x="6797775" y="3054550"/>
            <a:ext cx="6032100" cy="2588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solidFill>
                  <a:schemeClr val="accent1"/>
                </a:solidFill>
              </a:defRPr>
            </a:lvl1pPr>
            <a:lvl2pPr indent="-317500" lvl="1" marL="914400" rtl="0">
              <a:spcBef>
                <a:spcPts val="0"/>
              </a:spcBef>
              <a:spcAft>
                <a:spcPts val="0"/>
              </a:spcAft>
              <a:buClr>
                <a:schemeClr val="accent1"/>
              </a:buClr>
              <a:buSzPts val="1400"/>
              <a:buChar char="○"/>
              <a:defRPr>
                <a:solidFill>
                  <a:schemeClr val="accent1"/>
                </a:solidFill>
              </a:defRPr>
            </a:lvl2pPr>
            <a:lvl3pPr indent="-317500" lvl="2" marL="1371600" rtl="0">
              <a:spcBef>
                <a:spcPts val="0"/>
              </a:spcBef>
              <a:spcAft>
                <a:spcPts val="0"/>
              </a:spcAft>
              <a:buClr>
                <a:schemeClr val="accent1"/>
              </a:buClr>
              <a:buSzPts val="1400"/>
              <a:buChar char="■"/>
              <a:defRPr>
                <a:solidFill>
                  <a:schemeClr val="accent1"/>
                </a:solidFill>
              </a:defRPr>
            </a:lvl3pPr>
            <a:lvl4pPr indent="-317500" lvl="3" marL="1828800" rtl="0">
              <a:spcBef>
                <a:spcPts val="0"/>
              </a:spcBef>
              <a:spcAft>
                <a:spcPts val="0"/>
              </a:spcAft>
              <a:buSzPts val="1400"/>
              <a:buChar char="●"/>
              <a:defRPr>
                <a:solidFill>
                  <a:schemeClr val="accent1"/>
                </a:solidFill>
              </a:defRPr>
            </a:lvl4pPr>
            <a:lvl5pPr indent="-317500" lvl="4" marL="2286000" rtl="0">
              <a:spcBef>
                <a:spcPts val="0"/>
              </a:spcBef>
              <a:spcAft>
                <a:spcPts val="0"/>
              </a:spcAft>
              <a:buClr>
                <a:schemeClr val="accent1"/>
              </a:buClr>
              <a:buSzPts val="1400"/>
              <a:buChar char="○"/>
              <a:defRPr>
                <a:solidFill>
                  <a:schemeClr val="accent1"/>
                </a:solidFill>
              </a:defRPr>
            </a:lvl5pPr>
            <a:lvl6pPr indent="-317500" lvl="5" marL="2743200" rtl="0">
              <a:spcBef>
                <a:spcPts val="0"/>
              </a:spcBef>
              <a:spcAft>
                <a:spcPts val="0"/>
              </a:spcAft>
              <a:buClr>
                <a:schemeClr val="accent1"/>
              </a:buClr>
              <a:buSzPts val="1400"/>
              <a:buChar char="■"/>
              <a:defRPr>
                <a:solidFill>
                  <a:schemeClr val="accent1"/>
                </a:solidFill>
              </a:defRPr>
            </a:lvl6pPr>
            <a:lvl7pPr indent="-317500" lvl="6" marL="3200400" rtl="0">
              <a:spcBef>
                <a:spcPts val="0"/>
              </a:spcBef>
              <a:spcAft>
                <a:spcPts val="0"/>
              </a:spcAft>
              <a:buSzPts val="1400"/>
              <a:buChar char="●"/>
              <a:defRPr>
                <a:solidFill>
                  <a:schemeClr val="accent1"/>
                </a:solidFill>
              </a:defRPr>
            </a:lvl7pPr>
            <a:lvl8pPr indent="-317500" lvl="7" marL="3657600" rtl="0">
              <a:spcBef>
                <a:spcPts val="0"/>
              </a:spcBef>
              <a:spcAft>
                <a:spcPts val="0"/>
              </a:spcAft>
              <a:buClr>
                <a:schemeClr val="accent1"/>
              </a:buClr>
              <a:buSzPts val="1400"/>
              <a:buChar char="○"/>
              <a:defRPr>
                <a:solidFill>
                  <a:schemeClr val="accent1"/>
                </a:solidFill>
              </a:defRPr>
            </a:lvl8pPr>
            <a:lvl9pPr indent="-317500" lvl="8" marL="4114800" rtl="0">
              <a:spcBef>
                <a:spcPts val="0"/>
              </a:spcBef>
              <a:spcAft>
                <a:spcPts val="0"/>
              </a:spcAft>
              <a:buClr>
                <a:schemeClr val="accent1"/>
              </a:buClr>
              <a:buSzPts val="1400"/>
              <a:buChar char="■"/>
              <a:defRPr>
                <a:solidFill>
                  <a:schemeClr val="accent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2"/>
        </a:solidFill>
      </p:bgPr>
    </p:bg>
    <p:spTree>
      <p:nvGrpSpPr>
        <p:cNvPr id="283" name="Shape 283"/>
        <p:cNvGrpSpPr/>
        <p:nvPr/>
      </p:nvGrpSpPr>
      <p:grpSpPr>
        <a:xfrm>
          <a:off x="0" y="0"/>
          <a:ext cx="0" cy="0"/>
          <a:chOff x="0" y="0"/>
          <a:chExt cx="0" cy="0"/>
        </a:xfrm>
      </p:grpSpPr>
      <p:sp>
        <p:nvSpPr>
          <p:cNvPr id="284" name="Google Shape;284;p4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5" name="Google Shape;285;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86" name="Google Shape;286;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87" name="Google Shape;287;p44"/>
          <p:cNvPicPr preferRelativeResize="0"/>
          <p:nvPr/>
        </p:nvPicPr>
        <p:blipFill>
          <a:blip r:embed="rId2">
            <a:alphaModFix/>
          </a:blip>
          <a:stretch>
            <a:fillRect/>
          </a:stretch>
        </p:blipFill>
        <p:spPr>
          <a:xfrm>
            <a:off x="146395" y="4669943"/>
            <a:ext cx="724176" cy="38017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chemeClr val="lt2"/>
        </a:solidFill>
      </p:bgPr>
    </p:bg>
    <p:spTree>
      <p:nvGrpSpPr>
        <p:cNvPr id="288" name="Shape 288"/>
        <p:cNvGrpSpPr/>
        <p:nvPr/>
      </p:nvGrpSpPr>
      <p:grpSpPr>
        <a:xfrm>
          <a:off x="0" y="0"/>
          <a:ext cx="0" cy="0"/>
          <a:chOff x="0" y="0"/>
          <a:chExt cx="0" cy="0"/>
        </a:xfrm>
      </p:grpSpPr>
      <p:sp>
        <p:nvSpPr>
          <p:cNvPr id="289" name="Google Shape;289;p45"/>
          <p:cNvSpPr txBox="1"/>
          <p:nvPr>
            <p:ph idx="1" type="body"/>
          </p:nvPr>
        </p:nvSpPr>
        <p:spPr>
          <a:xfrm>
            <a:off x="311700" y="1597900"/>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90" name="Google Shape;290;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91" name="Google Shape;291;p45"/>
          <p:cNvPicPr preferRelativeResize="0"/>
          <p:nvPr/>
        </p:nvPicPr>
        <p:blipFill>
          <a:blip r:embed="rId2">
            <a:alphaModFix/>
          </a:blip>
          <a:stretch>
            <a:fillRect/>
          </a:stretch>
        </p:blipFill>
        <p:spPr>
          <a:xfrm>
            <a:off x="146395" y="4669943"/>
            <a:ext cx="724176" cy="380175"/>
          </a:xfrm>
          <a:prstGeom prst="rect">
            <a:avLst/>
          </a:prstGeom>
          <a:noFill/>
          <a:ln>
            <a:noFill/>
          </a:ln>
        </p:spPr>
      </p:pic>
      <p:sp>
        <p:nvSpPr>
          <p:cNvPr id="292" name="Google Shape;292;p4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3" name="Google Shape;293;p45"/>
          <p:cNvSpPr txBox="1"/>
          <p:nvPr>
            <p:ph idx="2" type="title"/>
          </p:nvPr>
        </p:nvSpPr>
        <p:spPr>
          <a:xfrm>
            <a:off x="311700" y="10177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2"/>
        </a:solidFill>
      </p:bgPr>
    </p:bg>
    <p:spTree>
      <p:nvGrpSpPr>
        <p:cNvPr id="294" name="Shape 294"/>
        <p:cNvGrpSpPr/>
        <p:nvPr/>
      </p:nvGrpSpPr>
      <p:grpSpPr>
        <a:xfrm>
          <a:off x="0" y="0"/>
          <a:ext cx="0" cy="0"/>
          <a:chOff x="0" y="0"/>
          <a:chExt cx="0" cy="0"/>
        </a:xfrm>
      </p:grpSpPr>
      <p:sp>
        <p:nvSpPr>
          <p:cNvPr id="295" name="Google Shape;295;p4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6" name="Google Shape;296;p4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97" name="Google Shape;297;p4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98" name="Google Shape;298;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bg>
      <p:bgPr>
        <a:solidFill>
          <a:schemeClr val="lt2"/>
        </a:solidFill>
      </p:bgPr>
    </p:bg>
    <p:spTree>
      <p:nvGrpSpPr>
        <p:cNvPr id="299" name="Shape 299"/>
        <p:cNvGrpSpPr/>
        <p:nvPr/>
      </p:nvGrpSpPr>
      <p:grpSpPr>
        <a:xfrm>
          <a:off x="0" y="0"/>
          <a:ext cx="0" cy="0"/>
          <a:chOff x="0" y="0"/>
          <a:chExt cx="0" cy="0"/>
        </a:xfrm>
      </p:grpSpPr>
      <p:sp>
        <p:nvSpPr>
          <p:cNvPr id="300" name="Google Shape;300;p4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1" name="Google Shape;301;p47"/>
          <p:cNvSpPr txBox="1"/>
          <p:nvPr>
            <p:ph idx="1" type="body"/>
          </p:nvPr>
        </p:nvSpPr>
        <p:spPr>
          <a:xfrm>
            <a:off x="311700" y="183942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02" name="Google Shape;302;p47"/>
          <p:cNvSpPr txBox="1"/>
          <p:nvPr>
            <p:ph idx="2" type="body"/>
          </p:nvPr>
        </p:nvSpPr>
        <p:spPr>
          <a:xfrm>
            <a:off x="4832400" y="183942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03" name="Google Shape;303;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04" name="Google Shape;304;p47"/>
          <p:cNvPicPr preferRelativeResize="0"/>
          <p:nvPr/>
        </p:nvPicPr>
        <p:blipFill>
          <a:blip r:embed="rId2">
            <a:alphaModFix/>
          </a:blip>
          <a:stretch>
            <a:fillRect/>
          </a:stretch>
        </p:blipFill>
        <p:spPr>
          <a:xfrm>
            <a:off x="146395" y="4669943"/>
            <a:ext cx="724176" cy="380175"/>
          </a:xfrm>
          <a:prstGeom prst="rect">
            <a:avLst/>
          </a:prstGeom>
          <a:noFill/>
          <a:ln>
            <a:noFill/>
          </a:ln>
        </p:spPr>
      </p:pic>
      <p:sp>
        <p:nvSpPr>
          <p:cNvPr id="305" name="Google Shape;305;p47"/>
          <p:cNvSpPr txBox="1"/>
          <p:nvPr>
            <p:ph idx="3" type="title"/>
          </p:nvPr>
        </p:nvSpPr>
        <p:spPr>
          <a:xfrm>
            <a:off x="311700" y="10177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306" name="Shape 306"/>
        <p:cNvGrpSpPr/>
        <p:nvPr/>
      </p:nvGrpSpPr>
      <p:grpSpPr>
        <a:xfrm>
          <a:off x="0" y="0"/>
          <a:ext cx="0" cy="0"/>
          <a:chOff x="0" y="0"/>
          <a:chExt cx="0" cy="0"/>
        </a:xfrm>
      </p:grpSpPr>
      <p:sp>
        <p:nvSpPr>
          <p:cNvPr id="307" name="Google Shape;307;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08" name="Google Shape;308;p48"/>
          <p:cNvPicPr preferRelativeResize="0"/>
          <p:nvPr/>
        </p:nvPicPr>
        <p:blipFill>
          <a:blip r:embed="rId2">
            <a:alphaModFix/>
          </a:blip>
          <a:stretch>
            <a:fillRect/>
          </a:stretch>
        </p:blipFill>
        <p:spPr>
          <a:xfrm>
            <a:off x="146395" y="4669943"/>
            <a:ext cx="724176" cy="380175"/>
          </a:xfrm>
          <a:prstGeom prst="rect">
            <a:avLst/>
          </a:prstGeom>
          <a:noFill/>
          <a:ln>
            <a:noFill/>
          </a:ln>
        </p:spPr>
      </p:pic>
      <p:sp>
        <p:nvSpPr>
          <p:cNvPr id="309" name="Google Shape;309;p4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0" name="Google Shape;310;p48"/>
          <p:cNvSpPr txBox="1"/>
          <p:nvPr>
            <p:ph idx="2" type="title"/>
          </p:nvPr>
        </p:nvSpPr>
        <p:spPr>
          <a:xfrm>
            <a:off x="311700" y="10177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solidFill>
          <a:schemeClr val="lt2"/>
        </a:solidFill>
      </p:bgPr>
    </p:bg>
    <p:spTree>
      <p:nvGrpSpPr>
        <p:cNvPr id="311" name="Shape 311"/>
        <p:cNvGrpSpPr/>
        <p:nvPr/>
      </p:nvGrpSpPr>
      <p:grpSpPr>
        <a:xfrm>
          <a:off x="0" y="0"/>
          <a:ext cx="0" cy="0"/>
          <a:chOff x="0" y="0"/>
          <a:chExt cx="0" cy="0"/>
        </a:xfrm>
      </p:grpSpPr>
      <p:sp>
        <p:nvSpPr>
          <p:cNvPr id="312" name="Google Shape;312;p49"/>
          <p:cNvSpPr txBox="1"/>
          <p:nvPr>
            <p:ph type="title"/>
          </p:nvPr>
        </p:nvSpPr>
        <p:spPr>
          <a:xfrm>
            <a:off x="311700" y="2170975"/>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400"/>
              <a:buNone/>
              <a:defRPr sz="3400"/>
            </a:lvl1pPr>
            <a:lvl2pPr lvl="1" rtl="0" algn="ctr">
              <a:spcBef>
                <a:spcPts val="0"/>
              </a:spcBef>
              <a:spcAft>
                <a:spcPts val="0"/>
              </a:spcAft>
              <a:buSzPts val="3400"/>
              <a:buNone/>
              <a:defRPr sz="3400"/>
            </a:lvl2pPr>
            <a:lvl3pPr lvl="2" rtl="0" algn="ctr">
              <a:spcBef>
                <a:spcPts val="0"/>
              </a:spcBef>
              <a:spcAft>
                <a:spcPts val="0"/>
              </a:spcAft>
              <a:buSzPts val="3400"/>
              <a:buNone/>
              <a:defRPr sz="3400"/>
            </a:lvl3pPr>
            <a:lvl4pPr lvl="3" rtl="0" algn="ctr">
              <a:spcBef>
                <a:spcPts val="0"/>
              </a:spcBef>
              <a:spcAft>
                <a:spcPts val="0"/>
              </a:spcAft>
              <a:buSzPts val="3400"/>
              <a:buNone/>
              <a:defRPr sz="3400"/>
            </a:lvl4pPr>
            <a:lvl5pPr lvl="4" rtl="0" algn="ctr">
              <a:spcBef>
                <a:spcPts val="0"/>
              </a:spcBef>
              <a:spcAft>
                <a:spcPts val="0"/>
              </a:spcAft>
              <a:buSzPts val="3400"/>
              <a:buNone/>
              <a:defRPr sz="3400"/>
            </a:lvl5pPr>
            <a:lvl6pPr lvl="5" rtl="0" algn="ctr">
              <a:spcBef>
                <a:spcPts val="0"/>
              </a:spcBef>
              <a:spcAft>
                <a:spcPts val="0"/>
              </a:spcAft>
              <a:buSzPts val="3400"/>
              <a:buNone/>
              <a:defRPr sz="3400"/>
            </a:lvl6pPr>
            <a:lvl7pPr lvl="6" rtl="0" algn="ctr">
              <a:spcBef>
                <a:spcPts val="0"/>
              </a:spcBef>
              <a:spcAft>
                <a:spcPts val="0"/>
              </a:spcAft>
              <a:buSzPts val="3400"/>
              <a:buNone/>
              <a:defRPr sz="3400"/>
            </a:lvl7pPr>
            <a:lvl8pPr lvl="7" rtl="0" algn="ctr">
              <a:spcBef>
                <a:spcPts val="0"/>
              </a:spcBef>
              <a:spcAft>
                <a:spcPts val="0"/>
              </a:spcAft>
              <a:buSzPts val="3400"/>
              <a:buNone/>
              <a:defRPr sz="3400"/>
            </a:lvl8pPr>
            <a:lvl9pPr lvl="8" rtl="0" algn="ctr">
              <a:spcBef>
                <a:spcPts val="0"/>
              </a:spcBef>
              <a:spcAft>
                <a:spcPts val="0"/>
              </a:spcAft>
              <a:buSzPts val="3400"/>
              <a:buNone/>
              <a:defRPr sz="3400"/>
            </a:lvl9pPr>
          </a:lstStyle>
          <a:p/>
        </p:txBody>
      </p:sp>
      <p:sp>
        <p:nvSpPr>
          <p:cNvPr id="313" name="Google Shape;313;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14" name="Google Shape;314;p49"/>
          <p:cNvPicPr preferRelativeResize="0"/>
          <p:nvPr/>
        </p:nvPicPr>
        <p:blipFill>
          <a:blip r:embed="rId2">
            <a:alphaModFix/>
          </a:blip>
          <a:stretch>
            <a:fillRect/>
          </a:stretch>
        </p:blipFill>
        <p:spPr>
          <a:xfrm>
            <a:off x="146395" y="4669943"/>
            <a:ext cx="724176" cy="38017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lt2"/>
        </a:solidFill>
      </p:bgPr>
    </p:bg>
    <p:spTree>
      <p:nvGrpSpPr>
        <p:cNvPr id="315" name="Shape 315"/>
        <p:cNvGrpSpPr/>
        <p:nvPr/>
      </p:nvGrpSpPr>
      <p:grpSpPr>
        <a:xfrm>
          <a:off x="0" y="0"/>
          <a:ext cx="0" cy="0"/>
          <a:chOff x="0" y="0"/>
          <a:chExt cx="0" cy="0"/>
        </a:xfrm>
      </p:grpSpPr>
      <p:sp>
        <p:nvSpPr>
          <p:cNvPr id="316" name="Google Shape;316;p5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7" name="Google Shape;317;p5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8" name="Google Shape;318;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50"/>
          <p:cNvPicPr preferRelativeResize="0"/>
          <p:nvPr/>
        </p:nvPicPr>
        <p:blipFill>
          <a:blip r:embed="rId2">
            <a:alphaModFix/>
          </a:blip>
          <a:stretch>
            <a:fillRect/>
          </a:stretch>
        </p:blipFill>
        <p:spPr>
          <a:xfrm>
            <a:off x="146395" y="4669943"/>
            <a:ext cx="724176" cy="38017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20" name="Shape 320"/>
        <p:cNvGrpSpPr/>
        <p:nvPr/>
      </p:nvGrpSpPr>
      <p:grpSpPr>
        <a:xfrm>
          <a:off x="0" y="0"/>
          <a:ext cx="0" cy="0"/>
          <a:chOff x="0" y="0"/>
          <a:chExt cx="0" cy="0"/>
        </a:xfrm>
      </p:grpSpPr>
      <p:sp>
        <p:nvSpPr>
          <p:cNvPr id="321" name="Google Shape;321;p5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22" name="Google Shape;32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23" name="Google Shape;323;p51"/>
          <p:cNvPicPr preferRelativeResize="0"/>
          <p:nvPr/>
        </p:nvPicPr>
        <p:blipFill>
          <a:blip r:embed="rId2">
            <a:alphaModFix/>
          </a:blip>
          <a:stretch>
            <a:fillRect/>
          </a:stretch>
        </p:blipFill>
        <p:spPr>
          <a:xfrm>
            <a:off x="146395" y="4669943"/>
            <a:ext cx="724176" cy="3801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Content">
  <p:cSld name="Title and Bullet Content_2">
    <p:bg>
      <p:bgPr>
        <a:solidFill>
          <a:schemeClr val="accent1"/>
        </a:solidFill>
      </p:bgPr>
    </p:bg>
    <p:spTree>
      <p:nvGrpSpPr>
        <p:cNvPr id="28" name="Shape 28"/>
        <p:cNvGrpSpPr/>
        <p:nvPr/>
      </p:nvGrpSpPr>
      <p:grpSpPr>
        <a:xfrm>
          <a:off x="0" y="0"/>
          <a:ext cx="0" cy="0"/>
          <a:chOff x="0" y="0"/>
          <a:chExt cx="0" cy="0"/>
        </a:xfrm>
      </p:grpSpPr>
      <p:sp>
        <p:nvSpPr>
          <p:cNvPr id="29" name="Google Shape;29;p6"/>
          <p:cNvSpPr/>
          <p:nvPr/>
        </p:nvSpPr>
        <p:spPr>
          <a:xfrm>
            <a:off x="0" y="2278625"/>
            <a:ext cx="9158700" cy="28650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6"/>
          <p:cNvSpPr txBox="1"/>
          <p:nvPr>
            <p:ph idx="1" type="body"/>
          </p:nvPr>
        </p:nvSpPr>
        <p:spPr>
          <a:xfrm>
            <a:off x="1474850" y="2416925"/>
            <a:ext cx="6032100" cy="2588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solidFill>
                  <a:schemeClr val="accent1"/>
                </a:solidFill>
              </a:defRPr>
            </a:lvl1pPr>
            <a:lvl2pPr indent="-304800" lvl="1" marL="914400" rtl="0">
              <a:spcBef>
                <a:spcPts val="0"/>
              </a:spcBef>
              <a:spcAft>
                <a:spcPts val="0"/>
              </a:spcAft>
              <a:buClr>
                <a:schemeClr val="accent1"/>
              </a:buClr>
              <a:buSzPts val="1200"/>
              <a:buChar char="○"/>
              <a:defRPr>
                <a:solidFill>
                  <a:schemeClr val="accent1"/>
                </a:solidFill>
              </a:defRPr>
            </a:lvl2pPr>
            <a:lvl3pPr indent="-304800" lvl="2" marL="1371600" rtl="0">
              <a:spcBef>
                <a:spcPts val="0"/>
              </a:spcBef>
              <a:spcAft>
                <a:spcPts val="0"/>
              </a:spcAft>
              <a:buClr>
                <a:schemeClr val="accent1"/>
              </a:buClr>
              <a:buSzPts val="1200"/>
              <a:buChar char="■"/>
              <a:defRPr>
                <a:solidFill>
                  <a:schemeClr val="accent1"/>
                </a:solidFill>
              </a:defRPr>
            </a:lvl3pPr>
            <a:lvl4pPr indent="-304800" lvl="3" marL="1828800" rtl="0">
              <a:spcBef>
                <a:spcPts val="0"/>
              </a:spcBef>
              <a:spcAft>
                <a:spcPts val="0"/>
              </a:spcAft>
              <a:buSzPts val="1200"/>
              <a:buChar char="●"/>
              <a:defRPr>
                <a:solidFill>
                  <a:schemeClr val="accent1"/>
                </a:solidFill>
              </a:defRPr>
            </a:lvl4pPr>
            <a:lvl5pPr indent="-304800" lvl="4" marL="2286000" rtl="0">
              <a:spcBef>
                <a:spcPts val="0"/>
              </a:spcBef>
              <a:spcAft>
                <a:spcPts val="0"/>
              </a:spcAft>
              <a:buClr>
                <a:schemeClr val="accent1"/>
              </a:buClr>
              <a:buSzPts val="1200"/>
              <a:buChar char="○"/>
              <a:defRPr>
                <a:solidFill>
                  <a:schemeClr val="accent1"/>
                </a:solidFill>
              </a:defRPr>
            </a:lvl5pPr>
            <a:lvl6pPr indent="-298450" lvl="5" marL="2743200" rtl="0">
              <a:spcBef>
                <a:spcPts val="0"/>
              </a:spcBef>
              <a:spcAft>
                <a:spcPts val="0"/>
              </a:spcAft>
              <a:buClr>
                <a:schemeClr val="accent1"/>
              </a:buClr>
              <a:buSzPts val="1100"/>
              <a:buChar char="■"/>
              <a:defRPr>
                <a:solidFill>
                  <a:schemeClr val="accent1"/>
                </a:solidFill>
              </a:defRPr>
            </a:lvl6pPr>
            <a:lvl7pPr indent="-292100" lvl="6" marL="3200400" rtl="0">
              <a:spcBef>
                <a:spcPts val="0"/>
              </a:spcBef>
              <a:spcAft>
                <a:spcPts val="0"/>
              </a:spcAft>
              <a:buSzPts val="1000"/>
              <a:buChar char="●"/>
              <a:defRPr>
                <a:solidFill>
                  <a:schemeClr val="accent1"/>
                </a:solidFill>
              </a:defRPr>
            </a:lvl7pPr>
            <a:lvl8pPr indent="-292100" lvl="7" marL="3657600" rtl="0">
              <a:spcBef>
                <a:spcPts val="0"/>
              </a:spcBef>
              <a:spcAft>
                <a:spcPts val="0"/>
              </a:spcAft>
              <a:buClr>
                <a:schemeClr val="accent1"/>
              </a:buClr>
              <a:buSzPts val="1000"/>
              <a:buChar char="○"/>
              <a:defRPr>
                <a:solidFill>
                  <a:schemeClr val="accent1"/>
                </a:solidFill>
              </a:defRPr>
            </a:lvl8pPr>
            <a:lvl9pPr indent="-292100" lvl="8" marL="4114800" rtl="0">
              <a:spcBef>
                <a:spcPts val="0"/>
              </a:spcBef>
              <a:spcAft>
                <a:spcPts val="0"/>
              </a:spcAft>
              <a:buClr>
                <a:schemeClr val="accent1"/>
              </a:buClr>
              <a:buSzPts val="1000"/>
              <a:buChar char="■"/>
              <a:defRPr>
                <a:solidFill>
                  <a:schemeClr val="accent1"/>
                </a:solidFill>
              </a:defRPr>
            </a:lvl9pPr>
          </a:lstStyle>
          <a:p/>
        </p:txBody>
      </p:sp>
      <p:sp>
        <p:nvSpPr>
          <p:cNvPr id="31" name="Google Shape;31;p6"/>
          <p:cNvSpPr txBox="1"/>
          <p:nvPr>
            <p:ph type="title"/>
          </p:nvPr>
        </p:nvSpPr>
        <p:spPr>
          <a:xfrm>
            <a:off x="1828800" y="589950"/>
            <a:ext cx="5501100" cy="789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000"/>
              <a:buNone/>
              <a:defRPr b="0">
                <a:solidFill>
                  <a:schemeClr val="lt1"/>
                </a:solidFill>
              </a:defRPr>
            </a:lvl1pPr>
            <a:lvl2pPr lvl="1" rtl="0">
              <a:spcBef>
                <a:spcPts val="0"/>
              </a:spcBef>
              <a:spcAft>
                <a:spcPts val="0"/>
              </a:spcAft>
              <a:buSzPts val="2800"/>
              <a:buNone/>
              <a:defRPr>
                <a:latin typeface="DM Sans"/>
                <a:ea typeface="DM Sans"/>
                <a:cs typeface="DM Sans"/>
                <a:sym typeface="DM Sans"/>
              </a:defRPr>
            </a:lvl2pPr>
            <a:lvl3pPr lvl="2" rtl="0">
              <a:spcBef>
                <a:spcPts val="0"/>
              </a:spcBef>
              <a:spcAft>
                <a:spcPts val="0"/>
              </a:spcAft>
              <a:buSzPts val="2800"/>
              <a:buNone/>
              <a:defRPr>
                <a:latin typeface="DM Sans"/>
                <a:ea typeface="DM Sans"/>
                <a:cs typeface="DM Sans"/>
                <a:sym typeface="DM Sans"/>
              </a:defRPr>
            </a:lvl3pPr>
            <a:lvl4pPr lvl="3" rtl="0">
              <a:spcBef>
                <a:spcPts val="0"/>
              </a:spcBef>
              <a:spcAft>
                <a:spcPts val="0"/>
              </a:spcAft>
              <a:buSzPts val="2800"/>
              <a:buNone/>
              <a:defRPr>
                <a:latin typeface="DM Sans"/>
                <a:ea typeface="DM Sans"/>
                <a:cs typeface="DM Sans"/>
                <a:sym typeface="DM Sans"/>
              </a:defRPr>
            </a:lvl4pPr>
            <a:lvl5pPr lvl="4" rtl="0">
              <a:spcBef>
                <a:spcPts val="0"/>
              </a:spcBef>
              <a:spcAft>
                <a:spcPts val="0"/>
              </a:spcAft>
              <a:buSzPts val="2800"/>
              <a:buNone/>
              <a:defRPr>
                <a:latin typeface="DM Sans"/>
                <a:ea typeface="DM Sans"/>
                <a:cs typeface="DM Sans"/>
                <a:sym typeface="DM Sans"/>
              </a:defRPr>
            </a:lvl5pPr>
            <a:lvl6pPr lvl="5" rtl="0">
              <a:spcBef>
                <a:spcPts val="0"/>
              </a:spcBef>
              <a:spcAft>
                <a:spcPts val="0"/>
              </a:spcAft>
              <a:buSzPts val="2800"/>
              <a:buNone/>
              <a:defRPr>
                <a:latin typeface="DM Sans"/>
                <a:ea typeface="DM Sans"/>
                <a:cs typeface="DM Sans"/>
                <a:sym typeface="DM Sans"/>
              </a:defRPr>
            </a:lvl6pPr>
            <a:lvl7pPr lvl="6" rtl="0">
              <a:spcBef>
                <a:spcPts val="0"/>
              </a:spcBef>
              <a:spcAft>
                <a:spcPts val="0"/>
              </a:spcAft>
              <a:buSzPts val="2800"/>
              <a:buNone/>
              <a:defRPr>
                <a:latin typeface="DM Sans"/>
                <a:ea typeface="DM Sans"/>
                <a:cs typeface="DM Sans"/>
                <a:sym typeface="DM Sans"/>
              </a:defRPr>
            </a:lvl7pPr>
            <a:lvl8pPr lvl="7" rtl="0">
              <a:spcBef>
                <a:spcPts val="0"/>
              </a:spcBef>
              <a:spcAft>
                <a:spcPts val="0"/>
              </a:spcAft>
              <a:buSzPts val="2800"/>
              <a:buNone/>
              <a:defRPr>
                <a:latin typeface="DM Sans"/>
                <a:ea typeface="DM Sans"/>
                <a:cs typeface="DM Sans"/>
                <a:sym typeface="DM Sans"/>
              </a:defRPr>
            </a:lvl8pPr>
            <a:lvl9pPr lvl="8" rtl="0">
              <a:spcBef>
                <a:spcPts val="0"/>
              </a:spcBef>
              <a:spcAft>
                <a:spcPts val="0"/>
              </a:spcAft>
              <a:buSzPts val="2800"/>
              <a:buNone/>
              <a:defRPr>
                <a:latin typeface="DM Sans"/>
                <a:ea typeface="DM Sans"/>
                <a:cs typeface="DM Sans"/>
                <a:sym typeface="DM Sans"/>
              </a:defRPr>
            </a:lvl9pPr>
          </a:lstStyle>
          <a:p/>
        </p:txBody>
      </p:sp>
      <p:pic>
        <p:nvPicPr>
          <p:cNvPr id="32" name="Google Shape;32;p6"/>
          <p:cNvPicPr preferRelativeResize="0"/>
          <p:nvPr/>
        </p:nvPicPr>
        <p:blipFill>
          <a:blip r:embed="rId2">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24" name="Shape 324"/>
        <p:cNvGrpSpPr/>
        <p:nvPr/>
      </p:nvGrpSpPr>
      <p:grpSpPr>
        <a:xfrm>
          <a:off x="0" y="0"/>
          <a:ext cx="0" cy="0"/>
          <a:chOff x="0" y="0"/>
          <a:chExt cx="0" cy="0"/>
        </a:xfrm>
      </p:grpSpPr>
      <p:sp>
        <p:nvSpPr>
          <p:cNvPr id="325" name="Google Shape;325;p5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5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27" name="Google Shape;327;p5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28" name="Google Shape;328;p5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29" name="Google Shape;329;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30" name="Google Shape;330;p52"/>
          <p:cNvPicPr preferRelativeResize="0"/>
          <p:nvPr/>
        </p:nvPicPr>
        <p:blipFill>
          <a:blip r:embed="rId2">
            <a:alphaModFix/>
          </a:blip>
          <a:stretch>
            <a:fillRect/>
          </a:stretch>
        </p:blipFill>
        <p:spPr>
          <a:xfrm>
            <a:off x="146395" y="4669943"/>
            <a:ext cx="724176" cy="3801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USTOM_1">
    <p:bg>
      <p:bgPr>
        <a:solidFill>
          <a:schemeClr val="lt2"/>
        </a:solidFill>
      </p:bgPr>
    </p:bg>
    <p:spTree>
      <p:nvGrpSpPr>
        <p:cNvPr id="331" name="Shape 331"/>
        <p:cNvGrpSpPr/>
        <p:nvPr/>
      </p:nvGrpSpPr>
      <p:grpSpPr>
        <a:xfrm>
          <a:off x="0" y="0"/>
          <a:ext cx="0" cy="0"/>
          <a:chOff x="0" y="0"/>
          <a:chExt cx="0" cy="0"/>
        </a:xfrm>
      </p:grpSpPr>
      <p:sp>
        <p:nvSpPr>
          <p:cNvPr id="332" name="Google Shape;332;p53"/>
          <p:cNvSpPr txBox="1"/>
          <p:nvPr>
            <p:ph type="title"/>
          </p:nvPr>
        </p:nvSpPr>
        <p:spPr>
          <a:xfrm>
            <a:off x="5674000" y="269975"/>
            <a:ext cx="3034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333" name="Google Shape;333;p53"/>
          <p:cNvCxnSpPr/>
          <p:nvPr/>
        </p:nvCxnSpPr>
        <p:spPr>
          <a:xfrm>
            <a:off x="5848019" y="1849625"/>
            <a:ext cx="3311100" cy="0"/>
          </a:xfrm>
          <a:prstGeom prst="straightConnector1">
            <a:avLst/>
          </a:prstGeom>
          <a:noFill/>
          <a:ln cap="flat" cmpd="sng" w="38100">
            <a:solidFill>
              <a:srgbClr val="7C4FFF"/>
            </a:solidFill>
            <a:prstDash val="solid"/>
            <a:round/>
            <a:headEnd len="med" w="med" type="none"/>
            <a:tailEnd len="med" w="med" type="none"/>
          </a:ln>
        </p:spPr>
      </p:cxnSp>
      <p:sp>
        <p:nvSpPr>
          <p:cNvPr id="334" name="Google Shape;334;p53"/>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DM Sans"/>
              <a:ea typeface="DM Sans"/>
              <a:cs typeface="DM Sans"/>
              <a:sym typeface="DM Sans"/>
            </a:endParaRPr>
          </a:p>
        </p:txBody>
      </p:sp>
      <p:sp>
        <p:nvSpPr>
          <p:cNvPr id="335" name="Google Shape;335;p53"/>
          <p:cNvSpPr/>
          <p:nvPr/>
        </p:nvSpPr>
        <p:spPr>
          <a:xfrm>
            <a:off x="0" y="0"/>
            <a:ext cx="5478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6" name="Google Shape;336;p53"/>
          <p:cNvPicPr preferRelativeResize="0"/>
          <p:nvPr/>
        </p:nvPicPr>
        <p:blipFill>
          <a:blip r:embed="rId2">
            <a:alphaModFix/>
          </a:blip>
          <a:stretch>
            <a:fillRect/>
          </a:stretch>
        </p:blipFill>
        <p:spPr>
          <a:xfrm>
            <a:off x="146395" y="4669943"/>
            <a:ext cx="724176" cy="380175"/>
          </a:xfrm>
          <a:prstGeom prst="rect">
            <a:avLst/>
          </a:prstGeom>
          <a:noFill/>
          <a:ln>
            <a:noFill/>
          </a:ln>
        </p:spPr>
      </p:pic>
      <p:sp>
        <p:nvSpPr>
          <p:cNvPr id="337" name="Google Shape;337;p53"/>
          <p:cNvSpPr txBox="1"/>
          <p:nvPr>
            <p:ph idx="1" type="body"/>
          </p:nvPr>
        </p:nvSpPr>
        <p:spPr>
          <a:xfrm>
            <a:off x="5832875" y="1967225"/>
            <a:ext cx="3311100" cy="130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2"/>
        </a:solidFill>
      </p:bgPr>
    </p:bg>
    <p:spTree>
      <p:nvGrpSpPr>
        <p:cNvPr id="338" name="Shape 338"/>
        <p:cNvGrpSpPr/>
        <p:nvPr/>
      </p:nvGrpSpPr>
      <p:grpSpPr>
        <a:xfrm>
          <a:off x="0" y="0"/>
          <a:ext cx="0" cy="0"/>
          <a:chOff x="0" y="0"/>
          <a:chExt cx="0" cy="0"/>
        </a:xfrm>
      </p:grpSpPr>
      <p:sp>
        <p:nvSpPr>
          <p:cNvPr id="339" name="Google Shape;339;p5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12000"/>
              <a:buNone/>
              <a:defRPr sz="120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40" name="Google Shape;340;p5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41" name="Google Shape;341;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42" name="Google Shape;342;p54"/>
          <p:cNvPicPr preferRelativeResize="0"/>
          <p:nvPr/>
        </p:nvPicPr>
        <p:blipFill>
          <a:blip r:embed="rId2">
            <a:alphaModFix/>
          </a:blip>
          <a:stretch>
            <a:fillRect/>
          </a:stretch>
        </p:blipFill>
        <p:spPr>
          <a:xfrm>
            <a:off x="137795" y="126305"/>
            <a:ext cx="724176" cy="38017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_NUMBER_2">
    <p:bg>
      <p:bgPr>
        <a:solidFill>
          <a:schemeClr val="lt2"/>
        </a:solidFill>
      </p:bgPr>
    </p:bg>
    <p:spTree>
      <p:nvGrpSpPr>
        <p:cNvPr id="343" name="Shape 343"/>
        <p:cNvGrpSpPr/>
        <p:nvPr/>
      </p:nvGrpSpPr>
      <p:grpSpPr>
        <a:xfrm>
          <a:off x="0" y="0"/>
          <a:ext cx="0" cy="0"/>
          <a:chOff x="0" y="0"/>
          <a:chExt cx="0" cy="0"/>
        </a:xfrm>
      </p:grpSpPr>
      <p:sp>
        <p:nvSpPr>
          <p:cNvPr id="344" name="Google Shape;344;p55"/>
          <p:cNvSpPr txBox="1"/>
          <p:nvPr>
            <p:ph hasCustomPrompt="1" type="title"/>
          </p:nvPr>
        </p:nvSpPr>
        <p:spPr>
          <a:xfrm>
            <a:off x="311700" y="1295300"/>
            <a:ext cx="2693700" cy="895200"/>
          </a:xfrm>
          <a:prstGeom prst="rect">
            <a:avLst/>
          </a:prstGeom>
        </p:spPr>
        <p:txBody>
          <a:bodyPr anchorCtr="0" anchor="b" bIns="91425" lIns="91425" spcFirstLastPara="1" rIns="91425" wrap="square" tIns="91425">
            <a:normAutofit/>
          </a:bodyPr>
          <a:lstStyle>
            <a:lvl1pPr lvl="0" rtl="0">
              <a:spcBef>
                <a:spcPts val="0"/>
              </a:spcBef>
              <a:spcAft>
                <a:spcPts val="0"/>
              </a:spcAft>
              <a:buSzPts val="72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45" name="Google Shape;345;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346" name="Google Shape;346;p55"/>
          <p:cNvSpPr txBox="1"/>
          <p:nvPr>
            <p:ph hasCustomPrompt="1" idx="2" type="title"/>
          </p:nvPr>
        </p:nvSpPr>
        <p:spPr>
          <a:xfrm>
            <a:off x="3005400" y="1295300"/>
            <a:ext cx="2693700" cy="8952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47" name="Google Shape;347;p55"/>
          <p:cNvSpPr txBox="1"/>
          <p:nvPr>
            <p:ph hasCustomPrompt="1" idx="3" type="title"/>
          </p:nvPr>
        </p:nvSpPr>
        <p:spPr>
          <a:xfrm>
            <a:off x="5813275" y="1295300"/>
            <a:ext cx="2693700" cy="895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B095FF"/>
              </a:buClr>
              <a:buSzPts val="7200"/>
              <a:buNone/>
              <a:defRPr sz="7200">
                <a:solidFill>
                  <a:srgbClr val="B095FF"/>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48" name="Google Shape;348;p55"/>
          <p:cNvSpPr txBox="1"/>
          <p:nvPr>
            <p:ph hasCustomPrompt="1" idx="4" type="title"/>
          </p:nvPr>
        </p:nvSpPr>
        <p:spPr>
          <a:xfrm>
            <a:off x="311700" y="2995500"/>
            <a:ext cx="2693700" cy="895200"/>
          </a:xfrm>
          <a:prstGeom prst="rect">
            <a:avLst/>
          </a:prstGeom>
        </p:spPr>
        <p:txBody>
          <a:bodyPr anchorCtr="0" anchor="b" bIns="91425" lIns="91425" spcFirstLastPara="1" rIns="91425" wrap="square" tIns="91425">
            <a:normAutofit/>
          </a:bodyPr>
          <a:lstStyle>
            <a:lvl1pPr lvl="0" rtl="0">
              <a:spcBef>
                <a:spcPts val="0"/>
              </a:spcBef>
              <a:spcAft>
                <a:spcPts val="0"/>
              </a:spcAft>
              <a:buSzPts val="72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49" name="Google Shape;349;p55"/>
          <p:cNvSpPr txBox="1"/>
          <p:nvPr>
            <p:ph hasCustomPrompt="1" idx="5" type="title"/>
          </p:nvPr>
        </p:nvSpPr>
        <p:spPr>
          <a:xfrm>
            <a:off x="3005400" y="2995500"/>
            <a:ext cx="2693700" cy="8952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50" name="Google Shape;350;p55"/>
          <p:cNvSpPr txBox="1"/>
          <p:nvPr>
            <p:ph hasCustomPrompt="1" idx="6" type="title"/>
          </p:nvPr>
        </p:nvSpPr>
        <p:spPr>
          <a:xfrm>
            <a:off x="5813275" y="2995500"/>
            <a:ext cx="2693700" cy="895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B095FF"/>
              </a:buClr>
              <a:buSzPts val="7200"/>
              <a:buNone/>
              <a:defRPr sz="7200">
                <a:solidFill>
                  <a:srgbClr val="B095FF"/>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51" name="Google Shape;351;p55"/>
          <p:cNvSpPr txBox="1"/>
          <p:nvPr>
            <p:ph idx="1" type="body"/>
          </p:nvPr>
        </p:nvSpPr>
        <p:spPr>
          <a:xfrm>
            <a:off x="311700" y="2028600"/>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2" name="Google Shape;352;p55"/>
          <p:cNvSpPr txBox="1"/>
          <p:nvPr>
            <p:ph idx="7" type="body"/>
          </p:nvPr>
        </p:nvSpPr>
        <p:spPr>
          <a:xfrm>
            <a:off x="3005400" y="2028600"/>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3" name="Google Shape;353;p55"/>
          <p:cNvSpPr txBox="1"/>
          <p:nvPr>
            <p:ph idx="8" type="body"/>
          </p:nvPr>
        </p:nvSpPr>
        <p:spPr>
          <a:xfrm>
            <a:off x="5699100" y="2028600"/>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4" name="Google Shape;354;p55"/>
          <p:cNvSpPr txBox="1"/>
          <p:nvPr>
            <p:ph idx="9" type="body"/>
          </p:nvPr>
        </p:nvSpPr>
        <p:spPr>
          <a:xfrm>
            <a:off x="311700" y="3823225"/>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5" name="Google Shape;355;p55"/>
          <p:cNvSpPr txBox="1"/>
          <p:nvPr>
            <p:ph idx="13" type="body"/>
          </p:nvPr>
        </p:nvSpPr>
        <p:spPr>
          <a:xfrm>
            <a:off x="3005400" y="3823225"/>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6" name="Google Shape;356;p55"/>
          <p:cNvSpPr txBox="1"/>
          <p:nvPr>
            <p:ph idx="14" type="body"/>
          </p:nvPr>
        </p:nvSpPr>
        <p:spPr>
          <a:xfrm>
            <a:off x="5699100" y="3823225"/>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7" name="Google Shape;357;p55"/>
          <p:cNvSpPr txBox="1"/>
          <p:nvPr>
            <p:ph idx="15" type="title"/>
          </p:nvPr>
        </p:nvSpPr>
        <p:spPr>
          <a:xfrm>
            <a:off x="311700" y="220975"/>
            <a:ext cx="55017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358" name="Google Shape;358;p55"/>
          <p:cNvPicPr preferRelativeResize="0"/>
          <p:nvPr/>
        </p:nvPicPr>
        <p:blipFill>
          <a:blip r:embed="rId2">
            <a:alphaModFix/>
          </a:blip>
          <a:stretch>
            <a:fillRect/>
          </a:stretch>
        </p:blipFill>
        <p:spPr>
          <a:xfrm>
            <a:off x="146395" y="4669943"/>
            <a:ext cx="724176" cy="38017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IG_NUMBER_1">
    <p:bg>
      <p:bgPr>
        <a:solidFill>
          <a:schemeClr val="lt2"/>
        </a:solidFill>
      </p:bgPr>
    </p:bg>
    <p:spTree>
      <p:nvGrpSpPr>
        <p:cNvPr id="359" name="Shape 359"/>
        <p:cNvGrpSpPr/>
        <p:nvPr/>
      </p:nvGrpSpPr>
      <p:grpSpPr>
        <a:xfrm>
          <a:off x="0" y="0"/>
          <a:ext cx="0" cy="0"/>
          <a:chOff x="0" y="0"/>
          <a:chExt cx="0" cy="0"/>
        </a:xfrm>
      </p:grpSpPr>
      <p:pic>
        <p:nvPicPr>
          <p:cNvPr id="360" name="Google Shape;360;p56"/>
          <p:cNvPicPr preferRelativeResize="0"/>
          <p:nvPr/>
        </p:nvPicPr>
        <p:blipFill>
          <a:blip r:embed="rId2">
            <a:alphaModFix/>
          </a:blip>
          <a:stretch>
            <a:fillRect/>
          </a:stretch>
        </p:blipFill>
        <p:spPr>
          <a:xfrm>
            <a:off x="146395" y="4669943"/>
            <a:ext cx="724176" cy="38017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6">
    <p:spTree>
      <p:nvGrpSpPr>
        <p:cNvPr id="361" name="Shape 361"/>
        <p:cNvGrpSpPr/>
        <p:nvPr/>
      </p:nvGrpSpPr>
      <p:grpSpPr>
        <a:xfrm>
          <a:off x="0" y="0"/>
          <a:ext cx="0" cy="0"/>
          <a:chOff x="0" y="0"/>
          <a:chExt cx="0" cy="0"/>
        </a:xfrm>
      </p:grpSpPr>
      <p:sp>
        <p:nvSpPr>
          <p:cNvPr id="362" name="Google Shape;362;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63" name="Google Shape;363;p57"/>
          <p:cNvPicPr preferRelativeResize="0"/>
          <p:nvPr/>
        </p:nvPicPr>
        <p:blipFill>
          <a:blip r:embed="rId2">
            <a:alphaModFix/>
          </a:blip>
          <a:stretch>
            <a:fillRect/>
          </a:stretch>
        </p:blipFill>
        <p:spPr>
          <a:xfrm>
            <a:off x="146395" y="4669943"/>
            <a:ext cx="724176" cy="380175"/>
          </a:xfrm>
          <a:prstGeom prst="rect">
            <a:avLst/>
          </a:prstGeom>
          <a:noFill/>
          <a:ln>
            <a:noFill/>
          </a:ln>
        </p:spPr>
      </p:pic>
      <p:sp>
        <p:nvSpPr>
          <p:cNvPr id="364" name="Google Shape;364;p57"/>
          <p:cNvSpPr/>
          <p:nvPr/>
        </p:nvSpPr>
        <p:spPr>
          <a:xfrm>
            <a:off x="480763" y="1417293"/>
            <a:ext cx="2614200" cy="1218600"/>
          </a:xfrm>
          <a:prstGeom prst="roundRect">
            <a:avLst>
              <a:gd fmla="val 3411" name="adj"/>
            </a:avLst>
          </a:prstGeom>
          <a:solidFill>
            <a:srgbClr val="E2D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57"/>
          <p:cNvSpPr/>
          <p:nvPr/>
        </p:nvSpPr>
        <p:spPr>
          <a:xfrm>
            <a:off x="3214663" y="1417293"/>
            <a:ext cx="2614200" cy="1218600"/>
          </a:xfrm>
          <a:prstGeom prst="roundRect">
            <a:avLst>
              <a:gd fmla="val 3411" name="adj"/>
            </a:avLst>
          </a:prstGeom>
          <a:solidFill>
            <a:srgbClr val="EBE9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57"/>
          <p:cNvSpPr/>
          <p:nvPr/>
        </p:nvSpPr>
        <p:spPr>
          <a:xfrm>
            <a:off x="5948563" y="1417293"/>
            <a:ext cx="2614200" cy="1218600"/>
          </a:xfrm>
          <a:prstGeom prst="roundRect">
            <a:avLst>
              <a:gd fmla="val 3411"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7" name="Google Shape;367;p57"/>
          <p:cNvCxnSpPr/>
          <p:nvPr/>
        </p:nvCxnSpPr>
        <p:spPr>
          <a:xfrm rot="10800000">
            <a:off x="495438" y="2902032"/>
            <a:ext cx="8167800" cy="0"/>
          </a:xfrm>
          <a:prstGeom prst="straightConnector1">
            <a:avLst/>
          </a:prstGeom>
          <a:noFill/>
          <a:ln cap="flat" cmpd="sng" w="9525">
            <a:solidFill>
              <a:srgbClr val="C5CED6"/>
            </a:solidFill>
            <a:prstDash val="dot"/>
            <a:round/>
            <a:headEnd len="med" w="med" type="none"/>
            <a:tailEnd len="med" w="med" type="none"/>
          </a:ln>
        </p:spPr>
      </p:cxnSp>
      <p:sp>
        <p:nvSpPr>
          <p:cNvPr id="368" name="Google Shape;368;p57"/>
          <p:cNvSpPr txBox="1"/>
          <p:nvPr>
            <p:ph hasCustomPrompt="1" type="title"/>
          </p:nvPr>
        </p:nvSpPr>
        <p:spPr>
          <a:xfrm>
            <a:off x="548600" y="1837163"/>
            <a:ext cx="13749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4700"/>
              <a:buNone/>
              <a:defRPr b="1" sz="47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69" name="Google Shape;369;p57"/>
          <p:cNvSpPr txBox="1"/>
          <p:nvPr>
            <p:ph hasCustomPrompt="1" idx="2" type="title"/>
          </p:nvPr>
        </p:nvSpPr>
        <p:spPr>
          <a:xfrm>
            <a:off x="3315650" y="1837163"/>
            <a:ext cx="13749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2"/>
              </a:buClr>
              <a:buSzPts val="4700"/>
              <a:buNone/>
              <a:defRPr b="1" sz="4700">
                <a:solidFill>
                  <a:schemeClr val="accent2"/>
                </a:solidFill>
              </a:defRPr>
            </a:lvl1pPr>
            <a:lvl2pPr lvl="1" rtl="0" algn="ctr">
              <a:spcBef>
                <a:spcPts val="0"/>
              </a:spcBef>
              <a:spcAft>
                <a:spcPts val="0"/>
              </a:spcAft>
              <a:buClr>
                <a:schemeClr val="accent2"/>
              </a:buClr>
              <a:buSzPts val="12000"/>
              <a:buNone/>
              <a:defRPr sz="12000">
                <a:solidFill>
                  <a:schemeClr val="accent2"/>
                </a:solidFill>
              </a:defRPr>
            </a:lvl2pPr>
            <a:lvl3pPr lvl="2" rtl="0" algn="ctr">
              <a:spcBef>
                <a:spcPts val="0"/>
              </a:spcBef>
              <a:spcAft>
                <a:spcPts val="0"/>
              </a:spcAft>
              <a:buClr>
                <a:schemeClr val="accent2"/>
              </a:buClr>
              <a:buSzPts val="12000"/>
              <a:buNone/>
              <a:defRPr sz="12000">
                <a:solidFill>
                  <a:schemeClr val="accent2"/>
                </a:solidFill>
              </a:defRPr>
            </a:lvl3pPr>
            <a:lvl4pPr lvl="3" rtl="0" algn="ctr">
              <a:spcBef>
                <a:spcPts val="0"/>
              </a:spcBef>
              <a:spcAft>
                <a:spcPts val="0"/>
              </a:spcAft>
              <a:buClr>
                <a:schemeClr val="accent2"/>
              </a:buClr>
              <a:buSzPts val="12000"/>
              <a:buNone/>
              <a:defRPr sz="12000">
                <a:solidFill>
                  <a:schemeClr val="accent2"/>
                </a:solidFill>
              </a:defRPr>
            </a:lvl4pPr>
            <a:lvl5pPr lvl="4" rtl="0" algn="ctr">
              <a:spcBef>
                <a:spcPts val="0"/>
              </a:spcBef>
              <a:spcAft>
                <a:spcPts val="0"/>
              </a:spcAft>
              <a:buClr>
                <a:schemeClr val="accent2"/>
              </a:buClr>
              <a:buSzPts val="12000"/>
              <a:buNone/>
              <a:defRPr sz="12000">
                <a:solidFill>
                  <a:schemeClr val="accent2"/>
                </a:solidFill>
              </a:defRPr>
            </a:lvl5pPr>
            <a:lvl6pPr lvl="5" rtl="0" algn="ctr">
              <a:spcBef>
                <a:spcPts val="0"/>
              </a:spcBef>
              <a:spcAft>
                <a:spcPts val="0"/>
              </a:spcAft>
              <a:buClr>
                <a:schemeClr val="accent2"/>
              </a:buClr>
              <a:buSzPts val="12000"/>
              <a:buNone/>
              <a:defRPr sz="12000">
                <a:solidFill>
                  <a:schemeClr val="accent2"/>
                </a:solidFill>
              </a:defRPr>
            </a:lvl6pPr>
            <a:lvl7pPr lvl="6" rtl="0" algn="ctr">
              <a:spcBef>
                <a:spcPts val="0"/>
              </a:spcBef>
              <a:spcAft>
                <a:spcPts val="0"/>
              </a:spcAft>
              <a:buClr>
                <a:schemeClr val="accent2"/>
              </a:buClr>
              <a:buSzPts val="12000"/>
              <a:buNone/>
              <a:defRPr sz="12000">
                <a:solidFill>
                  <a:schemeClr val="accent2"/>
                </a:solidFill>
              </a:defRPr>
            </a:lvl7pPr>
            <a:lvl8pPr lvl="7" rtl="0" algn="ctr">
              <a:spcBef>
                <a:spcPts val="0"/>
              </a:spcBef>
              <a:spcAft>
                <a:spcPts val="0"/>
              </a:spcAft>
              <a:buClr>
                <a:schemeClr val="accent2"/>
              </a:buClr>
              <a:buSzPts val="12000"/>
              <a:buNone/>
              <a:defRPr sz="12000">
                <a:solidFill>
                  <a:schemeClr val="accent2"/>
                </a:solidFill>
              </a:defRPr>
            </a:lvl8pPr>
            <a:lvl9pPr lvl="8" rtl="0" algn="ctr">
              <a:spcBef>
                <a:spcPts val="0"/>
              </a:spcBef>
              <a:spcAft>
                <a:spcPts val="0"/>
              </a:spcAft>
              <a:buClr>
                <a:schemeClr val="accent2"/>
              </a:buClr>
              <a:buSzPts val="12000"/>
              <a:buNone/>
              <a:defRPr sz="12000">
                <a:solidFill>
                  <a:schemeClr val="accent2"/>
                </a:solidFill>
              </a:defRPr>
            </a:lvl9pPr>
          </a:lstStyle>
          <a:p>
            <a:r>
              <a:t>xx%</a:t>
            </a:r>
          </a:p>
        </p:txBody>
      </p:sp>
      <p:sp>
        <p:nvSpPr>
          <p:cNvPr id="370" name="Google Shape;370;p57"/>
          <p:cNvSpPr txBox="1"/>
          <p:nvPr>
            <p:ph idx="3" type="title"/>
          </p:nvPr>
        </p:nvSpPr>
        <p:spPr>
          <a:xfrm>
            <a:off x="0" y="21900"/>
            <a:ext cx="9144000" cy="755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100"/>
              <a:buNone/>
              <a:defRPr sz="31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371" name="Google Shape;371;p57"/>
          <p:cNvSpPr txBox="1"/>
          <p:nvPr>
            <p:ph hasCustomPrompt="1" idx="4" type="title"/>
          </p:nvPr>
        </p:nvSpPr>
        <p:spPr>
          <a:xfrm>
            <a:off x="6082700" y="1837163"/>
            <a:ext cx="13749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4700"/>
              <a:buNone/>
              <a:defRPr b="1" sz="47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372" name="Google Shape;372;p57"/>
          <p:cNvSpPr txBox="1"/>
          <p:nvPr>
            <p:ph idx="1" type="subTitle"/>
          </p:nvPr>
        </p:nvSpPr>
        <p:spPr>
          <a:xfrm>
            <a:off x="623400" y="1552975"/>
            <a:ext cx="23946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900"/>
              <a:buNone/>
              <a:defRPr b="1" sz="900">
                <a:solidFill>
                  <a:schemeClr val="accent1"/>
                </a:solidFill>
              </a:defRPr>
            </a:lvl1pPr>
            <a:lvl2pPr lvl="1"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373" name="Google Shape;373;p57"/>
          <p:cNvSpPr txBox="1"/>
          <p:nvPr>
            <p:ph idx="5" type="subTitle"/>
          </p:nvPr>
        </p:nvSpPr>
        <p:spPr>
          <a:xfrm>
            <a:off x="3285988" y="1552975"/>
            <a:ext cx="23946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accent2"/>
              </a:buClr>
              <a:buSzPts val="900"/>
              <a:buNone/>
              <a:defRPr b="1" sz="900">
                <a:solidFill>
                  <a:schemeClr val="accent2"/>
                </a:solidFill>
              </a:defRPr>
            </a:lvl1pPr>
            <a:lvl2pPr lvl="1"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374" name="Google Shape;374;p57"/>
          <p:cNvSpPr txBox="1"/>
          <p:nvPr>
            <p:ph idx="6" type="subTitle"/>
          </p:nvPr>
        </p:nvSpPr>
        <p:spPr>
          <a:xfrm>
            <a:off x="6025538" y="1552975"/>
            <a:ext cx="23946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900"/>
              <a:buNone/>
              <a:defRPr b="1" sz="900"/>
            </a:lvl1pPr>
            <a:lvl2pPr lvl="1"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rtl="0">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375" name="Google Shape;375;p57"/>
          <p:cNvSpPr txBox="1"/>
          <p:nvPr>
            <p:ph idx="7" type="body"/>
          </p:nvPr>
        </p:nvSpPr>
        <p:spPr>
          <a:xfrm>
            <a:off x="495450" y="3167375"/>
            <a:ext cx="80673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Grid">
  <p:cSld name="CUSTOM_7">
    <p:bg>
      <p:bgPr>
        <a:solidFill>
          <a:srgbClr val="E2DBFF"/>
        </a:solidFill>
      </p:bgPr>
    </p:bg>
    <p:spTree>
      <p:nvGrpSpPr>
        <p:cNvPr id="376" name="Shape 376"/>
        <p:cNvGrpSpPr/>
        <p:nvPr/>
      </p:nvGrpSpPr>
      <p:grpSpPr>
        <a:xfrm>
          <a:off x="0" y="0"/>
          <a:ext cx="0" cy="0"/>
          <a:chOff x="0" y="0"/>
          <a:chExt cx="0" cy="0"/>
        </a:xfrm>
      </p:grpSpPr>
      <p:sp>
        <p:nvSpPr>
          <p:cNvPr id="377" name="Google Shape;377;p58"/>
          <p:cNvSpPr/>
          <p:nvPr/>
        </p:nvSpPr>
        <p:spPr>
          <a:xfrm>
            <a:off x="0" y="2949000"/>
            <a:ext cx="3045000" cy="2194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8"/>
          <p:cNvSpPr/>
          <p:nvPr/>
        </p:nvSpPr>
        <p:spPr>
          <a:xfrm>
            <a:off x="3049500" y="672475"/>
            <a:ext cx="3045000" cy="2276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8"/>
          <p:cNvSpPr/>
          <p:nvPr/>
        </p:nvSpPr>
        <p:spPr>
          <a:xfrm>
            <a:off x="6094500" y="2949000"/>
            <a:ext cx="3045000" cy="2194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8"/>
          <p:cNvSpPr txBox="1"/>
          <p:nvPr/>
        </p:nvSpPr>
        <p:spPr>
          <a:xfrm>
            <a:off x="0" y="0"/>
            <a:ext cx="9189300" cy="727500"/>
          </a:xfrm>
          <a:prstGeom prst="rect">
            <a:avLst/>
          </a:prstGeom>
          <a:solidFill>
            <a:srgbClr val="7C4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solidFill>
                <a:srgbClr val="FEF9F0"/>
              </a:solidFill>
              <a:latin typeface="DM Sans"/>
              <a:ea typeface="DM Sans"/>
              <a:cs typeface="DM Sans"/>
              <a:sym typeface="DM Sans"/>
            </a:endParaRPr>
          </a:p>
        </p:txBody>
      </p:sp>
      <p:sp>
        <p:nvSpPr>
          <p:cNvPr id="381" name="Google Shape;381;p58"/>
          <p:cNvSpPr txBox="1"/>
          <p:nvPr>
            <p:ph type="title"/>
          </p:nvPr>
        </p:nvSpPr>
        <p:spPr>
          <a:xfrm>
            <a:off x="311700" y="7740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82" name="Google Shape;382;p58"/>
          <p:cNvPicPr preferRelativeResize="0"/>
          <p:nvPr/>
        </p:nvPicPr>
        <p:blipFill>
          <a:blip r:embed="rId2">
            <a:alphaModFix/>
          </a:blip>
          <a:stretch>
            <a:fillRect/>
          </a:stretch>
        </p:blipFill>
        <p:spPr>
          <a:xfrm>
            <a:off x="146395" y="4669943"/>
            <a:ext cx="724176" cy="38017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y the numbers (titled)">
  <p:cSld name="BIG_NUMBER_1_2">
    <p:bg>
      <p:bgPr>
        <a:solidFill>
          <a:schemeClr val="lt2"/>
        </a:solidFill>
      </p:bgPr>
    </p:bg>
    <p:spTree>
      <p:nvGrpSpPr>
        <p:cNvPr id="383" name="Shape 383"/>
        <p:cNvGrpSpPr/>
        <p:nvPr/>
      </p:nvGrpSpPr>
      <p:grpSpPr>
        <a:xfrm>
          <a:off x="0" y="0"/>
          <a:ext cx="0" cy="0"/>
          <a:chOff x="0" y="0"/>
          <a:chExt cx="0" cy="0"/>
        </a:xfrm>
      </p:grpSpPr>
      <p:sp>
        <p:nvSpPr>
          <p:cNvPr id="384" name="Google Shape;384;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85" name="Google Shape;385;p59"/>
          <p:cNvPicPr preferRelativeResize="0"/>
          <p:nvPr/>
        </p:nvPicPr>
        <p:blipFill>
          <a:blip r:embed="rId2">
            <a:alphaModFix/>
          </a:blip>
          <a:stretch>
            <a:fillRect/>
          </a:stretch>
        </p:blipFill>
        <p:spPr>
          <a:xfrm>
            <a:off x="146395" y="4669943"/>
            <a:ext cx="724176" cy="380175"/>
          </a:xfrm>
          <a:prstGeom prst="rect">
            <a:avLst/>
          </a:prstGeom>
          <a:noFill/>
          <a:ln>
            <a:noFill/>
          </a:ln>
        </p:spPr>
      </p:pic>
      <p:sp>
        <p:nvSpPr>
          <p:cNvPr id="386" name="Google Shape;386;p59"/>
          <p:cNvSpPr txBox="1"/>
          <p:nvPr/>
        </p:nvSpPr>
        <p:spPr>
          <a:xfrm>
            <a:off x="0" y="0"/>
            <a:ext cx="9144000" cy="799500"/>
          </a:xfrm>
          <a:prstGeom prst="rect">
            <a:avLst/>
          </a:prstGeom>
          <a:solidFill>
            <a:srgbClr val="7C4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4000">
              <a:solidFill>
                <a:srgbClr val="FEF9F0"/>
              </a:solidFill>
              <a:latin typeface="DM Sans"/>
              <a:ea typeface="DM Sans"/>
              <a:cs typeface="DM Sans"/>
              <a:sym typeface="DM Sans"/>
            </a:endParaRPr>
          </a:p>
        </p:txBody>
      </p:sp>
      <p:sp>
        <p:nvSpPr>
          <p:cNvPr id="387" name="Google Shape;387;p59"/>
          <p:cNvSpPr/>
          <p:nvPr/>
        </p:nvSpPr>
        <p:spPr>
          <a:xfrm>
            <a:off x="1082375" y="1143225"/>
            <a:ext cx="3280800" cy="1529400"/>
          </a:xfrm>
          <a:prstGeom prst="roundRect">
            <a:avLst>
              <a:gd fmla="val 6359" name="adj"/>
            </a:avLst>
          </a:prstGeom>
          <a:solidFill>
            <a:srgbClr val="76C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C4FFF"/>
              </a:solidFill>
            </a:endParaRPr>
          </a:p>
        </p:txBody>
      </p:sp>
      <p:sp>
        <p:nvSpPr>
          <p:cNvPr id="388" name="Google Shape;388;p59"/>
          <p:cNvSpPr/>
          <p:nvPr/>
        </p:nvSpPr>
        <p:spPr>
          <a:xfrm>
            <a:off x="4780850" y="1143225"/>
            <a:ext cx="3280800" cy="1529400"/>
          </a:xfrm>
          <a:prstGeom prst="roundRect">
            <a:avLst>
              <a:gd fmla="val 842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EF9F0"/>
              </a:solidFill>
            </a:endParaRPr>
          </a:p>
        </p:txBody>
      </p:sp>
      <p:sp>
        <p:nvSpPr>
          <p:cNvPr id="389" name="Google Shape;389;p59"/>
          <p:cNvSpPr/>
          <p:nvPr/>
        </p:nvSpPr>
        <p:spPr>
          <a:xfrm>
            <a:off x="1082375" y="2903075"/>
            <a:ext cx="3280800" cy="1529400"/>
          </a:xfrm>
          <a:prstGeom prst="roundRect">
            <a:avLst>
              <a:gd fmla="val 9138" name="adj"/>
            </a:avLst>
          </a:prstGeom>
          <a:solidFill>
            <a:srgbClr val="3AE1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9"/>
          <p:cNvSpPr/>
          <p:nvPr/>
        </p:nvSpPr>
        <p:spPr>
          <a:xfrm>
            <a:off x="4780850" y="2903075"/>
            <a:ext cx="3280800" cy="1529400"/>
          </a:xfrm>
          <a:prstGeom prst="roundRect">
            <a:avLst>
              <a:gd fmla="val 8427" name="adj"/>
            </a:avLst>
          </a:prstGeom>
          <a:solidFill>
            <a:srgbClr val="F7C565"/>
          </a:solidFill>
          <a:ln cap="flat" cmpd="sng" w="9525">
            <a:solidFill>
              <a:srgbClr val="FCCB6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9"/>
          <p:cNvSpPr txBox="1"/>
          <p:nvPr>
            <p:ph type="title"/>
          </p:nvPr>
        </p:nvSpPr>
        <p:spPr>
          <a:xfrm>
            <a:off x="0" y="21900"/>
            <a:ext cx="9144000" cy="7557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3100"/>
              <a:buNone/>
              <a:defRPr sz="31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392" name="Google Shape;392;p59"/>
          <p:cNvSpPr txBox="1"/>
          <p:nvPr>
            <p:ph hasCustomPrompt="1" idx="2" type="title"/>
          </p:nvPr>
        </p:nvSpPr>
        <p:spPr>
          <a:xfrm>
            <a:off x="1082325" y="1143225"/>
            <a:ext cx="32808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362370"/>
              </a:buClr>
              <a:buSzPts val="3600"/>
              <a:buNone/>
              <a:defRPr b="1" sz="3600">
                <a:solidFill>
                  <a:srgbClr val="362370"/>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93" name="Google Shape;393;p59"/>
          <p:cNvSpPr txBox="1"/>
          <p:nvPr>
            <p:ph hasCustomPrompt="1" idx="3" type="title"/>
          </p:nvPr>
        </p:nvSpPr>
        <p:spPr>
          <a:xfrm>
            <a:off x="1082325" y="2903075"/>
            <a:ext cx="32808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1C4A47"/>
              </a:buClr>
              <a:buSzPts val="3600"/>
              <a:buNone/>
              <a:defRPr b="1" sz="3600">
                <a:solidFill>
                  <a:srgbClr val="1C4A47"/>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94" name="Google Shape;394;p59"/>
          <p:cNvSpPr txBox="1"/>
          <p:nvPr>
            <p:ph hasCustomPrompt="1" idx="4" type="title"/>
          </p:nvPr>
        </p:nvSpPr>
        <p:spPr>
          <a:xfrm>
            <a:off x="4780850" y="1143225"/>
            <a:ext cx="32808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3600"/>
              <a:buNone/>
              <a:defRPr b="1" sz="36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95" name="Google Shape;395;p59"/>
          <p:cNvSpPr txBox="1"/>
          <p:nvPr>
            <p:ph hasCustomPrompt="1" idx="5" type="title"/>
          </p:nvPr>
        </p:nvSpPr>
        <p:spPr>
          <a:xfrm>
            <a:off x="4780850" y="2903075"/>
            <a:ext cx="32808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6C5D40"/>
              </a:buClr>
              <a:buSzPts val="3600"/>
              <a:buNone/>
              <a:defRPr b="1" sz="3600">
                <a:solidFill>
                  <a:srgbClr val="6C5D40"/>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96" name="Google Shape;396;p59"/>
          <p:cNvSpPr txBox="1"/>
          <p:nvPr>
            <p:ph idx="1" type="body"/>
          </p:nvPr>
        </p:nvSpPr>
        <p:spPr>
          <a:xfrm>
            <a:off x="1082375" y="2002900"/>
            <a:ext cx="32808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Clr>
                <a:schemeClr val="dk2"/>
              </a:buClr>
              <a:buSzPts val="1400"/>
              <a:buChar char="●"/>
              <a:defRPr sz="1400"/>
            </a:lvl1pPr>
            <a:lvl2pPr indent="-304800" lvl="1" marL="914400" rtl="0" algn="ctr">
              <a:spcBef>
                <a:spcPts val="0"/>
              </a:spcBef>
              <a:spcAft>
                <a:spcPts val="0"/>
              </a:spcAft>
              <a:buClr>
                <a:schemeClr val="dk2"/>
              </a:buClr>
              <a:buSzPts val="1200"/>
              <a:buChar char="○"/>
              <a:defRPr sz="1200"/>
            </a:lvl2pPr>
            <a:lvl3pPr indent="-304800" lvl="2" marL="1371600" rtl="0" algn="ctr">
              <a:spcBef>
                <a:spcPts val="0"/>
              </a:spcBef>
              <a:spcAft>
                <a:spcPts val="0"/>
              </a:spcAft>
              <a:buClr>
                <a:schemeClr val="dk2"/>
              </a:buClr>
              <a:buSzPts val="1200"/>
              <a:buChar char="■"/>
              <a:defRPr sz="1200"/>
            </a:lvl3pPr>
            <a:lvl4pPr indent="-304800" lvl="3" marL="1828800" rtl="0" algn="ctr">
              <a:spcBef>
                <a:spcPts val="0"/>
              </a:spcBef>
              <a:spcAft>
                <a:spcPts val="0"/>
              </a:spcAft>
              <a:buClr>
                <a:schemeClr val="dk2"/>
              </a:buClr>
              <a:buSzPts val="1200"/>
              <a:buChar char="●"/>
              <a:defRPr sz="1200"/>
            </a:lvl4pPr>
            <a:lvl5pPr indent="-304800" lvl="4" marL="2286000" rtl="0" algn="ctr">
              <a:spcBef>
                <a:spcPts val="0"/>
              </a:spcBef>
              <a:spcAft>
                <a:spcPts val="0"/>
              </a:spcAft>
              <a:buClr>
                <a:schemeClr val="dk2"/>
              </a:buClr>
              <a:buSzPts val="1200"/>
              <a:buChar char="○"/>
              <a:defRPr sz="1200"/>
            </a:lvl5pPr>
            <a:lvl6pPr indent="-304800" lvl="5" marL="2743200" rtl="0" algn="ctr">
              <a:spcBef>
                <a:spcPts val="0"/>
              </a:spcBef>
              <a:spcAft>
                <a:spcPts val="0"/>
              </a:spcAft>
              <a:buClr>
                <a:schemeClr val="dk2"/>
              </a:buClr>
              <a:buSzPts val="1200"/>
              <a:buChar char="■"/>
              <a:defRPr sz="1200"/>
            </a:lvl6pPr>
            <a:lvl7pPr indent="-304800" lvl="6" marL="3200400" rtl="0" algn="ctr">
              <a:spcBef>
                <a:spcPts val="0"/>
              </a:spcBef>
              <a:spcAft>
                <a:spcPts val="0"/>
              </a:spcAft>
              <a:buClr>
                <a:schemeClr val="dk2"/>
              </a:buClr>
              <a:buSzPts val="1200"/>
              <a:buChar char="●"/>
              <a:defRPr sz="1200"/>
            </a:lvl7pPr>
            <a:lvl8pPr indent="-304800" lvl="7" marL="3657600" rtl="0" algn="ctr">
              <a:spcBef>
                <a:spcPts val="0"/>
              </a:spcBef>
              <a:spcAft>
                <a:spcPts val="0"/>
              </a:spcAft>
              <a:buClr>
                <a:schemeClr val="dk2"/>
              </a:buClr>
              <a:buSzPts val="1200"/>
              <a:buChar char="○"/>
              <a:defRPr sz="1200"/>
            </a:lvl8pPr>
            <a:lvl9pPr indent="-304800" lvl="8" marL="4114800" rtl="0" algn="ctr">
              <a:spcBef>
                <a:spcPts val="0"/>
              </a:spcBef>
              <a:spcAft>
                <a:spcPts val="0"/>
              </a:spcAft>
              <a:buClr>
                <a:schemeClr val="dk2"/>
              </a:buClr>
              <a:buSzPts val="1200"/>
              <a:buChar char="■"/>
              <a:defRPr sz="1200"/>
            </a:lvl9pPr>
          </a:lstStyle>
          <a:p/>
        </p:txBody>
      </p:sp>
      <p:sp>
        <p:nvSpPr>
          <p:cNvPr id="397" name="Google Shape;397;p59"/>
          <p:cNvSpPr txBox="1"/>
          <p:nvPr>
            <p:ph idx="6" type="body"/>
          </p:nvPr>
        </p:nvSpPr>
        <p:spPr>
          <a:xfrm>
            <a:off x="4780850" y="2002900"/>
            <a:ext cx="32808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Clr>
                <a:schemeClr val="lt1"/>
              </a:buClr>
              <a:buSzPts val="1400"/>
              <a:buChar char="●"/>
              <a:defRPr sz="1400">
                <a:solidFill>
                  <a:schemeClr val="lt1"/>
                </a:solidFill>
              </a:defRPr>
            </a:lvl1pPr>
            <a:lvl2pPr indent="-304800" lvl="1" marL="914400" rtl="0" algn="ctr">
              <a:spcBef>
                <a:spcPts val="0"/>
              </a:spcBef>
              <a:spcAft>
                <a:spcPts val="0"/>
              </a:spcAft>
              <a:buClr>
                <a:schemeClr val="lt1"/>
              </a:buClr>
              <a:buSzPts val="1200"/>
              <a:buChar char="○"/>
              <a:defRPr sz="1200">
                <a:solidFill>
                  <a:schemeClr val="lt1"/>
                </a:solidFill>
              </a:defRPr>
            </a:lvl2pPr>
            <a:lvl3pPr indent="-304800" lvl="2" marL="1371600" rtl="0" algn="ctr">
              <a:spcBef>
                <a:spcPts val="0"/>
              </a:spcBef>
              <a:spcAft>
                <a:spcPts val="0"/>
              </a:spcAft>
              <a:buClr>
                <a:schemeClr val="lt1"/>
              </a:buClr>
              <a:buSzPts val="1200"/>
              <a:buChar char="■"/>
              <a:defRPr sz="1200">
                <a:solidFill>
                  <a:schemeClr val="lt1"/>
                </a:solidFill>
              </a:defRPr>
            </a:lvl3pPr>
            <a:lvl4pPr indent="-304800" lvl="3" marL="1828800" rtl="0" algn="ctr">
              <a:spcBef>
                <a:spcPts val="0"/>
              </a:spcBef>
              <a:spcAft>
                <a:spcPts val="0"/>
              </a:spcAft>
              <a:buClr>
                <a:schemeClr val="lt1"/>
              </a:buClr>
              <a:buSzPts val="1200"/>
              <a:buChar char="●"/>
              <a:defRPr sz="1200">
                <a:solidFill>
                  <a:schemeClr val="lt1"/>
                </a:solidFill>
              </a:defRPr>
            </a:lvl4pPr>
            <a:lvl5pPr indent="-304800" lvl="4" marL="2286000" rtl="0" algn="ctr">
              <a:spcBef>
                <a:spcPts val="0"/>
              </a:spcBef>
              <a:spcAft>
                <a:spcPts val="0"/>
              </a:spcAft>
              <a:buClr>
                <a:schemeClr val="lt1"/>
              </a:buClr>
              <a:buSzPts val="1200"/>
              <a:buChar char="○"/>
              <a:defRPr sz="1200">
                <a:solidFill>
                  <a:schemeClr val="lt1"/>
                </a:solidFill>
              </a:defRPr>
            </a:lvl5pPr>
            <a:lvl6pPr indent="-304800" lvl="5" marL="2743200" rtl="0" algn="ctr">
              <a:spcBef>
                <a:spcPts val="0"/>
              </a:spcBef>
              <a:spcAft>
                <a:spcPts val="0"/>
              </a:spcAft>
              <a:buClr>
                <a:schemeClr val="lt1"/>
              </a:buClr>
              <a:buSzPts val="1200"/>
              <a:buChar char="■"/>
              <a:defRPr sz="1200">
                <a:solidFill>
                  <a:schemeClr val="lt1"/>
                </a:solidFill>
              </a:defRPr>
            </a:lvl6pPr>
            <a:lvl7pPr indent="-304800" lvl="6" marL="3200400" rtl="0" algn="ctr">
              <a:spcBef>
                <a:spcPts val="0"/>
              </a:spcBef>
              <a:spcAft>
                <a:spcPts val="0"/>
              </a:spcAft>
              <a:buClr>
                <a:schemeClr val="lt1"/>
              </a:buClr>
              <a:buSzPts val="1200"/>
              <a:buChar char="●"/>
              <a:defRPr sz="1200">
                <a:solidFill>
                  <a:schemeClr val="lt1"/>
                </a:solidFill>
              </a:defRPr>
            </a:lvl7pPr>
            <a:lvl8pPr indent="-304800" lvl="7" marL="3657600" rtl="0" algn="ctr">
              <a:spcBef>
                <a:spcPts val="0"/>
              </a:spcBef>
              <a:spcAft>
                <a:spcPts val="0"/>
              </a:spcAft>
              <a:buClr>
                <a:schemeClr val="lt1"/>
              </a:buClr>
              <a:buSzPts val="1200"/>
              <a:buChar char="○"/>
              <a:defRPr sz="1200">
                <a:solidFill>
                  <a:schemeClr val="lt1"/>
                </a:solidFill>
              </a:defRPr>
            </a:lvl8pPr>
            <a:lvl9pPr indent="-304800" lvl="8" marL="4114800" rtl="0" algn="ctr">
              <a:spcBef>
                <a:spcPts val="0"/>
              </a:spcBef>
              <a:spcAft>
                <a:spcPts val="0"/>
              </a:spcAft>
              <a:buClr>
                <a:schemeClr val="lt1"/>
              </a:buClr>
              <a:buSzPts val="1200"/>
              <a:buChar char="■"/>
              <a:defRPr sz="1200">
                <a:solidFill>
                  <a:schemeClr val="lt1"/>
                </a:solidFill>
              </a:defRPr>
            </a:lvl9pPr>
          </a:lstStyle>
          <a:p/>
        </p:txBody>
      </p:sp>
      <p:sp>
        <p:nvSpPr>
          <p:cNvPr id="398" name="Google Shape;398;p59"/>
          <p:cNvSpPr txBox="1"/>
          <p:nvPr>
            <p:ph idx="7" type="body"/>
          </p:nvPr>
        </p:nvSpPr>
        <p:spPr>
          <a:xfrm>
            <a:off x="1082375" y="3762750"/>
            <a:ext cx="32808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Clr>
                <a:schemeClr val="dk2"/>
              </a:buClr>
              <a:buSzPts val="1400"/>
              <a:buChar char="●"/>
              <a:defRPr sz="1400"/>
            </a:lvl1pPr>
            <a:lvl2pPr indent="-304800" lvl="1" marL="914400" rtl="0" algn="ctr">
              <a:spcBef>
                <a:spcPts val="0"/>
              </a:spcBef>
              <a:spcAft>
                <a:spcPts val="0"/>
              </a:spcAft>
              <a:buClr>
                <a:schemeClr val="dk2"/>
              </a:buClr>
              <a:buSzPts val="1200"/>
              <a:buChar char="○"/>
              <a:defRPr sz="1200"/>
            </a:lvl2pPr>
            <a:lvl3pPr indent="-304800" lvl="2" marL="1371600" rtl="0" algn="ctr">
              <a:spcBef>
                <a:spcPts val="0"/>
              </a:spcBef>
              <a:spcAft>
                <a:spcPts val="0"/>
              </a:spcAft>
              <a:buClr>
                <a:schemeClr val="dk2"/>
              </a:buClr>
              <a:buSzPts val="1200"/>
              <a:buChar char="■"/>
              <a:defRPr sz="1200"/>
            </a:lvl3pPr>
            <a:lvl4pPr indent="-304800" lvl="3" marL="1828800" rtl="0" algn="ctr">
              <a:spcBef>
                <a:spcPts val="0"/>
              </a:spcBef>
              <a:spcAft>
                <a:spcPts val="0"/>
              </a:spcAft>
              <a:buClr>
                <a:schemeClr val="dk2"/>
              </a:buClr>
              <a:buSzPts val="1200"/>
              <a:buChar char="●"/>
              <a:defRPr sz="1200"/>
            </a:lvl4pPr>
            <a:lvl5pPr indent="-304800" lvl="4" marL="2286000" rtl="0" algn="ctr">
              <a:spcBef>
                <a:spcPts val="0"/>
              </a:spcBef>
              <a:spcAft>
                <a:spcPts val="0"/>
              </a:spcAft>
              <a:buClr>
                <a:schemeClr val="dk2"/>
              </a:buClr>
              <a:buSzPts val="1200"/>
              <a:buChar char="○"/>
              <a:defRPr sz="1200"/>
            </a:lvl5pPr>
            <a:lvl6pPr indent="-304800" lvl="5" marL="2743200" rtl="0" algn="ctr">
              <a:spcBef>
                <a:spcPts val="0"/>
              </a:spcBef>
              <a:spcAft>
                <a:spcPts val="0"/>
              </a:spcAft>
              <a:buClr>
                <a:schemeClr val="dk2"/>
              </a:buClr>
              <a:buSzPts val="1200"/>
              <a:buChar char="■"/>
              <a:defRPr sz="1200"/>
            </a:lvl6pPr>
            <a:lvl7pPr indent="-304800" lvl="6" marL="3200400" rtl="0" algn="ctr">
              <a:spcBef>
                <a:spcPts val="0"/>
              </a:spcBef>
              <a:spcAft>
                <a:spcPts val="0"/>
              </a:spcAft>
              <a:buClr>
                <a:schemeClr val="dk2"/>
              </a:buClr>
              <a:buSzPts val="1200"/>
              <a:buChar char="●"/>
              <a:defRPr sz="1200"/>
            </a:lvl7pPr>
            <a:lvl8pPr indent="-304800" lvl="7" marL="3657600" rtl="0" algn="ctr">
              <a:spcBef>
                <a:spcPts val="0"/>
              </a:spcBef>
              <a:spcAft>
                <a:spcPts val="0"/>
              </a:spcAft>
              <a:buClr>
                <a:schemeClr val="dk2"/>
              </a:buClr>
              <a:buSzPts val="1200"/>
              <a:buChar char="○"/>
              <a:defRPr sz="1200"/>
            </a:lvl8pPr>
            <a:lvl9pPr indent="-304800" lvl="8" marL="4114800" rtl="0" algn="ctr">
              <a:spcBef>
                <a:spcPts val="0"/>
              </a:spcBef>
              <a:spcAft>
                <a:spcPts val="0"/>
              </a:spcAft>
              <a:buClr>
                <a:schemeClr val="dk2"/>
              </a:buClr>
              <a:buSzPts val="1200"/>
              <a:buChar char="■"/>
              <a:defRPr sz="1200"/>
            </a:lvl9pPr>
          </a:lstStyle>
          <a:p/>
        </p:txBody>
      </p:sp>
      <p:sp>
        <p:nvSpPr>
          <p:cNvPr id="399" name="Google Shape;399;p59"/>
          <p:cNvSpPr txBox="1"/>
          <p:nvPr>
            <p:ph idx="8" type="body"/>
          </p:nvPr>
        </p:nvSpPr>
        <p:spPr>
          <a:xfrm>
            <a:off x="4780850" y="3762750"/>
            <a:ext cx="32808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Clr>
                <a:schemeClr val="dk2"/>
              </a:buClr>
              <a:buSzPts val="1400"/>
              <a:buChar char="●"/>
              <a:defRPr sz="1400"/>
            </a:lvl1pPr>
            <a:lvl2pPr indent="-304800" lvl="1" marL="914400" rtl="0" algn="ctr">
              <a:spcBef>
                <a:spcPts val="0"/>
              </a:spcBef>
              <a:spcAft>
                <a:spcPts val="0"/>
              </a:spcAft>
              <a:buClr>
                <a:schemeClr val="dk2"/>
              </a:buClr>
              <a:buSzPts val="1200"/>
              <a:buChar char="○"/>
              <a:defRPr sz="1200"/>
            </a:lvl2pPr>
            <a:lvl3pPr indent="-304800" lvl="2" marL="1371600" rtl="0" algn="ctr">
              <a:spcBef>
                <a:spcPts val="0"/>
              </a:spcBef>
              <a:spcAft>
                <a:spcPts val="0"/>
              </a:spcAft>
              <a:buClr>
                <a:schemeClr val="dk2"/>
              </a:buClr>
              <a:buSzPts val="1200"/>
              <a:buChar char="■"/>
              <a:defRPr sz="1200"/>
            </a:lvl3pPr>
            <a:lvl4pPr indent="-304800" lvl="3" marL="1828800" rtl="0" algn="ctr">
              <a:spcBef>
                <a:spcPts val="0"/>
              </a:spcBef>
              <a:spcAft>
                <a:spcPts val="0"/>
              </a:spcAft>
              <a:buClr>
                <a:schemeClr val="dk2"/>
              </a:buClr>
              <a:buSzPts val="1200"/>
              <a:buChar char="●"/>
              <a:defRPr sz="1200"/>
            </a:lvl4pPr>
            <a:lvl5pPr indent="-304800" lvl="4" marL="2286000" rtl="0" algn="ctr">
              <a:spcBef>
                <a:spcPts val="0"/>
              </a:spcBef>
              <a:spcAft>
                <a:spcPts val="0"/>
              </a:spcAft>
              <a:buClr>
                <a:schemeClr val="dk2"/>
              </a:buClr>
              <a:buSzPts val="1200"/>
              <a:buChar char="○"/>
              <a:defRPr sz="1200"/>
            </a:lvl5pPr>
            <a:lvl6pPr indent="-304800" lvl="5" marL="2743200" rtl="0" algn="ctr">
              <a:spcBef>
                <a:spcPts val="0"/>
              </a:spcBef>
              <a:spcAft>
                <a:spcPts val="0"/>
              </a:spcAft>
              <a:buClr>
                <a:schemeClr val="dk2"/>
              </a:buClr>
              <a:buSzPts val="1200"/>
              <a:buChar char="■"/>
              <a:defRPr sz="1200"/>
            </a:lvl6pPr>
            <a:lvl7pPr indent="-304800" lvl="6" marL="3200400" rtl="0" algn="ctr">
              <a:spcBef>
                <a:spcPts val="0"/>
              </a:spcBef>
              <a:spcAft>
                <a:spcPts val="0"/>
              </a:spcAft>
              <a:buClr>
                <a:schemeClr val="dk2"/>
              </a:buClr>
              <a:buSzPts val="1200"/>
              <a:buChar char="●"/>
              <a:defRPr sz="1200"/>
            </a:lvl7pPr>
            <a:lvl8pPr indent="-304800" lvl="7" marL="3657600" rtl="0" algn="ctr">
              <a:spcBef>
                <a:spcPts val="0"/>
              </a:spcBef>
              <a:spcAft>
                <a:spcPts val="0"/>
              </a:spcAft>
              <a:buClr>
                <a:schemeClr val="dk2"/>
              </a:buClr>
              <a:buSzPts val="1200"/>
              <a:buChar char="○"/>
              <a:defRPr sz="1200"/>
            </a:lvl8pPr>
            <a:lvl9pPr indent="-304800" lvl="8" marL="4114800" rtl="0" algn="ctr">
              <a:spcBef>
                <a:spcPts val="0"/>
              </a:spcBef>
              <a:spcAft>
                <a:spcPts val="0"/>
              </a:spcAft>
              <a:buClr>
                <a:schemeClr val="dk2"/>
              </a:buClr>
              <a:buSzPts val="1200"/>
              <a:buChar char="■"/>
              <a:defRPr sz="12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ilding Chevrons">
  <p:cSld name="BIG_NUMBER_1_1">
    <p:bg>
      <p:bgPr>
        <a:solidFill>
          <a:schemeClr val="lt2"/>
        </a:solidFill>
      </p:bgPr>
    </p:bg>
    <p:spTree>
      <p:nvGrpSpPr>
        <p:cNvPr id="400" name="Shape 400"/>
        <p:cNvGrpSpPr/>
        <p:nvPr/>
      </p:nvGrpSpPr>
      <p:grpSpPr>
        <a:xfrm>
          <a:off x="0" y="0"/>
          <a:ext cx="0" cy="0"/>
          <a:chOff x="0" y="0"/>
          <a:chExt cx="0" cy="0"/>
        </a:xfrm>
      </p:grpSpPr>
      <p:sp>
        <p:nvSpPr>
          <p:cNvPr id="401" name="Google Shape;401;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02" name="Google Shape;402;p60"/>
          <p:cNvSpPr/>
          <p:nvPr/>
        </p:nvSpPr>
        <p:spPr>
          <a:xfrm>
            <a:off x="5595153" y="1219750"/>
            <a:ext cx="3426000" cy="1713000"/>
          </a:xfrm>
          <a:prstGeom prst="homePlate">
            <a:avLst>
              <a:gd fmla="val 50000" name="adj"/>
            </a:avLst>
          </a:prstGeom>
          <a:solidFill>
            <a:srgbClr val="B09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0"/>
          <p:cNvSpPr/>
          <p:nvPr/>
        </p:nvSpPr>
        <p:spPr>
          <a:xfrm>
            <a:off x="2870474" y="1219750"/>
            <a:ext cx="3653100" cy="17130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60"/>
          <p:cNvSpPr/>
          <p:nvPr/>
        </p:nvSpPr>
        <p:spPr>
          <a:xfrm>
            <a:off x="427175" y="1219750"/>
            <a:ext cx="3426000" cy="17130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0"/>
          <p:cNvSpPr txBox="1"/>
          <p:nvPr>
            <p:ph hasCustomPrompt="1" type="title"/>
          </p:nvPr>
        </p:nvSpPr>
        <p:spPr>
          <a:xfrm>
            <a:off x="478350" y="1679350"/>
            <a:ext cx="2550300" cy="793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2400"/>
              <a:buNone/>
              <a:defRPr sz="24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06" name="Google Shape;406;p60"/>
          <p:cNvSpPr txBox="1"/>
          <p:nvPr>
            <p:ph hasCustomPrompt="1" idx="2" type="title"/>
          </p:nvPr>
        </p:nvSpPr>
        <p:spPr>
          <a:xfrm>
            <a:off x="3586225" y="1679350"/>
            <a:ext cx="2550300" cy="793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2400"/>
              <a:buNone/>
              <a:defRPr sz="24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07" name="Google Shape;407;p60"/>
          <p:cNvSpPr txBox="1"/>
          <p:nvPr>
            <p:ph hasCustomPrompt="1" idx="3" type="title"/>
          </p:nvPr>
        </p:nvSpPr>
        <p:spPr>
          <a:xfrm>
            <a:off x="6136525" y="1679350"/>
            <a:ext cx="2550300" cy="793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400"/>
              <a:buNone/>
              <a:defRPr sz="24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08" name="Google Shape;408;p60"/>
          <p:cNvSpPr txBox="1"/>
          <p:nvPr>
            <p:ph idx="4" type="title"/>
          </p:nvPr>
        </p:nvSpPr>
        <p:spPr>
          <a:xfrm>
            <a:off x="311700" y="220975"/>
            <a:ext cx="55017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409" name="Google Shape;409;p60"/>
          <p:cNvPicPr preferRelativeResize="0"/>
          <p:nvPr/>
        </p:nvPicPr>
        <p:blipFill>
          <a:blip r:embed="rId2">
            <a:alphaModFix/>
          </a:blip>
          <a:stretch>
            <a:fillRect/>
          </a:stretch>
        </p:blipFill>
        <p:spPr>
          <a:xfrm>
            <a:off x="146395" y="4669943"/>
            <a:ext cx="724176" cy="380175"/>
          </a:xfrm>
          <a:prstGeom prst="rect">
            <a:avLst/>
          </a:prstGeom>
          <a:noFill/>
          <a:ln>
            <a:noFill/>
          </a:ln>
        </p:spPr>
      </p:pic>
      <p:sp>
        <p:nvSpPr>
          <p:cNvPr id="410" name="Google Shape;410;p60"/>
          <p:cNvSpPr txBox="1"/>
          <p:nvPr>
            <p:ph idx="1" type="body"/>
          </p:nvPr>
        </p:nvSpPr>
        <p:spPr>
          <a:xfrm>
            <a:off x="478350" y="3041850"/>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11" name="Google Shape;411;p60"/>
          <p:cNvSpPr txBox="1"/>
          <p:nvPr>
            <p:ph idx="5" type="body"/>
          </p:nvPr>
        </p:nvSpPr>
        <p:spPr>
          <a:xfrm>
            <a:off x="3329175" y="3041850"/>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12" name="Google Shape;412;p60"/>
          <p:cNvSpPr txBox="1"/>
          <p:nvPr>
            <p:ph idx="6" type="body"/>
          </p:nvPr>
        </p:nvSpPr>
        <p:spPr>
          <a:xfrm>
            <a:off x="6094125" y="3041850"/>
            <a:ext cx="2169900" cy="840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d to great">
  <p:cSld name="CUSTOM_5">
    <p:spTree>
      <p:nvGrpSpPr>
        <p:cNvPr id="413" name="Shape 413"/>
        <p:cNvGrpSpPr/>
        <p:nvPr/>
      </p:nvGrpSpPr>
      <p:grpSpPr>
        <a:xfrm>
          <a:off x="0" y="0"/>
          <a:ext cx="0" cy="0"/>
          <a:chOff x="0" y="0"/>
          <a:chExt cx="0" cy="0"/>
        </a:xfrm>
      </p:grpSpPr>
      <p:sp>
        <p:nvSpPr>
          <p:cNvPr id="414" name="Google Shape;414;p61"/>
          <p:cNvSpPr/>
          <p:nvPr/>
        </p:nvSpPr>
        <p:spPr>
          <a:xfrm>
            <a:off x="173850" y="1208550"/>
            <a:ext cx="2028000" cy="3130800"/>
          </a:xfrm>
          <a:prstGeom prst="roundRect">
            <a:avLst>
              <a:gd fmla="val 6359"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C4FFF"/>
              </a:solidFill>
            </a:endParaRPr>
          </a:p>
        </p:txBody>
      </p:sp>
      <p:sp>
        <p:nvSpPr>
          <p:cNvPr id="415" name="Google Shape;415;p61"/>
          <p:cNvSpPr txBox="1"/>
          <p:nvPr>
            <p:ph type="title"/>
          </p:nvPr>
        </p:nvSpPr>
        <p:spPr>
          <a:xfrm>
            <a:off x="204675" y="201125"/>
            <a:ext cx="8627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6" name="Google Shape;416;p61"/>
          <p:cNvSpPr/>
          <p:nvPr/>
        </p:nvSpPr>
        <p:spPr>
          <a:xfrm>
            <a:off x="2425675" y="1208550"/>
            <a:ext cx="2028000" cy="3130800"/>
          </a:xfrm>
          <a:prstGeom prst="roundRect">
            <a:avLst>
              <a:gd fmla="val 6359"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C4FFF"/>
              </a:solidFill>
            </a:endParaRPr>
          </a:p>
        </p:txBody>
      </p:sp>
      <p:sp>
        <p:nvSpPr>
          <p:cNvPr id="417" name="Google Shape;417;p61"/>
          <p:cNvSpPr txBox="1"/>
          <p:nvPr>
            <p:ph hasCustomPrompt="1" idx="2" type="title"/>
          </p:nvPr>
        </p:nvSpPr>
        <p:spPr>
          <a:xfrm>
            <a:off x="204675" y="1320500"/>
            <a:ext cx="1997100" cy="793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2400"/>
              <a:buNone/>
              <a:defRPr sz="24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18" name="Google Shape;418;p61"/>
          <p:cNvSpPr/>
          <p:nvPr/>
        </p:nvSpPr>
        <p:spPr>
          <a:xfrm>
            <a:off x="4670400" y="1208550"/>
            <a:ext cx="2028000" cy="3130800"/>
          </a:xfrm>
          <a:prstGeom prst="roundRect">
            <a:avLst>
              <a:gd fmla="val 6359"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C4FFF"/>
              </a:solidFill>
            </a:endParaRPr>
          </a:p>
        </p:txBody>
      </p:sp>
      <p:sp>
        <p:nvSpPr>
          <p:cNvPr id="419" name="Google Shape;419;p61"/>
          <p:cNvSpPr txBox="1"/>
          <p:nvPr>
            <p:ph hasCustomPrompt="1" idx="3" type="title"/>
          </p:nvPr>
        </p:nvSpPr>
        <p:spPr>
          <a:xfrm>
            <a:off x="2418375" y="1320500"/>
            <a:ext cx="2028000" cy="793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400"/>
              <a:buNone/>
              <a:defRPr sz="24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20" name="Google Shape;420;p61"/>
          <p:cNvSpPr/>
          <p:nvPr/>
        </p:nvSpPr>
        <p:spPr>
          <a:xfrm>
            <a:off x="6915125" y="1208550"/>
            <a:ext cx="2028000" cy="3130800"/>
          </a:xfrm>
          <a:prstGeom prst="roundRect">
            <a:avLst>
              <a:gd fmla="val 6359"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C4FFF"/>
              </a:solidFill>
            </a:endParaRPr>
          </a:p>
        </p:txBody>
      </p:sp>
      <p:sp>
        <p:nvSpPr>
          <p:cNvPr id="421" name="Google Shape;421;p61"/>
          <p:cNvSpPr txBox="1"/>
          <p:nvPr>
            <p:ph hasCustomPrompt="1" idx="4" type="title"/>
          </p:nvPr>
        </p:nvSpPr>
        <p:spPr>
          <a:xfrm>
            <a:off x="4670275" y="1320500"/>
            <a:ext cx="2028000" cy="793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400"/>
              <a:buNone/>
              <a:defRPr sz="24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22" name="Google Shape;422;p61"/>
          <p:cNvSpPr txBox="1"/>
          <p:nvPr>
            <p:ph hasCustomPrompt="1" idx="5" type="title"/>
          </p:nvPr>
        </p:nvSpPr>
        <p:spPr>
          <a:xfrm>
            <a:off x="6915125" y="1320500"/>
            <a:ext cx="2028000" cy="793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2400"/>
              <a:buNone/>
              <a:defRPr sz="24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pic>
        <p:nvPicPr>
          <p:cNvPr id="423" name="Google Shape;423;p61"/>
          <p:cNvPicPr preferRelativeResize="0"/>
          <p:nvPr/>
        </p:nvPicPr>
        <p:blipFill>
          <a:blip r:embed="rId2">
            <a:alphaModFix/>
          </a:blip>
          <a:stretch>
            <a:fillRect/>
          </a:stretch>
        </p:blipFill>
        <p:spPr>
          <a:xfrm>
            <a:off x="146395" y="4669943"/>
            <a:ext cx="724176" cy="3801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sp>
        <p:nvSpPr>
          <p:cNvPr id="34" name="Google Shape;34;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298450" lvl="5" marL="2743200">
              <a:spcBef>
                <a:spcPts val="0"/>
              </a:spcBef>
              <a:spcAft>
                <a:spcPts val="0"/>
              </a:spcAft>
              <a:buSzPts val="11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36" name="Google Shape;36;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37" name="Google Shape;37;p7"/>
          <p:cNvPicPr preferRelativeResize="0"/>
          <p:nvPr/>
        </p:nvPicPr>
        <p:blipFill>
          <a:blip r:embed="rId2">
            <a:alphaModFix/>
          </a:blip>
          <a:stretch>
            <a:fillRect/>
          </a:stretch>
        </p:blipFill>
        <p:spPr>
          <a:xfrm>
            <a:off x="310001" y="4655604"/>
            <a:ext cx="1199421" cy="182725"/>
          </a:xfrm>
          <a:prstGeom prst="rect">
            <a:avLst/>
          </a:prstGeom>
          <a:noFill/>
          <a:ln>
            <a:noFill/>
          </a:ln>
        </p:spPr>
      </p:pic>
      <p:pic>
        <p:nvPicPr>
          <p:cNvPr id="38" name="Google Shape;38;p7"/>
          <p:cNvPicPr preferRelativeResize="0"/>
          <p:nvPr/>
        </p:nvPicPr>
        <p:blipFill>
          <a:blip r:embed="rId3">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Logo">
  <p:cSld name="CUSTOM_4">
    <p:bg>
      <p:bgPr>
        <a:solidFill>
          <a:schemeClr val="accent1"/>
        </a:solidFill>
      </p:bgPr>
    </p:bg>
    <p:spTree>
      <p:nvGrpSpPr>
        <p:cNvPr id="424" name="Shape 424"/>
        <p:cNvGrpSpPr/>
        <p:nvPr/>
      </p:nvGrpSpPr>
      <p:grpSpPr>
        <a:xfrm>
          <a:off x="0" y="0"/>
          <a:ext cx="0" cy="0"/>
          <a:chOff x="0" y="0"/>
          <a:chExt cx="0" cy="0"/>
        </a:xfrm>
      </p:grpSpPr>
      <p:sp>
        <p:nvSpPr>
          <p:cNvPr id="425" name="Google Shape;425;p62"/>
          <p:cNvSpPr/>
          <p:nvPr/>
        </p:nvSpPr>
        <p:spPr>
          <a:xfrm>
            <a:off x="2635500" y="1929000"/>
            <a:ext cx="3471900" cy="12855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6" name="Google Shape;426;p62"/>
          <p:cNvPicPr preferRelativeResize="0"/>
          <p:nvPr/>
        </p:nvPicPr>
        <p:blipFill>
          <a:blip r:embed="rId2">
            <a:alphaModFix/>
          </a:blip>
          <a:stretch>
            <a:fillRect/>
          </a:stretch>
        </p:blipFill>
        <p:spPr>
          <a:xfrm>
            <a:off x="3068361" y="1859200"/>
            <a:ext cx="2712474" cy="14251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
  <p:cSld name="CUSTOM_4_1">
    <p:bg>
      <p:bgPr>
        <a:solidFill>
          <a:schemeClr val="accent1"/>
        </a:solidFill>
      </p:bgPr>
    </p:bg>
    <p:spTree>
      <p:nvGrpSpPr>
        <p:cNvPr id="427" name="Shape 427"/>
        <p:cNvGrpSpPr/>
        <p:nvPr/>
      </p:nvGrpSpPr>
      <p:grpSpPr>
        <a:xfrm>
          <a:off x="0" y="0"/>
          <a:ext cx="0" cy="0"/>
          <a:chOff x="0" y="0"/>
          <a:chExt cx="0" cy="0"/>
        </a:xfrm>
      </p:grpSpPr>
      <p:sp>
        <p:nvSpPr>
          <p:cNvPr id="428" name="Google Shape;428;p63"/>
          <p:cNvSpPr/>
          <p:nvPr/>
        </p:nvSpPr>
        <p:spPr>
          <a:xfrm rot="5400000">
            <a:off x="1191650" y="801150"/>
            <a:ext cx="1142100" cy="3541200"/>
          </a:xfrm>
          <a:prstGeom prst="round2SameRect">
            <a:avLst>
              <a:gd fmla="val 50000"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9" name="Google Shape;429;p63"/>
          <p:cNvPicPr preferRelativeResize="0"/>
          <p:nvPr/>
        </p:nvPicPr>
        <p:blipFill>
          <a:blip r:embed="rId2">
            <a:alphaModFix/>
          </a:blip>
          <a:stretch>
            <a:fillRect/>
          </a:stretch>
        </p:blipFill>
        <p:spPr>
          <a:xfrm>
            <a:off x="406486" y="1859200"/>
            <a:ext cx="2712474" cy="1425100"/>
          </a:xfrm>
          <a:prstGeom prst="rect">
            <a:avLst/>
          </a:prstGeom>
          <a:noFill/>
          <a:ln>
            <a:noFill/>
          </a:ln>
        </p:spPr>
      </p:pic>
      <p:cxnSp>
        <p:nvCxnSpPr>
          <p:cNvPr id="430" name="Google Shape;430;p63"/>
          <p:cNvCxnSpPr/>
          <p:nvPr/>
        </p:nvCxnSpPr>
        <p:spPr>
          <a:xfrm>
            <a:off x="3957675" y="1684275"/>
            <a:ext cx="0" cy="1972500"/>
          </a:xfrm>
          <a:prstGeom prst="straightConnector1">
            <a:avLst/>
          </a:prstGeom>
          <a:noFill/>
          <a:ln cap="flat" cmpd="sng" w="9525">
            <a:solidFill>
              <a:schemeClr val="lt1"/>
            </a:solidFill>
            <a:prstDash val="solid"/>
            <a:round/>
            <a:headEnd len="med" w="med" type="none"/>
            <a:tailEnd len="med" w="med" type="none"/>
          </a:ln>
        </p:spPr>
      </p:cxnSp>
      <p:sp>
        <p:nvSpPr>
          <p:cNvPr id="431" name="Google Shape;431;p63"/>
          <p:cNvSpPr txBox="1"/>
          <p:nvPr>
            <p:ph type="title"/>
          </p:nvPr>
        </p:nvSpPr>
        <p:spPr>
          <a:xfrm>
            <a:off x="4125425" y="1684275"/>
            <a:ext cx="3160200" cy="956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500"/>
              <a:buNone/>
              <a:defRPr sz="25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32" name="Google Shape;432;p63"/>
          <p:cNvSpPr txBox="1"/>
          <p:nvPr>
            <p:ph idx="2" type="title"/>
          </p:nvPr>
        </p:nvSpPr>
        <p:spPr>
          <a:xfrm>
            <a:off x="4125425" y="2585900"/>
            <a:ext cx="3372300" cy="366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700"/>
              <a:buNone/>
              <a:defRPr sz="1700">
                <a:solidFill>
                  <a:schemeClr val="lt1"/>
                </a:solidFill>
              </a:defRPr>
            </a:lvl1pPr>
            <a:lvl2pPr lvl="1" rtl="0">
              <a:spcBef>
                <a:spcPts val="0"/>
              </a:spcBef>
              <a:spcAft>
                <a:spcPts val="0"/>
              </a:spcAft>
              <a:buClr>
                <a:schemeClr val="lt1"/>
              </a:buClr>
              <a:buSzPts val="2700"/>
              <a:buNone/>
              <a:defRPr sz="2700">
                <a:solidFill>
                  <a:schemeClr val="lt1"/>
                </a:solidFill>
              </a:defRPr>
            </a:lvl2pPr>
            <a:lvl3pPr lvl="2" rtl="0">
              <a:spcBef>
                <a:spcPts val="0"/>
              </a:spcBef>
              <a:spcAft>
                <a:spcPts val="0"/>
              </a:spcAft>
              <a:buClr>
                <a:schemeClr val="lt1"/>
              </a:buClr>
              <a:buSzPts val="2700"/>
              <a:buNone/>
              <a:defRPr sz="2700">
                <a:solidFill>
                  <a:schemeClr val="lt1"/>
                </a:solidFill>
              </a:defRPr>
            </a:lvl3pPr>
            <a:lvl4pPr lvl="3" rtl="0">
              <a:spcBef>
                <a:spcPts val="0"/>
              </a:spcBef>
              <a:spcAft>
                <a:spcPts val="0"/>
              </a:spcAft>
              <a:buClr>
                <a:schemeClr val="lt1"/>
              </a:buClr>
              <a:buSzPts val="2700"/>
              <a:buNone/>
              <a:defRPr sz="2700">
                <a:solidFill>
                  <a:schemeClr val="lt1"/>
                </a:solidFill>
              </a:defRPr>
            </a:lvl4pPr>
            <a:lvl5pPr lvl="4" rtl="0">
              <a:spcBef>
                <a:spcPts val="0"/>
              </a:spcBef>
              <a:spcAft>
                <a:spcPts val="0"/>
              </a:spcAft>
              <a:buClr>
                <a:schemeClr val="lt1"/>
              </a:buClr>
              <a:buSzPts val="2700"/>
              <a:buNone/>
              <a:defRPr sz="2700">
                <a:solidFill>
                  <a:schemeClr val="lt1"/>
                </a:solidFill>
              </a:defRPr>
            </a:lvl5pPr>
            <a:lvl6pPr lvl="5" rtl="0">
              <a:spcBef>
                <a:spcPts val="0"/>
              </a:spcBef>
              <a:spcAft>
                <a:spcPts val="0"/>
              </a:spcAft>
              <a:buClr>
                <a:schemeClr val="lt1"/>
              </a:buClr>
              <a:buSzPts val="2700"/>
              <a:buNone/>
              <a:defRPr sz="2700">
                <a:solidFill>
                  <a:schemeClr val="lt1"/>
                </a:solidFill>
              </a:defRPr>
            </a:lvl6pPr>
            <a:lvl7pPr lvl="6" rtl="0">
              <a:spcBef>
                <a:spcPts val="0"/>
              </a:spcBef>
              <a:spcAft>
                <a:spcPts val="0"/>
              </a:spcAft>
              <a:buClr>
                <a:schemeClr val="lt1"/>
              </a:buClr>
              <a:buSzPts val="2700"/>
              <a:buNone/>
              <a:defRPr sz="2700">
                <a:solidFill>
                  <a:schemeClr val="lt1"/>
                </a:solidFill>
              </a:defRPr>
            </a:lvl7pPr>
            <a:lvl8pPr lvl="7" rtl="0">
              <a:spcBef>
                <a:spcPts val="0"/>
              </a:spcBef>
              <a:spcAft>
                <a:spcPts val="0"/>
              </a:spcAft>
              <a:buClr>
                <a:schemeClr val="lt1"/>
              </a:buClr>
              <a:buSzPts val="2700"/>
              <a:buNone/>
              <a:defRPr sz="2700">
                <a:solidFill>
                  <a:schemeClr val="lt1"/>
                </a:solidFill>
              </a:defRPr>
            </a:lvl8pPr>
            <a:lvl9pPr lvl="8" rtl="0">
              <a:spcBef>
                <a:spcPts val="0"/>
              </a:spcBef>
              <a:spcAft>
                <a:spcPts val="0"/>
              </a:spcAft>
              <a:buClr>
                <a:schemeClr val="lt1"/>
              </a:buClr>
              <a:buSzPts val="2700"/>
              <a:buNone/>
              <a:defRPr sz="2700">
                <a:solidFill>
                  <a:schemeClr val="lt1"/>
                </a:solidFill>
              </a:defRPr>
            </a:lvl9pPr>
          </a:lstStyle>
          <a:p/>
        </p:txBody>
      </p:sp>
      <p:sp>
        <p:nvSpPr>
          <p:cNvPr id="433" name="Google Shape;433;p63"/>
          <p:cNvSpPr txBox="1"/>
          <p:nvPr>
            <p:ph idx="3" type="title"/>
          </p:nvPr>
        </p:nvSpPr>
        <p:spPr>
          <a:xfrm>
            <a:off x="4125425" y="3004925"/>
            <a:ext cx="3372300" cy="366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4"/>
              </a:buClr>
              <a:buSzPts val="1200"/>
              <a:buNone/>
              <a:defRPr b="1" sz="1200">
                <a:solidFill>
                  <a:schemeClr val="accent4"/>
                </a:solidFill>
              </a:defRPr>
            </a:lvl1pPr>
            <a:lvl2pPr lvl="1" rtl="0">
              <a:spcBef>
                <a:spcPts val="0"/>
              </a:spcBef>
              <a:spcAft>
                <a:spcPts val="0"/>
              </a:spcAft>
              <a:buClr>
                <a:schemeClr val="lt1"/>
              </a:buClr>
              <a:buSzPts val="2200"/>
              <a:buNone/>
              <a:defRPr sz="2200">
                <a:solidFill>
                  <a:schemeClr val="lt1"/>
                </a:solidFill>
              </a:defRPr>
            </a:lvl2pPr>
            <a:lvl3pPr lvl="2" rtl="0">
              <a:spcBef>
                <a:spcPts val="0"/>
              </a:spcBef>
              <a:spcAft>
                <a:spcPts val="0"/>
              </a:spcAft>
              <a:buClr>
                <a:schemeClr val="lt1"/>
              </a:buClr>
              <a:buSzPts val="2200"/>
              <a:buNone/>
              <a:defRPr sz="2200">
                <a:solidFill>
                  <a:schemeClr val="lt1"/>
                </a:solidFill>
              </a:defRPr>
            </a:lvl3pPr>
            <a:lvl4pPr lvl="3" rtl="0">
              <a:spcBef>
                <a:spcPts val="0"/>
              </a:spcBef>
              <a:spcAft>
                <a:spcPts val="0"/>
              </a:spcAft>
              <a:buClr>
                <a:schemeClr val="lt1"/>
              </a:buClr>
              <a:buSzPts val="2200"/>
              <a:buNone/>
              <a:defRPr sz="2200">
                <a:solidFill>
                  <a:schemeClr val="lt1"/>
                </a:solidFill>
              </a:defRPr>
            </a:lvl4pPr>
            <a:lvl5pPr lvl="4" rtl="0">
              <a:spcBef>
                <a:spcPts val="0"/>
              </a:spcBef>
              <a:spcAft>
                <a:spcPts val="0"/>
              </a:spcAft>
              <a:buClr>
                <a:schemeClr val="lt1"/>
              </a:buClr>
              <a:buSzPts val="2200"/>
              <a:buNone/>
              <a:defRPr sz="2200">
                <a:solidFill>
                  <a:schemeClr val="lt1"/>
                </a:solidFill>
              </a:defRPr>
            </a:lvl5pPr>
            <a:lvl6pPr lvl="5" rtl="0">
              <a:spcBef>
                <a:spcPts val="0"/>
              </a:spcBef>
              <a:spcAft>
                <a:spcPts val="0"/>
              </a:spcAft>
              <a:buClr>
                <a:schemeClr val="lt1"/>
              </a:buClr>
              <a:buSzPts val="2200"/>
              <a:buNone/>
              <a:defRPr sz="2200">
                <a:solidFill>
                  <a:schemeClr val="lt1"/>
                </a:solidFill>
              </a:defRPr>
            </a:lvl6pPr>
            <a:lvl7pPr lvl="6" rtl="0">
              <a:spcBef>
                <a:spcPts val="0"/>
              </a:spcBef>
              <a:spcAft>
                <a:spcPts val="0"/>
              </a:spcAft>
              <a:buClr>
                <a:schemeClr val="lt1"/>
              </a:buClr>
              <a:buSzPts val="2200"/>
              <a:buNone/>
              <a:defRPr sz="2200">
                <a:solidFill>
                  <a:schemeClr val="lt1"/>
                </a:solidFill>
              </a:defRPr>
            </a:lvl7pPr>
            <a:lvl8pPr lvl="7" rtl="0">
              <a:spcBef>
                <a:spcPts val="0"/>
              </a:spcBef>
              <a:spcAft>
                <a:spcPts val="0"/>
              </a:spcAft>
              <a:buClr>
                <a:schemeClr val="lt1"/>
              </a:buClr>
              <a:buSzPts val="2200"/>
              <a:buNone/>
              <a:defRPr sz="2200">
                <a:solidFill>
                  <a:schemeClr val="lt1"/>
                </a:solidFill>
              </a:defRPr>
            </a:lvl8pPr>
            <a:lvl9pPr lvl="8" rtl="0">
              <a:spcBef>
                <a:spcPts val="0"/>
              </a:spcBef>
              <a:spcAft>
                <a:spcPts val="0"/>
              </a:spcAft>
              <a:buClr>
                <a:schemeClr val="lt1"/>
              </a:buClr>
              <a:buSzPts val="2200"/>
              <a:buNone/>
              <a:defRPr sz="2200">
                <a:solidFill>
                  <a:schemeClr val="lt1"/>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p:cSld name="CAPTION_ONLY">
    <p:bg>
      <p:bgPr>
        <a:solidFill>
          <a:srgbClr val="FEF9F0"/>
        </a:solidFill>
      </p:bgPr>
    </p:bg>
    <p:spTree>
      <p:nvGrpSpPr>
        <p:cNvPr id="434" name="Shape 434"/>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5">
    <p:spTree>
      <p:nvGrpSpPr>
        <p:cNvPr id="435" name="Shape 435"/>
        <p:cNvGrpSpPr/>
        <p:nvPr/>
      </p:nvGrpSpPr>
      <p:grpSpPr>
        <a:xfrm>
          <a:off x="0" y="0"/>
          <a:ext cx="0" cy="0"/>
          <a:chOff x="0" y="0"/>
          <a:chExt cx="0" cy="0"/>
        </a:xfrm>
      </p:grpSpPr>
      <p:sp>
        <p:nvSpPr>
          <p:cNvPr id="436" name="Google Shape;436;p6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37" name="Google Shape;437;p6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38" name="Google Shape;438;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1_One Column 2">
    <p:bg>
      <p:bgPr>
        <a:solidFill>
          <a:schemeClr val="dk2"/>
        </a:solidFill>
      </p:bgPr>
    </p:bg>
    <p:spTree>
      <p:nvGrpSpPr>
        <p:cNvPr id="439" name="Shape 439"/>
        <p:cNvGrpSpPr/>
        <p:nvPr/>
      </p:nvGrpSpPr>
      <p:grpSpPr>
        <a:xfrm>
          <a:off x="0" y="0"/>
          <a:ext cx="0" cy="0"/>
          <a:chOff x="0" y="0"/>
          <a:chExt cx="0" cy="0"/>
        </a:xfrm>
      </p:grpSpPr>
      <p:sp>
        <p:nvSpPr>
          <p:cNvPr id="440" name="Google Shape;440;p66"/>
          <p:cNvSpPr txBox="1"/>
          <p:nvPr>
            <p:ph idx="1" type="body"/>
          </p:nvPr>
        </p:nvSpPr>
        <p:spPr>
          <a:xfrm>
            <a:off x="625383" y="1481784"/>
            <a:ext cx="7886700" cy="2900700"/>
          </a:xfrm>
          <a:prstGeom prst="rect">
            <a:avLst/>
          </a:prstGeom>
          <a:noFill/>
          <a:ln>
            <a:noFill/>
          </a:ln>
        </p:spPr>
        <p:txBody>
          <a:bodyPr anchorCtr="0" anchor="t" bIns="91425" lIns="0" spcFirstLastPara="1" rIns="91425" wrap="square" tIns="0">
            <a:noAutofit/>
          </a:bodyPr>
          <a:lstStyle>
            <a:lvl1pPr indent="-228600" lvl="0" marL="457200" rtl="0" algn="l">
              <a:lnSpc>
                <a:spcPct val="125000"/>
              </a:lnSpc>
              <a:spcBef>
                <a:spcPts val="0"/>
              </a:spcBef>
              <a:spcAft>
                <a:spcPts val="0"/>
              </a:spcAft>
              <a:buSzPts val="1500"/>
              <a:buNone/>
              <a:defRPr b="0" i="0" sz="1500">
                <a:solidFill>
                  <a:schemeClr val="lt1"/>
                </a:solidFill>
                <a:latin typeface="Roboto Light"/>
                <a:ea typeface="Roboto Light"/>
                <a:cs typeface="Roboto Light"/>
                <a:sym typeface="Roboto Light"/>
              </a:defRPr>
            </a:lvl1pPr>
            <a:lvl2pPr indent="-317500" lvl="1" marL="914400" rtl="0" algn="l">
              <a:lnSpc>
                <a:spcPct val="125000"/>
              </a:lnSpc>
              <a:spcBef>
                <a:spcPts val="0"/>
              </a:spcBef>
              <a:spcAft>
                <a:spcPts val="0"/>
              </a:spcAft>
              <a:buSzPts val="1400"/>
              <a:buAutoNum type="alphaLcPeriod"/>
              <a:defRPr/>
            </a:lvl2pPr>
            <a:lvl3pPr indent="-317500" lvl="2" marL="1371600" rtl="0" algn="l">
              <a:lnSpc>
                <a:spcPct val="125000"/>
              </a:lnSpc>
              <a:spcBef>
                <a:spcPts val="0"/>
              </a:spcBef>
              <a:spcAft>
                <a:spcPts val="0"/>
              </a:spcAft>
              <a:buSzPts val="1400"/>
              <a:buAutoNum type="romanLcPeriod"/>
              <a:defRPr/>
            </a:lvl3pPr>
            <a:lvl4pPr indent="-317500" lvl="3" marL="1828800" rtl="0" algn="l">
              <a:lnSpc>
                <a:spcPct val="125000"/>
              </a:lnSpc>
              <a:spcBef>
                <a:spcPts val="0"/>
              </a:spcBef>
              <a:spcAft>
                <a:spcPts val="0"/>
              </a:spcAft>
              <a:buSzPts val="1400"/>
              <a:buAutoNum type="arabicPeriod"/>
              <a:defRPr/>
            </a:lvl4pPr>
            <a:lvl5pPr indent="-317500" lvl="4" marL="2286000" rtl="0" algn="l">
              <a:lnSpc>
                <a:spcPct val="125000"/>
              </a:lnSpc>
              <a:spcBef>
                <a:spcPts val="0"/>
              </a:spcBef>
              <a:spcAft>
                <a:spcPts val="0"/>
              </a:spcAft>
              <a:buSzPts val="1400"/>
              <a:buAutoNum type="alphaLcPeriod"/>
              <a:defRPr/>
            </a:lvl5pPr>
            <a:lvl6pPr indent="-317500" lvl="5" marL="2743200" rtl="0" algn="l">
              <a:lnSpc>
                <a:spcPct val="125000"/>
              </a:lnSpc>
              <a:spcBef>
                <a:spcPts val="0"/>
              </a:spcBef>
              <a:spcAft>
                <a:spcPts val="0"/>
              </a:spcAft>
              <a:buSzPts val="1400"/>
              <a:buAutoNum type="romanLcPeriod"/>
              <a:defRPr/>
            </a:lvl6pPr>
            <a:lvl7pPr indent="-317500" lvl="6" marL="3200400" rtl="0" algn="l">
              <a:lnSpc>
                <a:spcPct val="125000"/>
              </a:lnSpc>
              <a:spcBef>
                <a:spcPts val="0"/>
              </a:spcBef>
              <a:spcAft>
                <a:spcPts val="0"/>
              </a:spcAft>
              <a:buSzPts val="1400"/>
              <a:buAutoNum type="arabicPeriod"/>
              <a:defRPr/>
            </a:lvl7pPr>
            <a:lvl8pPr indent="-317500" lvl="7" marL="3657600" rtl="0" algn="l">
              <a:lnSpc>
                <a:spcPct val="150000"/>
              </a:lnSpc>
              <a:spcBef>
                <a:spcPts val="0"/>
              </a:spcBef>
              <a:spcAft>
                <a:spcPts val="0"/>
              </a:spcAft>
              <a:buSzPts val="1400"/>
              <a:buAutoNum type="alphaLcPeriod"/>
              <a:defRPr/>
            </a:lvl8pPr>
            <a:lvl9pPr indent="-317500" lvl="8" marL="4114800" rtl="0" algn="l">
              <a:lnSpc>
                <a:spcPct val="150000"/>
              </a:lnSpc>
              <a:spcBef>
                <a:spcPts val="0"/>
              </a:spcBef>
              <a:spcAft>
                <a:spcPts val="1600"/>
              </a:spcAft>
              <a:buSzPts val="1400"/>
              <a:buAutoNum type="romanLcPeriod"/>
              <a:defRPr/>
            </a:lvl9pPr>
          </a:lstStyle>
          <a:p/>
        </p:txBody>
      </p:sp>
      <p:sp>
        <p:nvSpPr>
          <p:cNvPr id="441" name="Google Shape;441;p66"/>
          <p:cNvSpPr txBox="1"/>
          <p:nvPr>
            <p:ph idx="12" type="sldNum"/>
          </p:nvPr>
        </p:nvSpPr>
        <p:spPr>
          <a:xfrm>
            <a:off x="8434358" y="480290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442" name="Google Shape;442;p66"/>
          <p:cNvSpPr txBox="1"/>
          <p:nvPr>
            <p:ph type="title"/>
          </p:nvPr>
        </p:nvSpPr>
        <p:spPr>
          <a:xfrm>
            <a:off x="628650" y="274638"/>
            <a:ext cx="7886700" cy="99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s">
  <p:cSld name="Chart slides">
    <p:spTree>
      <p:nvGrpSpPr>
        <p:cNvPr id="443" name="Shape 443"/>
        <p:cNvGrpSpPr/>
        <p:nvPr/>
      </p:nvGrpSpPr>
      <p:grpSpPr>
        <a:xfrm>
          <a:off x="0" y="0"/>
          <a:ext cx="0" cy="0"/>
          <a:chOff x="0" y="0"/>
          <a:chExt cx="0" cy="0"/>
        </a:xfrm>
      </p:grpSpPr>
      <p:sp>
        <p:nvSpPr>
          <p:cNvPr id="444" name="Google Shape;444;p67"/>
          <p:cNvSpPr txBox="1"/>
          <p:nvPr>
            <p:ph type="title"/>
          </p:nvPr>
        </p:nvSpPr>
        <p:spPr>
          <a:xfrm>
            <a:off x="628650" y="274638"/>
            <a:ext cx="7886700" cy="99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5" name="Google Shape;445;p67"/>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r>
              <a:rPr lang="en"/>
              <a:t> </a:t>
            </a:r>
            <a:endParaRPr sz="1400">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1">
  <p:cSld name="Clean">
    <p:spTree>
      <p:nvGrpSpPr>
        <p:cNvPr id="446" name="Shape 446"/>
        <p:cNvGrpSpPr/>
        <p:nvPr/>
      </p:nvGrpSpPr>
      <p:grpSpPr>
        <a:xfrm>
          <a:off x="0" y="0"/>
          <a:ext cx="0" cy="0"/>
          <a:chOff x="0" y="0"/>
          <a:chExt cx="0" cy="0"/>
        </a:xfrm>
      </p:grpSpPr>
      <p:sp>
        <p:nvSpPr>
          <p:cNvPr id="447" name="Google Shape;447;p68"/>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 One paragraph">
  <p:cSld name="Intro - One paragraph">
    <p:spTree>
      <p:nvGrpSpPr>
        <p:cNvPr id="448" name="Shape 448"/>
        <p:cNvGrpSpPr/>
        <p:nvPr/>
      </p:nvGrpSpPr>
      <p:grpSpPr>
        <a:xfrm>
          <a:off x="0" y="0"/>
          <a:ext cx="0" cy="0"/>
          <a:chOff x="0" y="0"/>
          <a:chExt cx="0" cy="0"/>
        </a:xfrm>
      </p:grpSpPr>
      <p:sp>
        <p:nvSpPr>
          <p:cNvPr id="449" name="Google Shape;449;p69"/>
          <p:cNvSpPr txBox="1"/>
          <p:nvPr>
            <p:ph idx="1" type="body"/>
          </p:nvPr>
        </p:nvSpPr>
        <p:spPr>
          <a:xfrm>
            <a:off x="629399" y="1660893"/>
            <a:ext cx="3520200" cy="2900700"/>
          </a:xfrm>
          <a:prstGeom prst="rect">
            <a:avLst/>
          </a:prstGeom>
          <a:noFill/>
          <a:ln>
            <a:noFill/>
          </a:ln>
        </p:spPr>
        <p:txBody>
          <a:bodyPr anchorCtr="0" anchor="t" bIns="91425" lIns="0" spcFirstLastPara="1" rIns="91425" wrap="square" tIns="0">
            <a:noAutofit/>
          </a:bodyPr>
          <a:lstStyle>
            <a:lvl1pPr indent="-228600" lvl="0" marL="457200" rtl="0" algn="l">
              <a:lnSpc>
                <a:spcPct val="125000"/>
              </a:lnSpc>
              <a:spcBef>
                <a:spcPts val="0"/>
              </a:spcBef>
              <a:spcAft>
                <a:spcPts val="0"/>
              </a:spcAft>
              <a:buSzPts val="1500"/>
              <a:buNone/>
              <a:defRPr b="0" i="0" sz="1500">
                <a:latin typeface="Roboto Light"/>
                <a:ea typeface="Roboto Light"/>
                <a:cs typeface="Roboto Light"/>
                <a:sym typeface="Roboto Light"/>
              </a:defRPr>
            </a:lvl1pPr>
            <a:lvl2pPr indent="-317500" lvl="1" marL="914400" rtl="0" algn="l">
              <a:lnSpc>
                <a:spcPct val="125000"/>
              </a:lnSpc>
              <a:spcBef>
                <a:spcPts val="0"/>
              </a:spcBef>
              <a:spcAft>
                <a:spcPts val="0"/>
              </a:spcAft>
              <a:buSzPts val="1400"/>
              <a:buAutoNum type="alphaLcPeriod"/>
              <a:defRPr/>
            </a:lvl2pPr>
            <a:lvl3pPr indent="-317500" lvl="2" marL="1371600" rtl="0" algn="l">
              <a:lnSpc>
                <a:spcPct val="125000"/>
              </a:lnSpc>
              <a:spcBef>
                <a:spcPts val="0"/>
              </a:spcBef>
              <a:spcAft>
                <a:spcPts val="0"/>
              </a:spcAft>
              <a:buSzPts val="1400"/>
              <a:buAutoNum type="romanLcPeriod"/>
              <a:defRPr/>
            </a:lvl3pPr>
            <a:lvl4pPr indent="-317500" lvl="3" marL="1828800" rtl="0" algn="l">
              <a:lnSpc>
                <a:spcPct val="125000"/>
              </a:lnSpc>
              <a:spcBef>
                <a:spcPts val="0"/>
              </a:spcBef>
              <a:spcAft>
                <a:spcPts val="0"/>
              </a:spcAft>
              <a:buSzPts val="1400"/>
              <a:buAutoNum type="arabicPeriod"/>
              <a:defRPr/>
            </a:lvl4pPr>
            <a:lvl5pPr indent="-317500" lvl="4" marL="2286000" rtl="0" algn="l">
              <a:lnSpc>
                <a:spcPct val="125000"/>
              </a:lnSpc>
              <a:spcBef>
                <a:spcPts val="0"/>
              </a:spcBef>
              <a:spcAft>
                <a:spcPts val="0"/>
              </a:spcAft>
              <a:buSzPts val="1400"/>
              <a:buAutoNum type="alphaLcPeriod"/>
              <a:defRPr/>
            </a:lvl5pPr>
            <a:lvl6pPr indent="-317500" lvl="5" marL="2743200" rtl="0" algn="l">
              <a:lnSpc>
                <a:spcPct val="125000"/>
              </a:lnSpc>
              <a:spcBef>
                <a:spcPts val="0"/>
              </a:spcBef>
              <a:spcAft>
                <a:spcPts val="0"/>
              </a:spcAft>
              <a:buSzPts val="1400"/>
              <a:buAutoNum type="romanLcPeriod"/>
              <a:defRPr/>
            </a:lvl6pPr>
            <a:lvl7pPr indent="-317500" lvl="6" marL="3200400" rtl="0" algn="l">
              <a:lnSpc>
                <a:spcPct val="125000"/>
              </a:lnSpc>
              <a:spcBef>
                <a:spcPts val="0"/>
              </a:spcBef>
              <a:spcAft>
                <a:spcPts val="0"/>
              </a:spcAft>
              <a:buSzPts val="1400"/>
              <a:buAutoNum type="arabicPeriod"/>
              <a:defRPr/>
            </a:lvl7pPr>
            <a:lvl8pPr indent="-317500" lvl="7" marL="3657600" rtl="0" algn="l">
              <a:lnSpc>
                <a:spcPct val="150000"/>
              </a:lnSpc>
              <a:spcBef>
                <a:spcPts val="0"/>
              </a:spcBef>
              <a:spcAft>
                <a:spcPts val="0"/>
              </a:spcAft>
              <a:buSzPts val="1400"/>
              <a:buAutoNum type="alphaLcPeriod"/>
              <a:defRPr/>
            </a:lvl8pPr>
            <a:lvl9pPr indent="-317500" lvl="8" marL="4114800" rtl="0" algn="l">
              <a:lnSpc>
                <a:spcPct val="150000"/>
              </a:lnSpc>
              <a:spcBef>
                <a:spcPts val="0"/>
              </a:spcBef>
              <a:spcAft>
                <a:spcPts val="1600"/>
              </a:spcAft>
              <a:buSzPts val="1400"/>
              <a:buAutoNum type="romanLcPeriod"/>
              <a:defRPr/>
            </a:lvl9pPr>
          </a:lstStyle>
          <a:p/>
        </p:txBody>
      </p:sp>
      <p:sp>
        <p:nvSpPr>
          <p:cNvPr id="450" name="Google Shape;450;p69"/>
          <p:cNvSpPr txBox="1"/>
          <p:nvPr>
            <p:ph type="title"/>
          </p:nvPr>
        </p:nvSpPr>
        <p:spPr>
          <a:xfrm>
            <a:off x="628650" y="274638"/>
            <a:ext cx="7886700" cy="99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1" name="Google Shape;451;p69"/>
          <p:cNvSpPr txBox="1"/>
          <p:nvPr>
            <p:ph idx="2" type="body"/>
          </p:nvPr>
        </p:nvSpPr>
        <p:spPr>
          <a:xfrm>
            <a:off x="640876" y="1084656"/>
            <a:ext cx="6966000" cy="338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600"/>
              </a:spcBef>
              <a:spcAft>
                <a:spcPts val="0"/>
              </a:spcAft>
              <a:buSzPts val="2200"/>
              <a:buFont typeface="Open Sans"/>
              <a:buNone/>
              <a:defRPr b="0" i="0" sz="1200">
                <a:solidFill>
                  <a:schemeClr val="dk1"/>
                </a:solidFill>
                <a:latin typeface="Roboto Medium"/>
                <a:ea typeface="Roboto Medium"/>
                <a:cs typeface="Roboto Medium"/>
                <a:sym typeface="Roboto Medium"/>
              </a:defRPr>
            </a:lvl1pPr>
            <a:lvl2pPr indent="-228600" lvl="1" marL="914400" rtl="0" algn="l">
              <a:lnSpc>
                <a:spcPct val="100000"/>
              </a:lnSpc>
              <a:spcBef>
                <a:spcPts val="600"/>
              </a:spcBef>
              <a:spcAft>
                <a:spcPts val="0"/>
              </a:spcAft>
              <a:buSzPts val="1800"/>
              <a:buFont typeface="Open Sans"/>
              <a:buNone/>
              <a:defRPr>
                <a:solidFill>
                  <a:srgbClr val="5BB3DC"/>
                </a:solidFill>
              </a:defRPr>
            </a:lvl2pPr>
            <a:lvl3pPr indent="-228600" lvl="2" marL="1371600" rtl="0" algn="l">
              <a:lnSpc>
                <a:spcPct val="100000"/>
              </a:lnSpc>
              <a:spcBef>
                <a:spcPts val="600"/>
              </a:spcBef>
              <a:spcAft>
                <a:spcPts val="0"/>
              </a:spcAft>
              <a:buSzPts val="1400"/>
              <a:buFont typeface="Open Sans"/>
              <a:buNone/>
              <a:defRPr>
                <a:solidFill>
                  <a:srgbClr val="5BB3DC"/>
                </a:solidFill>
              </a:defRPr>
            </a:lvl3pPr>
            <a:lvl4pPr indent="-228600" lvl="3" marL="1828800" rtl="0" algn="l">
              <a:lnSpc>
                <a:spcPct val="100000"/>
              </a:lnSpc>
              <a:spcBef>
                <a:spcPts val="600"/>
              </a:spcBef>
              <a:spcAft>
                <a:spcPts val="0"/>
              </a:spcAft>
              <a:buSzPts val="1120"/>
              <a:buFont typeface="Open Sans"/>
              <a:buNone/>
              <a:defRPr>
                <a:solidFill>
                  <a:srgbClr val="5BB3DC"/>
                </a:solidFill>
              </a:defRPr>
            </a:lvl4pPr>
            <a:lvl5pPr indent="-228600" lvl="4" marL="2286000" rtl="0" algn="l">
              <a:lnSpc>
                <a:spcPct val="100000"/>
              </a:lnSpc>
              <a:spcBef>
                <a:spcPts val="600"/>
              </a:spcBef>
              <a:spcAft>
                <a:spcPts val="0"/>
              </a:spcAft>
              <a:buSzPts val="960"/>
              <a:buFont typeface="Open Sans"/>
              <a:buNone/>
              <a:defRPr>
                <a:solidFill>
                  <a:srgbClr val="5BB3DC"/>
                </a:solidFill>
              </a:defRPr>
            </a:lvl5pPr>
            <a:lvl6pPr indent="-228600" lvl="5" marL="2743200" rtl="0" algn="l">
              <a:lnSpc>
                <a:spcPct val="100000"/>
              </a:lnSpc>
              <a:spcBef>
                <a:spcPts val="0"/>
              </a:spcBef>
              <a:spcAft>
                <a:spcPts val="0"/>
              </a:spcAft>
              <a:buSzPts val="1400"/>
              <a:buNone/>
              <a:defRPr/>
            </a:lvl6pPr>
            <a:lvl7pPr indent="-228600" lvl="6" marL="3200400" rtl="0" algn="l">
              <a:lnSpc>
                <a:spcPct val="100000"/>
              </a:lnSpc>
              <a:spcBef>
                <a:spcPts val="0"/>
              </a:spcBef>
              <a:spcAft>
                <a:spcPts val="0"/>
              </a:spcAft>
              <a:buSzPts val="1400"/>
              <a:buNone/>
              <a:defRPr/>
            </a:lvl7pPr>
            <a:lvl8pPr indent="-228600" lvl="7" marL="3657600" rtl="0" algn="l">
              <a:lnSpc>
                <a:spcPct val="100000"/>
              </a:lnSpc>
              <a:spcBef>
                <a:spcPts val="0"/>
              </a:spcBef>
              <a:spcAft>
                <a:spcPts val="0"/>
              </a:spcAft>
              <a:buSzPts val="1400"/>
              <a:buNone/>
              <a:defRPr/>
            </a:lvl8pPr>
            <a:lvl9pPr indent="-228600" lvl="8" marL="4114800" rtl="0" algn="l">
              <a:lnSpc>
                <a:spcPct val="100000"/>
              </a:lnSpc>
              <a:spcBef>
                <a:spcPts val="0"/>
              </a:spcBef>
              <a:spcAft>
                <a:spcPts val="0"/>
              </a:spcAft>
              <a:buSzPts val="1400"/>
              <a:buNone/>
              <a:defRPr/>
            </a:lvl9pPr>
          </a:lstStyle>
          <a:p/>
        </p:txBody>
      </p:sp>
      <p:sp>
        <p:nvSpPr>
          <p:cNvPr id="452" name="Google Shape;452;p69"/>
          <p:cNvSpPr txBox="1"/>
          <p:nvPr>
            <p:ph idx="12" type="sldNum"/>
          </p:nvPr>
        </p:nvSpPr>
        <p:spPr>
          <a:xfrm>
            <a:off x="78147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r>
              <a:rPr lang="en"/>
              <a:t> </a:t>
            </a:r>
            <a:endParaRPr sz="1400">
              <a:solidFill>
                <a:srgbClr val="000000"/>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2">
  <p:cSld name="Clean_1">
    <p:spTree>
      <p:nvGrpSpPr>
        <p:cNvPr id="453" name="Shape 453"/>
        <p:cNvGrpSpPr/>
        <p:nvPr/>
      </p:nvGrpSpPr>
      <p:grpSpPr>
        <a:xfrm>
          <a:off x="0" y="0"/>
          <a:ext cx="0" cy="0"/>
          <a:chOff x="0" y="0"/>
          <a:chExt cx="0" cy="0"/>
        </a:xfrm>
      </p:grpSpPr>
      <p:sp>
        <p:nvSpPr>
          <p:cNvPr id="454" name="Google Shape;454;p70"/>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3">
  <p:cSld name="Clean_2">
    <p:spTree>
      <p:nvGrpSpPr>
        <p:cNvPr id="455" name="Shape 455"/>
        <p:cNvGrpSpPr/>
        <p:nvPr/>
      </p:nvGrpSpPr>
      <p:grpSpPr>
        <a:xfrm>
          <a:off x="0" y="0"/>
          <a:ext cx="0" cy="0"/>
          <a:chOff x="0" y="0"/>
          <a:chExt cx="0" cy="0"/>
        </a:xfrm>
      </p:grpSpPr>
      <p:sp>
        <p:nvSpPr>
          <p:cNvPr id="456" name="Google Shape;456;p71"/>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TLE_AND_BODY_2">
    <p:spTree>
      <p:nvGrpSpPr>
        <p:cNvPr id="39" name="Shape 39"/>
        <p:cNvGrpSpPr/>
        <p:nvPr/>
      </p:nvGrpSpPr>
      <p:grpSpPr>
        <a:xfrm>
          <a:off x="0" y="0"/>
          <a:ext cx="0" cy="0"/>
          <a:chOff x="0" y="0"/>
          <a:chExt cx="0" cy="0"/>
        </a:xfrm>
      </p:grpSpPr>
      <p:sp>
        <p:nvSpPr>
          <p:cNvPr id="40" name="Google Shape;40;p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 name="Google Shape;41;p8"/>
          <p:cNvSpPr txBox="1"/>
          <p:nvPr>
            <p:ph idx="1" type="body"/>
          </p:nvPr>
        </p:nvSpPr>
        <p:spPr>
          <a:xfrm>
            <a:off x="247500" y="2020725"/>
            <a:ext cx="1550400" cy="1533600"/>
          </a:xfrm>
          <a:prstGeom prst="rect">
            <a:avLst/>
          </a:prstGeom>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rtl="0">
              <a:spcBef>
                <a:spcPts val="0"/>
              </a:spcBef>
              <a:spcAft>
                <a:spcPts val="0"/>
              </a:spcAft>
              <a:buSzPts val="1500"/>
              <a:buChar char="●"/>
              <a:defRPr sz="15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42" name="Google Shape;42;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cxnSp>
        <p:nvCxnSpPr>
          <p:cNvPr id="43" name="Google Shape;43;p8"/>
          <p:cNvCxnSpPr/>
          <p:nvPr/>
        </p:nvCxnSpPr>
        <p:spPr>
          <a:xfrm flipH="1" rot="10800000">
            <a:off x="10925" y="1462875"/>
            <a:ext cx="9094800" cy="3300"/>
          </a:xfrm>
          <a:prstGeom prst="straightConnector1">
            <a:avLst/>
          </a:prstGeom>
          <a:noFill/>
          <a:ln cap="flat" cmpd="sng" w="19050">
            <a:solidFill>
              <a:schemeClr val="accent1"/>
            </a:solidFill>
            <a:prstDash val="solid"/>
            <a:round/>
            <a:headEnd len="med" w="med" type="none"/>
            <a:tailEnd len="med" w="med" type="none"/>
          </a:ln>
        </p:spPr>
      </p:cxnSp>
      <p:sp>
        <p:nvSpPr>
          <p:cNvPr id="44" name="Google Shape;44;p8"/>
          <p:cNvSpPr txBox="1"/>
          <p:nvPr>
            <p:ph idx="2" type="body"/>
          </p:nvPr>
        </p:nvSpPr>
        <p:spPr>
          <a:xfrm>
            <a:off x="1980552" y="2020725"/>
            <a:ext cx="1550400" cy="1533600"/>
          </a:xfrm>
          <a:prstGeom prst="rect">
            <a:avLst/>
          </a:prstGeom>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rtl="0">
              <a:spcBef>
                <a:spcPts val="0"/>
              </a:spcBef>
              <a:spcAft>
                <a:spcPts val="0"/>
              </a:spcAft>
              <a:buSzPts val="1500"/>
              <a:buChar char="●"/>
              <a:defRPr sz="15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45" name="Google Shape;45;p8"/>
          <p:cNvSpPr txBox="1"/>
          <p:nvPr>
            <p:ph idx="3" type="body"/>
          </p:nvPr>
        </p:nvSpPr>
        <p:spPr>
          <a:xfrm>
            <a:off x="3796807" y="2020725"/>
            <a:ext cx="1550400" cy="1533600"/>
          </a:xfrm>
          <a:prstGeom prst="rect">
            <a:avLst/>
          </a:prstGeom>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rtl="0">
              <a:spcBef>
                <a:spcPts val="0"/>
              </a:spcBef>
              <a:spcAft>
                <a:spcPts val="0"/>
              </a:spcAft>
              <a:buSzPts val="1500"/>
              <a:buChar char="●"/>
              <a:defRPr sz="15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46" name="Google Shape;46;p8"/>
          <p:cNvSpPr txBox="1"/>
          <p:nvPr>
            <p:ph idx="4" type="body"/>
          </p:nvPr>
        </p:nvSpPr>
        <p:spPr>
          <a:xfrm>
            <a:off x="5613074" y="2020725"/>
            <a:ext cx="1550400" cy="1533600"/>
          </a:xfrm>
          <a:prstGeom prst="rect">
            <a:avLst/>
          </a:prstGeom>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rtl="0">
              <a:spcBef>
                <a:spcPts val="0"/>
              </a:spcBef>
              <a:spcAft>
                <a:spcPts val="0"/>
              </a:spcAft>
              <a:buSzPts val="1500"/>
              <a:buChar char="●"/>
              <a:defRPr sz="15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47" name="Google Shape;47;p8"/>
          <p:cNvSpPr txBox="1"/>
          <p:nvPr>
            <p:ph idx="5" type="body"/>
          </p:nvPr>
        </p:nvSpPr>
        <p:spPr>
          <a:xfrm>
            <a:off x="7346126" y="2020725"/>
            <a:ext cx="1550400" cy="1533600"/>
          </a:xfrm>
          <a:prstGeom prst="rect">
            <a:avLst/>
          </a:prstGeom>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rtl="0">
              <a:spcBef>
                <a:spcPts val="0"/>
              </a:spcBef>
              <a:spcAft>
                <a:spcPts val="0"/>
              </a:spcAft>
              <a:buSzPts val="1500"/>
              <a:buChar char="●"/>
              <a:defRPr sz="15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pic>
        <p:nvPicPr>
          <p:cNvPr id="48" name="Google Shape;48;p8"/>
          <p:cNvPicPr preferRelativeResize="0"/>
          <p:nvPr/>
        </p:nvPicPr>
        <p:blipFill>
          <a:blip r:embed="rId2">
            <a:alphaModFix/>
          </a:blip>
          <a:stretch>
            <a:fillRect/>
          </a:stretch>
        </p:blipFill>
        <p:spPr>
          <a:xfrm>
            <a:off x="310001" y="4655604"/>
            <a:ext cx="1199421" cy="182725"/>
          </a:xfrm>
          <a:prstGeom prst="rect">
            <a:avLst/>
          </a:prstGeom>
          <a:noFill/>
          <a:ln>
            <a:noFill/>
          </a:ln>
        </p:spPr>
      </p:pic>
      <p:pic>
        <p:nvPicPr>
          <p:cNvPr id="49" name="Google Shape;49;p8"/>
          <p:cNvPicPr preferRelativeResize="0"/>
          <p:nvPr/>
        </p:nvPicPr>
        <p:blipFill>
          <a:blip r:embed="rId3">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457" name="Shape 457"/>
        <p:cNvGrpSpPr/>
        <p:nvPr/>
      </p:nvGrpSpPr>
      <p:grpSpPr>
        <a:xfrm>
          <a:off x="0" y="0"/>
          <a:ext cx="0" cy="0"/>
          <a:chOff x="0" y="0"/>
          <a:chExt cx="0" cy="0"/>
        </a:xfrm>
      </p:grpSpPr>
      <p:sp>
        <p:nvSpPr>
          <p:cNvPr id="458" name="Google Shape;458;p7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59" name="Google Shape;459;p7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60" name="Google Shape;460;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Content 1">
  <p:cSld name="Title and Bullet Content_3">
    <p:spTree>
      <p:nvGrpSpPr>
        <p:cNvPr id="461" name="Shape 461"/>
        <p:cNvGrpSpPr/>
        <p:nvPr/>
      </p:nvGrpSpPr>
      <p:grpSpPr>
        <a:xfrm>
          <a:off x="0" y="0"/>
          <a:ext cx="0" cy="0"/>
          <a:chOff x="0" y="0"/>
          <a:chExt cx="0" cy="0"/>
        </a:xfrm>
      </p:grpSpPr>
      <p:sp>
        <p:nvSpPr>
          <p:cNvPr id="462" name="Google Shape;462;p73"/>
          <p:cNvSpPr txBox="1"/>
          <p:nvPr>
            <p:ph idx="1" type="body"/>
          </p:nvPr>
        </p:nvSpPr>
        <p:spPr>
          <a:xfrm>
            <a:off x="531160" y="1413051"/>
            <a:ext cx="8075100" cy="32196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600"/>
              </a:spcBef>
              <a:spcAft>
                <a:spcPts val="0"/>
              </a:spcAft>
              <a:buClr>
                <a:schemeClr val="accent3"/>
              </a:buClr>
              <a:buSzPts val="2400"/>
              <a:buFont typeface="Courier New"/>
              <a:buChar char="o"/>
              <a:defRPr b="0" i="0" sz="2200">
                <a:solidFill>
                  <a:schemeClr val="dk1"/>
                </a:solidFill>
                <a:latin typeface="Roboto Light"/>
                <a:ea typeface="Roboto Light"/>
                <a:cs typeface="Roboto Light"/>
                <a:sym typeface="Roboto Light"/>
              </a:defRPr>
            </a:lvl1pPr>
            <a:lvl2pPr indent="-342900" lvl="1" marL="914400" rtl="0" algn="l">
              <a:lnSpc>
                <a:spcPct val="100000"/>
              </a:lnSpc>
              <a:spcBef>
                <a:spcPts val="600"/>
              </a:spcBef>
              <a:spcAft>
                <a:spcPts val="0"/>
              </a:spcAft>
              <a:buClr>
                <a:srgbClr val="E86A5C"/>
              </a:buClr>
              <a:buSzPts val="1800"/>
              <a:buFont typeface="Arial"/>
              <a:buChar char="•"/>
              <a:defRPr sz="1800">
                <a:latin typeface="Open Sans"/>
                <a:ea typeface="Open Sans"/>
                <a:cs typeface="Open Sans"/>
                <a:sym typeface="Open Sans"/>
              </a:defRPr>
            </a:lvl2pPr>
            <a:lvl3pPr indent="-317500" lvl="2" marL="1371600" rtl="0" algn="l">
              <a:lnSpc>
                <a:spcPct val="100000"/>
              </a:lnSpc>
              <a:spcBef>
                <a:spcPts val="600"/>
              </a:spcBef>
              <a:spcAft>
                <a:spcPts val="0"/>
              </a:spcAft>
              <a:buClr>
                <a:srgbClr val="E86A5C"/>
              </a:buClr>
              <a:buSzPts val="1400"/>
              <a:buFont typeface="Arial"/>
              <a:buChar char="•"/>
              <a:defRPr>
                <a:latin typeface="Open Sans"/>
                <a:ea typeface="Open Sans"/>
                <a:cs typeface="Open Sans"/>
                <a:sym typeface="Open Sans"/>
              </a:defRPr>
            </a:lvl3pPr>
            <a:lvl4pPr indent="-298450" lvl="3" marL="1828800" rtl="0" algn="l">
              <a:lnSpc>
                <a:spcPct val="100000"/>
              </a:lnSpc>
              <a:spcBef>
                <a:spcPts val="600"/>
              </a:spcBef>
              <a:spcAft>
                <a:spcPts val="0"/>
              </a:spcAft>
              <a:buClr>
                <a:srgbClr val="E86A5C"/>
              </a:buClr>
              <a:buSzPts val="1100"/>
              <a:buFont typeface="Courier New"/>
              <a:buChar char="o"/>
              <a:defRPr>
                <a:latin typeface="Open Sans"/>
                <a:ea typeface="Open Sans"/>
                <a:cs typeface="Open Sans"/>
                <a:sym typeface="Open Sans"/>
              </a:defRPr>
            </a:lvl4pPr>
            <a:lvl5pPr indent="-285750" lvl="4" marL="2286000" rtl="0" algn="l">
              <a:lnSpc>
                <a:spcPct val="100000"/>
              </a:lnSpc>
              <a:spcBef>
                <a:spcPts val="600"/>
              </a:spcBef>
              <a:spcAft>
                <a:spcPts val="0"/>
              </a:spcAft>
              <a:buClr>
                <a:srgbClr val="E86A5C"/>
              </a:buClr>
              <a:buSzPts val="900"/>
              <a:buFont typeface="Courier New"/>
              <a:buChar char="o"/>
              <a:defRPr sz="1200">
                <a:latin typeface="Open Sans"/>
                <a:ea typeface="Open Sans"/>
                <a:cs typeface="Open Sans"/>
                <a:sym typeface="Open Sans"/>
              </a:defRPr>
            </a:lvl5pPr>
            <a:lvl6pPr indent="-228600" lvl="5" marL="2743200" rtl="0" algn="l">
              <a:lnSpc>
                <a:spcPct val="100000"/>
              </a:lnSpc>
              <a:spcBef>
                <a:spcPts val="0"/>
              </a:spcBef>
              <a:spcAft>
                <a:spcPts val="0"/>
              </a:spcAft>
              <a:buSzPts val="1400"/>
              <a:buNone/>
              <a:defRPr/>
            </a:lvl6pPr>
            <a:lvl7pPr indent="-228600" lvl="6" marL="3200400" rtl="0" algn="l">
              <a:lnSpc>
                <a:spcPct val="100000"/>
              </a:lnSpc>
              <a:spcBef>
                <a:spcPts val="0"/>
              </a:spcBef>
              <a:spcAft>
                <a:spcPts val="0"/>
              </a:spcAft>
              <a:buSzPts val="1400"/>
              <a:buNone/>
              <a:defRPr/>
            </a:lvl7pPr>
            <a:lvl8pPr indent="-228600" lvl="7" marL="3657600" rtl="0" algn="l">
              <a:lnSpc>
                <a:spcPct val="100000"/>
              </a:lnSpc>
              <a:spcBef>
                <a:spcPts val="0"/>
              </a:spcBef>
              <a:spcAft>
                <a:spcPts val="0"/>
              </a:spcAft>
              <a:buSzPts val="1400"/>
              <a:buNone/>
              <a:defRPr/>
            </a:lvl8pPr>
            <a:lvl9pPr indent="-228600" lvl="8" marL="4114800" rtl="0" algn="l">
              <a:lnSpc>
                <a:spcPct val="100000"/>
              </a:lnSpc>
              <a:spcBef>
                <a:spcPts val="0"/>
              </a:spcBef>
              <a:spcAft>
                <a:spcPts val="0"/>
              </a:spcAft>
              <a:buSzPts val="1400"/>
              <a:buNone/>
              <a:defRPr/>
            </a:lvl9pPr>
          </a:lstStyle>
          <a:p/>
        </p:txBody>
      </p:sp>
      <p:sp>
        <p:nvSpPr>
          <p:cNvPr id="463" name="Google Shape;463;p73"/>
          <p:cNvSpPr txBox="1"/>
          <p:nvPr>
            <p:ph type="title"/>
          </p:nvPr>
        </p:nvSpPr>
        <p:spPr>
          <a:xfrm>
            <a:off x="531160" y="277565"/>
            <a:ext cx="8075100" cy="7275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4" name="Google Shape;464;p73"/>
          <p:cNvSpPr txBox="1"/>
          <p:nvPr>
            <p:ph idx="2" type="body"/>
          </p:nvPr>
        </p:nvSpPr>
        <p:spPr>
          <a:xfrm>
            <a:off x="531626" y="1076922"/>
            <a:ext cx="8073900" cy="3015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600"/>
              </a:spcBef>
              <a:spcAft>
                <a:spcPts val="0"/>
              </a:spcAft>
              <a:buSzPts val="2400"/>
              <a:buNone/>
              <a:defRPr b="0" i="0">
                <a:solidFill>
                  <a:schemeClr val="dk1"/>
                </a:solidFill>
                <a:latin typeface="Roboto Medium"/>
                <a:ea typeface="Roboto Medium"/>
                <a:cs typeface="Roboto Medium"/>
                <a:sym typeface="Roboto Medium"/>
              </a:defRPr>
            </a:lvl1pPr>
            <a:lvl2pPr indent="-342900" lvl="1" marL="914400" rtl="0" algn="l">
              <a:lnSpc>
                <a:spcPct val="100000"/>
              </a:lnSpc>
              <a:spcBef>
                <a:spcPts val="600"/>
              </a:spcBef>
              <a:spcAft>
                <a:spcPts val="0"/>
              </a:spcAft>
              <a:buSzPts val="1800"/>
              <a:buChar char="•"/>
              <a:defRPr/>
            </a:lvl2pPr>
            <a:lvl3pPr indent="-342900" lvl="2" marL="1371600" rtl="0" algn="l">
              <a:lnSpc>
                <a:spcPct val="100000"/>
              </a:lnSpc>
              <a:spcBef>
                <a:spcPts val="600"/>
              </a:spcBef>
              <a:spcAft>
                <a:spcPts val="0"/>
              </a:spcAft>
              <a:buSzPts val="1800"/>
              <a:buChar char="•"/>
              <a:defRPr/>
            </a:lvl3pPr>
            <a:lvl4pPr indent="-317500" lvl="3" marL="1828800" rtl="0" algn="l">
              <a:lnSpc>
                <a:spcPct val="100000"/>
              </a:lnSpc>
              <a:spcBef>
                <a:spcPts val="600"/>
              </a:spcBef>
              <a:spcAft>
                <a:spcPts val="0"/>
              </a:spcAft>
              <a:buSzPts val="1400"/>
              <a:buChar char="o"/>
              <a:defRPr/>
            </a:lvl4pPr>
            <a:lvl5pPr indent="-317500" lvl="4" marL="2286000" rtl="0" algn="l">
              <a:lnSpc>
                <a:spcPct val="100000"/>
              </a:lnSpc>
              <a:spcBef>
                <a:spcPts val="600"/>
              </a:spcBef>
              <a:spcAft>
                <a:spcPts val="0"/>
              </a:spcAft>
              <a:buSzPts val="1400"/>
              <a:buChar char="o"/>
              <a:defRPr/>
            </a:lvl5pPr>
            <a:lvl6pPr indent="-228600" lvl="5" marL="2743200" rtl="0" algn="l">
              <a:lnSpc>
                <a:spcPct val="100000"/>
              </a:lnSpc>
              <a:spcBef>
                <a:spcPts val="0"/>
              </a:spcBef>
              <a:spcAft>
                <a:spcPts val="0"/>
              </a:spcAft>
              <a:buSzPts val="1400"/>
              <a:buNone/>
              <a:defRPr/>
            </a:lvl6pPr>
            <a:lvl7pPr indent="-228600" lvl="6" marL="3200400" rtl="0" algn="l">
              <a:lnSpc>
                <a:spcPct val="100000"/>
              </a:lnSpc>
              <a:spcBef>
                <a:spcPts val="0"/>
              </a:spcBef>
              <a:spcAft>
                <a:spcPts val="0"/>
              </a:spcAft>
              <a:buSzPts val="1400"/>
              <a:buNone/>
              <a:defRPr/>
            </a:lvl7pPr>
            <a:lvl8pPr indent="-228600" lvl="7" marL="3657600" rtl="0" algn="l">
              <a:lnSpc>
                <a:spcPct val="100000"/>
              </a:lnSpc>
              <a:spcBef>
                <a:spcPts val="0"/>
              </a:spcBef>
              <a:spcAft>
                <a:spcPts val="0"/>
              </a:spcAft>
              <a:buSzPts val="1400"/>
              <a:buNone/>
              <a:defRPr/>
            </a:lvl8pPr>
            <a:lvl9pPr indent="-228600" lvl="8" marL="4114800" rtl="0" algn="l">
              <a:lnSpc>
                <a:spcPct val="100000"/>
              </a:lnSpc>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lumn 2">
  <p:cSld name="1_One Column 2_1">
    <p:bg>
      <p:bgPr>
        <a:solidFill>
          <a:schemeClr val="dk2"/>
        </a:solidFill>
      </p:bgPr>
    </p:bg>
    <p:spTree>
      <p:nvGrpSpPr>
        <p:cNvPr id="465" name="Shape 465"/>
        <p:cNvGrpSpPr/>
        <p:nvPr/>
      </p:nvGrpSpPr>
      <p:grpSpPr>
        <a:xfrm>
          <a:off x="0" y="0"/>
          <a:ext cx="0" cy="0"/>
          <a:chOff x="0" y="0"/>
          <a:chExt cx="0" cy="0"/>
        </a:xfrm>
      </p:grpSpPr>
      <p:sp>
        <p:nvSpPr>
          <p:cNvPr id="466" name="Google Shape;466;p74"/>
          <p:cNvSpPr txBox="1"/>
          <p:nvPr>
            <p:ph idx="1" type="body"/>
          </p:nvPr>
        </p:nvSpPr>
        <p:spPr>
          <a:xfrm>
            <a:off x="625383" y="1481784"/>
            <a:ext cx="7886700" cy="2900700"/>
          </a:xfrm>
          <a:prstGeom prst="rect">
            <a:avLst/>
          </a:prstGeom>
          <a:noFill/>
          <a:ln>
            <a:noFill/>
          </a:ln>
        </p:spPr>
        <p:txBody>
          <a:bodyPr anchorCtr="0" anchor="t" bIns="91425" lIns="0" spcFirstLastPara="1" rIns="91425" wrap="square" tIns="0">
            <a:normAutofit/>
          </a:bodyPr>
          <a:lstStyle>
            <a:lvl1pPr indent="-228600" lvl="0" marL="457200" rtl="0" algn="l">
              <a:lnSpc>
                <a:spcPct val="125000"/>
              </a:lnSpc>
              <a:spcBef>
                <a:spcPts val="0"/>
              </a:spcBef>
              <a:spcAft>
                <a:spcPts val="0"/>
              </a:spcAft>
              <a:buSzPts val="1500"/>
              <a:buNone/>
              <a:defRPr b="0" i="0" sz="1500">
                <a:solidFill>
                  <a:schemeClr val="lt1"/>
                </a:solidFill>
                <a:latin typeface="Roboto Light"/>
                <a:ea typeface="Roboto Light"/>
                <a:cs typeface="Roboto Light"/>
                <a:sym typeface="Roboto Light"/>
              </a:defRPr>
            </a:lvl1pPr>
            <a:lvl2pPr indent="-317500" lvl="1" marL="914400" rtl="0" algn="l">
              <a:lnSpc>
                <a:spcPct val="125000"/>
              </a:lnSpc>
              <a:spcBef>
                <a:spcPts val="0"/>
              </a:spcBef>
              <a:spcAft>
                <a:spcPts val="0"/>
              </a:spcAft>
              <a:buSzPts val="1400"/>
              <a:buAutoNum type="alphaLcPeriod"/>
              <a:defRPr/>
            </a:lvl2pPr>
            <a:lvl3pPr indent="-317500" lvl="2" marL="1371600" rtl="0" algn="l">
              <a:lnSpc>
                <a:spcPct val="125000"/>
              </a:lnSpc>
              <a:spcBef>
                <a:spcPts val="0"/>
              </a:spcBef>
              <a:spcAft>
                <a:spcPts val="0"/>
              </a:spcAft>
              <a:buSzPts val="1400"/>
              <a:buAutoNum type="romanLcPeriod"/>
              <a:defRPr/>
            </a:lvl3pPr>
            <a:lvl4pPr indent="-317500" lvl="3" marL="1828800" rtl="0" algn="l">
              <a:lnSpc>
                <a:spcPct val="125000"/>
              </a:lnSpc>
              <a:spcBef>
                <a:spcPts val="0"/>
              </a:spcBef>
              <a:spcAft>
                <a:spcPts val="0"/>
              </a:spcAft>
              <a:buSzPts val="1400"/>
              <a:buAutoNum type="arabicPeriod"/>
              <a:defRPr/>
            </a:lvl4pPr>
            <a:lvl5pPr indent="-317500" lvl="4" marL="2286000" rtl="0" algn="l">
              <a:lnSpc>
                <a:spcPct val="125000"/>
              </a:lnSpc>
              <a:spcBef>
                <a:spcPts val="0"/>
              </a:spcBef>
              <a:spcAft>
                <a:spcPts val="0"/>
              </a:spcAft>
              <a:buSzPts val="1400"/>
              <a:buAutoNum type="alphaLcPeriod"/>
              <a:defRPr/>
            </a:lvl5pPr>
            <a:lvl6pPr indent="-317500" lvl="5" marL="2743200" rtl="0" algn="l">
              <a:lnSpc>
                <a:spcPct val="125000"/>
              </a:lnSpc>
              <a:spcBef>
                <a:spcPts val="0"/>
              </a:spcBef>
              <a:spcAft>
                <a:spcPts val="0"/>
              </a:spcAft>
              <a:buSzPts val="1400"/>
              <a:buAutoNum type="romanLcPeriod"/>
              <a:defRPr/>
            </a:lvl6pPr>
            <a:lvl7pPr indent="-317500" lvl="6" marL="3200400" rtl="0" algn="l">
              <a:lnSpc>
                <a:spcPct val="125000"/>
              </a:lnSpc>
              <a:spcBef>
                <a:spcPts val="0"/>
              </a:spcBef>
              <a:spcAft>
                <a:spcPts val="0"/>
              </a:spcAft>
              <a:buSzPts val="1400"/>
              <a:buAutoNum type="arabicPeriod"/>
              <a:defRPr/>
            </a:lvl7pPr>
            <a:lvl8pPr indent="-317500" lvl="7" marL="3657600" rtl="0" algn="l">
              <a:lnSpc>
                <a:spcPct val="150000"/>
              </a:lnSpc>
              <a:spcBef>
                <a:spcPts val="0"/>
              </a:spcBef>
              <a:spcAft>
                <a:spcPts val="0"/>
              </a:spcAft>
              <a:buSzPts val="1400"/>
              <a:buAutoNum type="alphaLcPeriod"/>
              <a:defRPr/>
            </a:lvl8pPr>
            <a:lvl9pPr indent="-317500" lvl="8" marL="4114800" rtl="0" algn="l">
              <a:lnSpc>
                <a:spcPct val="150000"/>
              </a:lnSpc>
              <a:spcBef>
                <a:spcPts val="0"/>
              </a:spcBef>
              <a:spcAft>
                <a:spcPts val="1600"/>
              </a:spcAft>
              <a:buSzPts val="1400"/>
              <a:buAutoNum type="romanLcPeriod"/>
              <a:defRPr/>
            </a:lvl9pPr>
          </a:lstStyle>
          <a:p/>
        </p:txBody>
      </p:sp>
      <p:sp>
        <p:nvSpPr>
          <p:cNvPr id="467" name="Google Shape;467;p74"/>
          <p:cNvSpPr txBox="1"/>
          <p:nvPr>
            <p:ph idx="12" type="sldNum"/>
          </p:nvPr>
        </p:nvSpPr>
        <p:spPr>
          <a:xfrm>
            <a:off x="8434358" y="480290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468" name="Google Shape;468;p74"/>
          <p:cNvSpPr txBox="1"/>
          <p:nvPr>
            <p:ph type="title"/>
          </p:nvPr>
        </p:nvSpPr>
        <p:spPr>
          <a:xfrm>
            <a:off x="628650" y="274638"/>
            <a:ext cx="7886700" cy="9939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469" name="Shape 469"/>
        <p:cNvGrpSpPr/>
        <p:nvPr/>
      </p:nvGrpSpPr>
      <p:grpSpPr>
        <a:xfrm>
          <a:off x="0" y="0"/>
          <a:ext cx="0" cy="0"/>
          <a:chOff x="0" y="0"/>
          <a:chExt cx="0" cy="0"/>
        </a:xfrm>
      </p:grpSpPr>
      <p:sp>
        <p:nvSpPr>
          <p:cNvPr id="470" name="Google Shape;470;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4">
  <p:cSld name="Clean_3">
    <p:spTree>
      <p:nvGrpSpPr>
        <p:cNvPr id="471" name="Shape 471"/>
        <p:cNvGrpSpPr/>
        <p:nvPr/>
      </p:nvGrpSpPr>
      <p:grpSpPr>
        <a:xfrm>
          <a:off x="0" y="0"/>
          <a:ext cx="0" cy="0"/>
          <a:chOff x="0" y="0"/>
          <a:chExt cx="0" cy="0"/>
        </a:xfrm>
      </p:grpSpPr>
      <p:sp>
        <p:nvSpPr>
          <p:cNvPr id="472" name="Google Shape;472;p76"/>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p:cSld name="Clean_4">
    <p:spTree>
      <p:nvGrpSpPr>
        <p:cNvPr id="473" name="Shape 473"/>
        <p:cNvGrpSpPr/>
        <p:nvPr/>
      </p:nvGrpSpPr>
      <p:grpSpPr>
        <a:xfrm>
          <a:off x="0" y="0"/>
          <a:ext cx="0" cy="0"/>
          <a:chOff x="0" y="0"/>
          <a:chExt cx="0" cy="0"/>
        </a:xfrm>
      </p:grpSpPr>
      <p:sp>
        <p:nvSpPr>
          <p:cNvPr id="474" name="Google Shape;474;p77"/>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5">
  <p:cSld name="Clean_5">
    <p:spTree>
      <p:nvGrpSpPr>
        <p:cNvPr id="475" name="Shape 475"/>
        <p:cNvGrpSpPr/>
        <p:nvPr/>
      </p:nvGrpSpPr>
      <p:grpSpPr>
        <a:xfrm>
          <a:off x="0" y="0"/>
          <a:ext cx="0" cy="0"/>
          <a:chOff x="0" y="0"/>
          <a:chExt cx="0" cy="0"/>
        </a:xfrm>
      </p:grpSpPr>
      <p:sp>
        <p:nvSpPr>
          <p:cNvPr id="476" name="Google Shape;476;p78"/>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Title and Bullet Content_1">
    <p:bg>
      <p:bgPr>
        <a:solidFill>
          <a:schemeClr val="dk1"/>
        </a:solidFill>
      </p:bgPr>
    </p:bg>
    <p:spTree>
      <p:nvGrpSpPr>
        <p:cNvPr id="477" name="Shape 477"/>
        <p:cNvGrpSpPr/>
        <p:nvPr/>
      </p:nvGrpSpPr>
      <p:grpSpPr>
        <a:xfrm>
          <a:off x="0" y="0"/>
          <a:ext cx="0" cy="0"/>
          <a:chOff x="0" y="0"/>
          <a:chExt cx="0" cy="0"/>
        </a:xfrm>
      </p:grpSpPr>
      <p:sp>
        <p:nvSpPr>
          <p:cNvPr id="478" name="Google Shape;478;p79"/>
          <p:cNvSpPr txBox="1"/>
          <p:nvPr>
            <p:ph idx="1" type="subTitle"/>
          </p:nvPr>
        </p:nvSpPr>
        <p:spPr>
          <a:xfrm>
            <a:off x="361325" y="4535125"/>
            <a:ext cx="4240200" cy="383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8">
    <p:spTree>
      <p:nvGrpSpPr>
        <p:cNvPr id="479" name="Shape 479"/>
        <p:cNvGrpSpPr/>
        <p:nvPr/>
      </p:nvGrpSpPr>
      <p:grpSpPr>
        <a:xfrm>
          <a:off x="0" y="0"/>
          <a:ext cx="0" cy="0"/>
          <a:chOff x="0" y="0"/>
          <a:chExt cx="0" cy="0"/>
        </a:xfrm>
      </p:grpSpPr>
      <p:sp>
        <p:nvSpPr>
          <p:cNvPr id="480" name="Google Shape;480;p8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81" name="Google Shape;481;p80"/>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482" name="Google Shape;482;p8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83" name="Google Shape;483;p8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84" name="Google Shape;484;p8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p:cSld name="1 Column">
    <p:spTree>
      <p:nvGrpSpPr>
        <p:cNvPr id="485" name="Shape 485"/>
        <p:cNvGrpSpPr/>
        <p:nvPr/>
      </p:nvGrpSpPr>
      <p:grpSpPr>
        <a:xfrm>
          <a:off x="0" y="0"/>
          <a:ext cx="0" cy="0"/>
          <a:chOff x="0" y="0"/>
          <a:chExt cx="0" cy="0"/>
        </a:xfrm>
      </p:grpSpPr>
      <p:sp>
        <p:nvSpPr>
          <p:cNvPr id="486" name="Google Shape;486;p81"/>
          <p:cNvSpPr txBox="1"/>
          <p:nvPr>
            <p:ph idx="1" type="body"/>
          </p:nvPr>
        </p:nvSpPr>
        <p:spPr>
          <a:xfrm>
            <a:off x="341658" y="251562"/>
            <a:ext cx="5756100" cy="314700"/>
          </a:xfrm>
          <a:prstGeom prst="rect">
            <a:avLst/>
          </a:prstGeom>
          <a:noFill/>
          <a:ln>
            <a:noFill/>
          </a:ln>
        </p:spPr>
        <p:txBody>
          <a:bodyPr anchorCtr="0" anchor="t" bIns="0" lIns="0" spcFirstLastPara="1" rIns="0" wrap="square" tIns="0">
            <a:spAutoFit/>
          </a:bodyPr>
          <a:lstStyle>
            <a:lvl1pPr indent="-228600" lvl="0" marL="457200" marR="0" rtl="0" algn="l">
              <a:lnSpc>
                <a:spcPct val="90000"/>
              </a:lnSpc>
              <a:spcBef>
                <a:spcPts val="800"/>
              </a:spcBef>
              <a:spcAft>
                <a:spcPts val="0"/>
              </a:spcAft>
              <a:buClr>
                <a:srgbClr val="2B2B2B"/>
              </a:buClr>
              <a:buSzPts val="2300"/>
              <a:buFont typeface="Arial"/>
              <a:buNone/>
              <a:defRPr b="1" i="0" sz="2300" u="none" cap="none" strike="noStrike">
                <a:solidFill>
                  <a:srgbClr val="2B2B2B"/>
                </a:solidFill>
                <a:latin typeface="EB Garamond"/>
                <a:ea typeface="EB Garamond"/>
                <a:cs typeface="EB Garamond"/>
                <a:sym typeface="EB Garamond"/>
              </a:defRPr>
            </a:lvl1pPr>
            <a:lvl2pPr indent="-228600" lvl="1" marL="914400" marR="0" rtl="0" algn="l">
              <a:lnSpc>
                <a:spcPct val="90000"/>
              </a:lnSpc>
              <a:spcBef>
                <a:spcPts val="12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12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3pPr>
            <a:lvl4pPr indent="-228600" lvl="3" marL="1828800" marR="0" rtl="0" algn="l">
              <a:lnSpc>
                <a:spcPct val="90000"/>
              </a:lnSpc>
              <a:spcBef>
                <a:spcPts val="12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4pPr>
            <a:lvl5pPr indent="-228600" lvl="4" marL="2286000" marR="0" rtl="0" algn="l">
              <a:lnSpc>
                <a:spcPct val="90000"/>
              </a:lnSpc>
              <a:spcBef>
                <a:spcPts val="12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87" name="Google Shape;487;p81"/>
          <p:cNvSpPr txBox="1"/>
          <p:nvPr>
            <p:ph idx="2" type="body"/>
          </p:nvPr>
        </p:nvSpPr>
        <p:spPr>
          <a:xfrm>
            <a:off x="341658" y="756047"/>
            <a:ext cx="8460600" cy="3882600"/>
          </a:xfrm>
          <a:prstGeom prst="rect">
            <a:avLst/>
          </a:prstGeom>
          <a:noFill/>
          <a:ln>
            <a:noFill/>
          </a:ln>
        </p:spPr>
        <p:txBody>
          <a:bodyPr anchorCtr="0" anchor="t" bIns="0" lIns="0" spcFirstLastPara="1" rIns="0" wrap="square" tIns="0">
            <a:normAutofit/>
          </a:bodyPr>
          <a:lstStyle>
            <a:lvl1pPr indent="-317500" lvl="0" marL="457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Work Sans"/>
                <a:ea typeface="Work Sans"/>
                <a:cs typeface="Work Sans"/>
                <a:sym typeface="Work Sans"/>
              </a:defRPr>
            </a:lvl1pPr>
            <a:lvl2pPr indent="-317500" lvl="1" marL="914400" marR="0" rtl="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17500" lvl="2" marL="1371600" marR="0" rtl="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17500" lvl="3" marL="1828800" marR="0" rtl="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50" name="Shape 50"/>
        <p:cNvGrpSpPr/>
        <p:nvPr/>
      </p:nvGrpSpPr>
      <p:grpSpPr>
        <a:xfrm>
          <a:off x="0" y="0"/>
          <a:ext cx="0" cy="0"/>
          <a:chOff x="0" y="0"/>
          <a:chExt cx="0" cy="0"/>
        </a:xfrm>
      </p:grpSpPr>
      <p:sp>
        <p:nvSpPr>
          <p:cNvPr id="51" name="Google Shape;51;p9"/>
          <p:cNvSpPr txBox="1"/>
          <p:nvPr>
            <p:ph idx="1" type="body"/>
          </p:nvPr>
        </p:nvSpPr>
        <p:spPr>
          <a:xfrm>
            <a:off x="311700" y="1597900"/>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52" name="Google Shape;52;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3" name="Google Shape;53;p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 name="Google Shape;54;p9"/>
          <p:cNvSpPr txBox="1"/>
          <p:nvPr>
            <p:ph idx="2" type="title"/>
          </p:nvPr>
        </p:nvSpPr>
        <p:spPr>
          <a:xfrm>
            <a:off x="311700" y="10177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55" name="Google Shape;55;p9"/>
          <p:cNvPicPr preferRelativeResize="0"/>
          <p:nvPr/>
        </p:nvPicPr>
        <p:blipFill>
          <a:blip r:embed="rId2">
            <a:alphaModFix/>
          </a:blip>
          <a:stretch>
            <a:fillRect/>
          </a:stretch>
        </p:blipFill>
        <p:spPr>
          <a:xfrm>
            <a:off x="310001" y="4655604"/>
            <a:ext cx="1199421" cy="182725"/>
          </a:xfrm>
          <a:prstGeom prst="rect">
            <a:avLst/>
          </a:prstGeom>
          <a:noFill/>
          <a:ln>
            <a:noFill/>
          </a:ln>
        </p:spPr>
      </p:pic>
      <p:pic>
        <p:nvPicPr>
          <p:cNvPr id="56" name="Google Shape;56;p9"/>
          <p:cNvPicPr preferRelativeResize="0"/>
          <p:nvPr/>
        </p:nvPicPr>
        <p:blipFill>
          <a:blip r:embed="rId3">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y the numbers (titled) 1">
  <p:cSld name="BIG_NUMBER_1_2_1">
    <p:bg>
      <p:bgPr>
        <a:solidFill>
          <a:schemeClr val="lt2"/>
        </a:solidFill>
      </p:bgPr>
    </p:bg>
    <p:spTree>
      <p:nvGrpSpPr>
        <p:cNvPr id="488" name="Shape 488"/>
        <p:cNvGrpSpPr/>
        <p:nvPr/>
      </p:nvGrpSpPr>
      <p:grpSpPr>
        <a:xfrm>
          <a:off x="0" y="0"/>
          <a:ext cx="0" cy="0"/>
          <a:chOff x="0" y="0"/>
          <a:chExt cx="0" cy="0"/>
        </a:xfrm>
      </p:grpSpPr>
      <p:sp>
        <p:nvSpPr>
          <p:cNvPr id="489" name="Google Shape;489;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490" name="Google Shape;490;p82"/>
          <p:cNvPicPr preferRelativeResize="0"/>
          <p:nvPr/>
        </p:nvPicPr>
        <p:blipFill>
          <a:blip r:embed="rId2">
            <a:alphaModFix/>
          </a:blip>
          <a:stretch>
            <a:fillRect/>
          </a:stretch>
        </p:blipFill>
        <p:spPr>
          <a:xfrm>
            <a:off x="146395" y="4669943"/>
            <a:ext cx="724176" cy="380175"/>
          </a:xfrm>
          <a:prstGeom prst="rect">
            <a:avLst/>
          </a:prstGeom>
          <a:noFill/>
          <a:ln>
            <a:noFill/>
          </a:ln>
        </p:spPr>
      </p:pic>
      <p:sp>
        <p:nvSpPr>
          <p:cNvPr id="491" name="Google Shape;491;p82"/>
          <p:cNvSpPr txBox="1"/>
          <p:nvPr/>
        </p:nvSpPr>
        <p:spPr>
          <a:xfrm>
            <a:off x="0" y="0"/>
            <a:ext cx="9144000" cy="799500"/>
          </a:xfrm>
          <a:prstGeom prst="rect">
            <a:avLst/>
          </a:prstGeom>
          <a:solidFill>
            <a:srgbClr val="7C4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4000">
              <a:solidFill>
                <a:srgbClr val="FEF9F0"/>
              </a:solidFill>
              <a:latin typeface="DM Sans"/>
              <a:ea typeface="DM Sans"/>
              <a:cs typeface="DM Sans"/>
              <a:sym typeface="DM Sans"/>
            </a:endParaRPr>
          </a:p>
        </p:txBody>
      </p:sp>
      <p:sp>
        <p:nvSpPr>
          <p:cNvPr id="492" name="Google Shape;492;p82"/>
          <p:cNvSpPr/>
          <p:nvPr/>
        </p:nvSpPr>
        <p:spPr>
          <a:xfrm>
            <a:off x="186541" y="1134675"/>
            <a:ext cx="2694900" cy="1529400"/>
          </a:xfrm>
          <a:prstGeom prst="roundRect">
            <a:avLst>
              <a:gd fmla="val 6359" name="adj"/>
            </a:avLst>
          </a:prstGeom>
          <a:solidFill>
            <a:srgbClr val="3623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C4FFF"/>
              </a:solidFill>
            </a:endParaRPr>
          </a:p>
        </p:txBody>
      </p:sp>
      <p:sp>
        <p:nvSpPr>
          <p:cNvPr id="493" name="Google Shape;493;p82"/>
          <p:cNvSpPr/>
          <p:nvPr/>
        </p:nvSpPr>
        <p:spPr>
          <a:xfrm>
            <a:off x="3224539" y="1134675"/>
            <a:ext cx="2694900" cy="1529400"/>
          </a:xfrm>
          <a:prstGeom prst="roundRect">
            <a:avLst>
              <a:gd fmla="val 8427" name="adj"/>
            </a:avLst>
          </a:prstGeom>
          <a:solidFill>
            <a:srgbClr val="B09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EF9F0"/>
              </a:solidFill>
            </a:endParaRPr>
          </a:p>
        </p:txBody>
      </p:sp>
      <p:sp>
        <p:nvSpPr>
          <p:cNvPr id="494" name="Google Shape;494;p82"/>
          <p:cNvSpPr/>
          <p:nvPr/>
        </p:nvSpPr>
        <p:spPr>
          <a:xfrm>
            <a:off x="186541" y="2894525"/>
            <a:ext cx="2694900" cy="1529400"/>
          </a:xfrm>
          <a:prstGeom prst="roundRect">
            <a:avLst>
              <a:gd fmla="val 9138" name="adj"/>
            </a:avLst>
          </a:prstGeom>
          <a:solidFill>
            <a:srgbClr val="B09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82"/>
          <p:cNvSpPr/>
          <p:nvPr/>
        </p:nvSpPr>
        <p:spPr>
          <a:xfrm>
            <a:off x="3224539" y="2894525"/>
            <a:ext cx="2694900" cy="1529400"/>
          </a:xfrm>
          <a:prstGeom prst="roundRect">
            <a:avLst>
              <a:gd fmla="val 8427" name="adj"/>
            </a:avLst>
          </a:prstGeom>
          <a:solidFill>
            <a:srgbClr val="362370"/>
          </a:solidFill>
          <a:ln cap="flat" cmpd="sng" w="9525">
            <a:solidFill>
              <a:srgbClr val="FCCB6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82"/>
          <p:cNvSpPr txBox="1"/>
          <p:nvPr>
            <p:ph type="title"/>
          </p:nvPr>
        </p:nvSpPr>
        <p:spPr>
          <a:xfrm>
            <a:off x="0" y="21900"/>
            <a:ext cx="9144000" cy="7557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3100"/>
              <a:buNone/>
              <a:defRPr sz="31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497" name="Google Shape;497;p82"/>
          <p:cNvSpPr/>
          <p:nvPr/>
        </p:nvSpPr>
        <p:spPr>
          <a:xfrm>
            <a:off x="6262591" y="1134675"/>
            <a:ext cx="2694900" cy="1529400"/>
          </a:xfrm>
          <a:prstGeom prst="roundRect">
            <a:avLst>
              <a:gd fmla="val 6359" name="adj"/>
            </a:avLst>
          </a:prstGeom>
          <a:solidFill>
            <a:srgbClr val="3623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C4FFF"/>
              </a:solidFill>
            </a:endParaRPr>
          </a:p>
        </p:txBody>
      </p:sp>
      <p:sp>
        <p:nvSpPr>
          <p:cNvPr id="498" name="Google Shape;498;p82"/>
          <p:cNvSpPr/>
          <p:nvPr/>
        </p:nvSpPr>
        <p:spPr>
          <a:xfrm>
            <a:off x="6262591" y="2894525"/>
            <a:ext cx="2694900" cy="1529400"/>
          </a:xfrm>
          <a:prstGeom prst="roundRect">
            <a:avLst>
              <a:gd fmla="val 9138" name="adj"/>
            </a:avLst>
          </a:prstGeom>
          <a:solidFill>
            <a:srgbClr val="B09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82"/>
          <p:cNvSpPr txBox="1"/>
          <p:nvPr>
            <p:ph hasCustomPrompt="1" idx="2" type="title"/>
          </p:nvPr>
        </p:nvSpPr>
        <p:spPr>
          <a:xfrm>
            <a:off x="186500" y="2894525"/>
            <a:ext cx="26949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3600"/>
              <a:buNone/>
              <a:defRPr b="1" sz="36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00" name="Google Shape;500;p82"/>
          <p:cNvSpPr txBox="1"/>
          <p:nvPr>
            <p:ph idx="1" type="body"/>
          </p:nvPr>
        </p:nvSpPr>
        <p:spPr>
          <a:xfrm>
            <a:off x="186541" y="3754200"/>
            <a:ext cx="26949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Clr>
                <a:schemeClr val="dk2"/>
              </a:buClr>
              <a:buSzPts val="1400"/>
              <a:buChar char="●"/>
              <a:defRPr sz="1400"/>
            </a:lvl1pPr>
            <a:lvl2pPr indent="-304800" lvl="1" marL="914400" rtl="0" algn="ctr">
              <a:spcBef>
                <a:spcPts val="0"/>
              </a:spcBef>
              <a:spcAft>
                <a:spcPts val="0"/>
              </a:spcAft>
              <a:buClr>
                <a:schemeClr val="dk2"/>
              </a:buClr>
              <a:buSzPts val="1200"/>
              <a:buChar char="○"/>
              <a:defRPr sz="1200"/>
            </a:lvl2pPr>
            <a:lvl3pPr indent="-304800" lvl="2" marL="1371600" rtl="0" algn="ctr">
              <a:spcBef>
                <a:spcPts val="0"/>
              </a:spcBef>
              <a:spcAft>
                <a:spcPts val="0"/>
              </a:spcAft>
              <a:buClr>
                <a:schemeClr val="dk2"/>
              </a:buClr>
              <a:buSzPts val="1200"/>
              <a:buChar char="■"/>
              <a:defRPr sz="1200"/>
            </a:lvl3pPr>
            <a:lvl4pPr indent="-304800" lvl="3" marL="1828800" rtl="0" algn="ctr">
              <a:spcBef>
                <a:spcPts val="0"/>
              </a:spcBef>
              <a:spcAft>
                <a:spcPts val="0"/>
              </a:spcAft>
              <a:buClr>
                <a:schemeClr val="dk2"/>
              </a:buClr>
              <a:buSzPts val="1200"/>
              <a:buChar char="●"/>
              <a:defRPr sz="1200"/>
            </a:lvl4pPr>
            <a:lvl5pPr indent="-304800" lvl="4" marL="2286000" rtl="0" algn="ctr">
              <a:spcBef>
                <a:spcPts val="0"/>
              </a:spcBef>
              <a:spcAft>
                <a:spcPts val="0"/>
              </a:spcAft>
              <a:buClr>
                <a:schemeClr val="dk2"/>
              </a:buClr>
              <a:buSzPts val="1200"/>
              <a:buChar char="○"/>
              <a:defRPr sz="1200"/>
            </a:lvl5pPr>
            <a:lvl6pPr indent="-304800" lvl="5" marL="2743200" rtl="0" algn="ctr">
              <a:spcBef>
                <a:spcPts val="0"/>
              </a:spcBef>
              <a:spcAft>
                <a:spcPts val="0"/>
              </a:spcAft>
              <a:buClr>
                <a:schemeClr val="dk2"/>
              </a:buClr>
              <a:buSzPts val="1200"/>
              <a:buChar char="■"/>
              <a:defRPr sz="1200"/>
            </a:lvl6pPr>
            <a:lvl7pPr indent="-304800" lvl="6" marL="3200400" rtl="0" algn="ctr">
              <a:spcBef>
                <a:spcPts val="0"/>
              </a:spcBef>
              <a:spcAft>
                <a:spcPts val="0"/>
              </a:spcAft>
              <a:buClr>
                <a:schemeClr val="dk2"/>
              </a:buClr>
              <a:buSzPts val="1200"/>
              <a:buChar char="●"/>
              <a:defRPr sz="1200"/>
            </a:lvl7pPr>
            <a:lvl8pPr indent="-304800" lvl="7" marL="3657600" rtl="0" algn="ctr">
              <a:spcBef>
                <a:spcPts val="0"/>
              </a:spcBef>
              <a:spcAft>
                <a:spcPts val="0"/>
              </a:spcAft>
              <a:buClr>
                <a:schemeClr val="dk2"/>
              </a:buClr>
              <a:buSzPts val="1200"/>
              <a:buChar char="○"/>
              <a:defRPr sz="1200"/>
            </a:lvl8pPr>
            <a:lvl9pPr indent="-304800" lvl="8" marL="4114800" rtl="0" algn="ctr">
              <a:spcBef>
                <a:spcPts val="0"/>
              </a:spcBef>
              <a:spcAft>
                <a:spcPts val="0"/>
              </a:spcAft>
              <a:buClr>
                <a:schemeClr val="dk2"/>
              </a:buClr>
              <a:buSzPts val="1200"/>
              <a:buChar char="■"/>
              <a:defRPr sz="1200"/>
            </a:lvl9pPr>
          </a:lstStyle>
          <a:p/>
        </p:txBody>
      </p:sp>
      <p:sp>
        <p:nvSpPr>
          <p:cNvPr id="501" name="Google Shape;501;p82"/>
          <p:cNvSpPr txBox="1"/>
          <p:nvPr>
            <p:ph hasCustomPrompt="1" idx="3" type="title"/>
          </p:nvPr>
        </p:nvSpPr>
        <p:spPr>
          <a:xfrm>
            <a:off x="6262550" y="2894525"/>
            <a:ext cx="26949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3600"/>
              <a:buNone/>
              <a:defRPr b="1" sz="36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02" name="Google Shape;502;p82"/>
          <p:cNvSpPr txBox="1"/>
          <p:nvPr>
            <p:ph idx="4" type="body"/>
          </p:nvPr>
        </p:nvSpPr>
        <p:spPr>
          <a:xfrm>
            <a:off x="6262591" y="3754200"/>
            <a:ext cx="26949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Clr>
                <a:schemeClr val="dk2"/>
              </a:buClr>
              <a:buSzPts val="1400"/>
              <a:buChar char="●"/>
              <a:defRPr sz="1400"/>
            </a:lvl1pPr>
            <a:lvl2pPr indent="-304800" lvl="1" marL="914400" rtl="0" algn="ctr">
              <a:spcBef>
                <a:spcPts val="0"/>
              </a:spcBef>
              <a:spcAft>
                <a:spcPts val="0"/>
              </a:spcAft>
              <a:buClr>
                <a:schemeClr val="dk2"/>
              </a:buClr>
              <a:buSzPts val="1200"/>
              <a:buChar char="○"/>
              <a:defRPr sz="1200"/>
            </a:lvl2pPr>
            <a:lvl3pPr indent="-304800" lvl="2" marL="1371600" rtl="0" algn="ctr">
              <a:spcBef>
                <a:spcPts val="0"/>
              </a:spcBef>
              <a:spcAft>
                <a:spcPts val="0"/>
              </a:spcAft>
              <a:buClr>
                <a:schemeClr val="dk2"/>
              </a:buClr>
              <a:buSzPts val="1200"/>
              <a:buChar char="■"/>
              <a:defRPr sz="1200"/>
            </a:lvl3pPr>
            <a:lvl4pPr indent="-304800" lvl="3" marL="1828800" rtl="0" algn="ctr">
              <a:spcBef>
                <a:spcPts val="0"/>
              </a:spcBef>
              <a:spcAft>
                <a:spcPts val="0"/>
              </a:spcAft>
              <a:buClr>
                <a:schemeClr val="dk2"/>
              </a:buClr>
              <a:buSzPts val="1200"/>
              <a:buChar char="●"/>
              <a:defRPr sz="1200"/>
            </a:lvl4pPr>
            <a:lvl5pPr indent="-304800" lvl="4" marL="2286000" rtl="0" algn="ctr">
              <a:spcBef>
                <a:spcPts val="0"/>
              </a:spcBef>
              <a:spcAft>
                <a:spcPts val="0"/>
              </a:spcAft>
              <a:buClr>
                <a:schemeClr val="dk2"/>
              </a:buClr>
              <a:buSzPts val="1200"/>
              <a:buChar char="○"/>
              <a:defRPr sz="1200"/>
            </a:lvl5pPr>
            <a:lvl6pPr indent="-304800" lvl="5" marL="2743200" rtl="0" algn="ctr">
              <a:spcBef>
                <a:spcPts val="0"/>
              </a:spcBef>
              <a:spcAft>
                <a:spcPts val="0"/>
              </a:spcAft>
              <a:buClr>
                <a:schemeClr val="dk2"/>
              </a:buClr>
              <a:buSzPts val="1200"/>
              <a:buChar char="■"/>
              <a:defRPr sz="1200"/>
            </a:lvl6pPr>
            <a:lvl7pPr indent="-304800" lvl="6" marL="3200400" rtl="0" algn="ctr">
              <a:spcBef>
                <a:spcPts val="0"/>
              </a:spcBef>
              <a:spcAft>
                <a:spcPts val="0"/>
              </a:spcAft>
              <a:buClr>
                <a:schemeClr val="dk2"/>
              </a:buClr>
              <a:buSzPts val="1200"/>
              <a:buChar char="●"/>
              <a:defRPr sz="1200"/>
            </a:lvl7pPr>
            <a:lvl8pPr indent="-304800" lvl="7" marL="3657600" rtl="0" algn="ctr">
              <a:spcBef>
                <a:spcPts val="0"/>
              </a:spcBef>
              <a:spcAft>
                <a:spcPts val="0"/>
              </a:spcAft>
              <a:buClr>
                <a:schemeClr val="dk2"/>
              </a:buClr>
              <a:buSzPts val="1200"/>
              <a:buChar char="○"/>
              <a:defRPr sz="1200"/>
            </a:lvl8pPr>
            <a:lvl9pPr indent="-304800" lvl="8" marL="4114800" rtl="0" algn="ctr">
              <a:spcBef>
                <a:spcPts val="0"/>
              </a:spcBef>
              <a:spcAft>
                <a:spcPts val="0"/>
              </a:spcAft>
              <a:buClr>
                <a:schemeClr val="dk2"/>
              </a:buClr>
              <a:buSzPts val="1200"/>
              <a:buChar char="■"/>
              <a:defRPr sz="1200"/>
            </a:lvl9pPr>
          </a:lstStyle>
          <a:p/>
        </p:txBody>
      </p:sp>
      <p:sp>
        <p:nvSpPr>
          <p:cNvPr id="503" name="Google Shape;503;p82"/>
          <p:cNvSpPr txBox="1"/>
          <p:nvPr>
            <p:ph hasCustomPrompt="1" idx="5" type="title"/>
          </p:nvPr>
        </p:nvSpPr>
        <p:spPr>
          <a:xfrm>
            <a:off x="3224550" y="1134675"/>
            <a:ext cx="26949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3600"/>
              <a:buNone/>
              <a:defRPr b="1" sz="36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04" name="Google Shape;504;p82"/>
          <p:cNvSpPr txBox="1"/>
          <p:nvPr>
            <p:ph idx="6" type="body"/>
          </p:nvPr>
        </p:nvSpPr>
        <p:spPr>
          <a:xfrm>
            <a:off x="3224591" y="1994350"/>
            <a:ext cx="26949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Clr>
                <a:schemeClr val="dk2"/>
              </a:buClr>
              <a:buSzPts val="1400"/>
              <a:buChar char="●"/>
              <a:defRPr sz="1400"/>
            </a:lvl1pPr>
            <a:lvl2pPr indent="-304800" lvl="1" marL="914400" rtl="0" algn="ctr">
              <a:spcBef>
                <a:spcPts val="0"/>
              </a:spcBef>
              <a:spcAft>
                <a:spcPts val="0"/>
              </a:spcAft>
              <a:buClr>
                <a:schemeClr val="dk2"/>
              </a:buClr>
              <a:buSzPts val="1200"/>
              <a:buChar char="○"/>
              <a:defRPr sz="1200"/>
            </a:lvl2pPr>
            <a:lvl3pPr indent="-304800" lvl="2" marL="1371600" rtl="0" algn="ctr">
              <a:spcBef>
                <a:spcPts val="0"/>
              </a:spcBef>
              <a:spcAft>
                <a:spcPts val="0"/>
              </a:spcAft>
              <a:buClr>
                <a:schemeClr val="dk2"/>
              </a:buClr>
              <a:buSzPts val="1200"/>
              <a:buChar char="■"/>
              <a:defRPr sz="1200"/>
            </a:lvl3pPr>
            <a:lvl4pPr indent="-304800" lvl="3" marL="1828800" rtl="0" algn="ctr">
              <a:spcBef>
                <a:spcPts val="0"/>
              </a:spcBef>
              <a:spcAft>
                <a:spcPts val="0"/>
              </a:spcAft>
              <a:buClr>
                <a:schemeClr val="dk2"/>
              </a:buClr>
              <a:buSzPts val="1200"/>
              <a:buChar char="●"/>
              <a:defRPr sz="1200"/>
            </a:lvl4pPr>
            <a:lvl5pPr indent="-304800" lvl="4" marL="2286000" rtl="0" algn="ctr">
              <a:spcBef>
                <a:spcPts val="0"/>
              </a:spcBef>
              <a:spcAft>
                <a:spcPts val="0"/>
              </a:spcAft>
              <a:buClr>
                <a:schemeClr val="dk2"/>
              </a:buClr>
              <a:buSzPts val="1200"/>
              <a:buChar char="○"/>
              <a:defRPr sz="1200"/>
            </a:lvl5pPr>
            <a:lvl6pPr indent="-304800" lvl="5" marL="2743200" rtl="0" algn="ctr">
              <a:spcBef>
                <a:spcPts val="0"/>
              </a:spcBef>
              <a:spcAft>
                <a:spcPts val="0"/>
              </a:spcAft>
              <a:buClr>
                <a:schemeClr val="dk2"/>
              </a:buClr>
              <a:buSzPts val="1200"/>
              <a:buChar char="■"/>
              <a:defRPr sz="1200"/>
            </a:lvl6pPr>
            <a:lvl7pPr indent="-304800" lvl="6" marL="3200400" rtl="0" algn="ctr">
              <a:spcBef>
                <a:spcPts val="0"/>
              </a:spcBef>
              <a:spcAft>
                <a:spcPts val="0"/>
              </a:spcAft>
              <a:buClr>
                <a:schemeClr val="dk2"/>
              </a:buClr>
              <a:buSzPts val="1200"/>
              <a:buChar char="●"/>
              <a:defRPr sz="1200"/>
            </a:lvl7pPr>
            <a:lvl8pPr indent="-304800" lvl="7" marL="3657600" rtl="0" algn="ctr">
              <a:spcBef>
                <a:spcPts val="0"/>
              </a:spcBef>
              <a:spcAft>
                <a:spcPts val="0"/>
              </a:spcAft>
              <a:buClr>
                <a:schemeClr val="dk2"/>
              </a:buClr>
              <a:buSzPts val="1200"/>
              <a:buChar char="○"/>
              <a:defRPr sz="1200"/>
            </a:lvl8pPr>
            <a:lvl9pPr indent="-304800" lvl="8" marL="4114800" rtl="0" algn="ctr">
              <a:spcBef>
                <a:spcPts val="0"/>
              </a:spcBef>
              <a:spcAft>
                <a:spcPts val="0"/>
              </a:spcAft>
              <a:buClr>
                <a:schemeClr val="dk2"/>
              </a:buClr>
              <a:buSzPts val="1200"/>
              <a:buChar char="■"/>
              <a:defRPr sz="1200"/>
            </a:lvl9pPr>
          </a:lstStyle>
          <a:p/>
        </p:txBody>
      </p:sp>
      <p:sp>
        <p:nvSpPr>
          <p:cNvPr id="505" name="Google Shape;505;p82"/>
          <p:cNvSpPr txBox="1"/>
          <p:nvPr>
            <p:ph hasCustomPrompt="1" idx="7" type="title"/>
          </p:nvPr>
        </p:nvSpPr>
        <p:spPr>
          <a:xfrm>
            <a:off x="3224550" y="2809388"/>
            <a:ext cx="26949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3600"/>
              <a:buNone/>
              <a:defRPr b="1" sz="36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506" name="Google Shape;506;p82"/>
          <p:cNvSpPr txBox="1"/>
          <p:nvPr>
            <p:ph idx="8" type="body"/>
          </p:nvPr>
        </p:nvSpPr>
        <p:spPr>
          <a:xfrm>
            <a:off x="3224591" y="3669063"/>
            <a:ext cx="26949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Clr>
                <a:schemeClr val="lt1"/>
              </a:buClr>
              <a:buSzPts val="1400"/>
              <a:buChar char="●"/>
              <a:defRPr sz="1400">
                <a:solidFill>
                  <a:schemeClr val="lt1"/>
                </a:solidFill>
              </a:defRPr>
            </a:lvl1pPr>
            <a:lvl2pPr indent="-304800" lvl="1" marL="914400" rtl="0" algn="ctr">
              <a:spcBef>
                <a:spcPts val="0"/>
              </a:spcBef>
              <a:spcAft>
                <a:spcPts val="0"/>
              </a:spcAft>
              <a:buClr>
                <a:schemeClr val="lt1"/>
              </a:buClr>
              <a:buSzPts val="1200"/>
              <a:buChar char="○"/>
              <a:defRPr sz="1200">
                <a:solidFill>
                  <a:schemeClr val="lt1"/>
                </a:solidFill>
              </a:defRPr>
            </a:lvl2pPr>
            <a:lvl3pPr indent="-304800" lvl="2" marL="1371600" rtl="0" algn="ctr">
              <a:spcBef>
                <a:spcPts val="0"/>
              </a:spcBef>
              <a:spcAft>
                <a:spcPts val="0"/>
              </a:spcAft>
              <a:buClr>
                <a:schemeClr val="lt1"/>
              </a:buClr>
              <a:buSzPts val="1200"/>
              <a:buChar char="■"/>
              <a:defRPr sz="1200">
                <a:solidFill>
                  <a:schemeClr val="lt1"/>
                </a:solidFill>
              </a:defRPr>
            </a:lvl3pPr>
            <a:lvl4pPr indent="-304800" lvl="3" marL="1828800" rtl="0" algn="ctr">
              <a:spcBef>
                <a:spcPts val="0"/>
              </a:spcBef>
              <a:spcAft>
                <a:spcPts val="0"/>
              </a:spcAft>
              <a:buClr>
                <a:schemeClr val="lt1"/>
              </a:buClr>
              <a:buSzPts val="1200"/>
              <a:buChar char="●"/>
              <a:defRPr sz="1200">
                <a:solidFill>
                  <a:schemeClr val="lt1"/>
                </a:solidFill>
              </a:defRPr>
            </a:lvl4pPr>
            <a:lvl5pPr indent="-304800" lvl="4" marL="2286000" rtl="0" algn="ctr">
              <a:spcBef>
                <a:spcPts val="0"/>
              </a:spcBef>
              <a:spcAft>
                <a:spcPts val="0"/>
              </a:spcAft>
              <a:buClr>
                <a:schemeClr val="lt1"/>
              </a:buClr>
              <a:buSzPts val="1200"/>
              <a:buChar char="○"/>
              <a:defRPr sz="1200">
                <a:solidFill>
                  <a:schemeClr val="lt1"/>
                </a:solidFill>
              </a:defRPr>
            </a:lvl5pPr>
            <a:lvl6pPr indent="-304800" lvl="5" marL="2743200" rtl="0" algn="ctr">
              <a:spcBef>
                <a:spcPts val="0"/>
              </a:spcBef>
              <a:spcAft>
                <a:spcPts val="0"/>
              </a:spcAft>
              <a:buClr>
                <a:schemeClr val="lt1"/>
              </a:buClr>
              <a:buSzPts val="1200"/>
              <a:buChar char="■"/>
              <a:defRPr sz="1200">
                <a:solidFill>
                  <a:schemeClr val="lt1"/>
                </a:solidFill>
              </a:defRPr>
            </a:lvl6pPr>
            <a:lvl7pPr indent="-304800" lvl="6" marL="3200400" rtl="0" algn="ctr">
              <a:spcBef>
                <a:spcPts val="0"/>
              </a:spcBef>
              <a:spcAft>
                <a:spcPts val="0"/>
              </a:spcAft>
              <a:buClr>
                <a:schemeClr val="lt1"/>
              </a:buClr>
              <a:buSzPts val="1200"/>
              <a:buChar char="●"/>
              <a:defRPr sz="1200">
                <a:solidFill>
                  <a:schemeClr val="lt1"/>
                </a:solidFill>
              </a:defRPr>
            </a:lvl7pPr>
            <a:lvl8pPr indent="-304800" lvl="7" marL="3657600" rtl="0" algn="ctr">
              <a:spcBef>
                <a:spcPts val="0"/>
              </a:spcBef>
              <a:spcAft>
                <a:spcPts val="0"/>
              </a:spcAft>
              <a:buClr>
                <a:schemeClr val="lt1"/>
              </a:buClr>
              <a:buSzPts val="1200"/>
              <a:buChar char="○"/>
              <a:defRPr sz="1200">
                <a:solidFill>
                  <a:schemeClr val="lt1"/>
                </a:solidFill>
              </a:defRPr>
            </a:lvl8pPr>
            <a:lvl9pPr indent="-304800" lvl="8" marL="4114800" rtl="0" algn="ctr">
              <a:spcBef>
                <a:spcPts val="0"/>
              </a:spcBef>
              <a:spcAft>
                <a:spcPts val="0"/>
              </a:spcAft>
              <a:buClr>
                <a:schemeClr val="lt1"/>
              </a:buClr>
              <a:buSzPts val="1200"/>
              <a:buChar char="■"/>
              <a:defRPr sz="1200">
                <a:solidFill>
                  <a:schemeClr val="lt1"/>
                </a:solidFill>
              </a:defRPr>
            </a:lvl9pPr>
          </a:lstStyle>
          <a:p/>
        </p:txBody>
      </p:sp>
      <p:sp>
        <p:nvSpPr>
          <p:cNvPr id="507" name="Google Shape;507;p82"/>
          <p:cNvSpPr txBox="1"/>
          <p:nvPr>
            <p:ph hasCustomPrompt="1" idx="9" type="title"/>
          </p:nvPr>
        </p:nvSpPr>
        <p:spPr>
          <a:xfrm>
            <a:off x="186450" y="1049525"/>
            <a:ext cx="26949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3600"/>
              <a:buNone/>
              <a:defRPr b="1" sz="36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508" name="Google Shape;508;p82"/>
          <p:cNvSpPr txBox="1"/>
          <p:nvPr>
            <p:ph idx="13" type="body"/>
          </p:nvPr>
        </p:nvSpPr>
        <p:spPr>
          <a:xfrm>
            <a:off x="186491" y="1909200"/>
            <a:ext cx="26949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Clr>
                <a:schemeClr val="lt1"/>
              </a:buClr>
              <a:buSzPts val="1400"/>
              <a:buChar char="●"/>
              <a:defRPr sz="1400">
                <a:solidFill>
                  <a:schemeClr val="lt1"/>
                </a:solidFill>
              </a:defRPr>
            </a:lvl1pPr>
            <a:lvl2pPr indent="-304800" lvl="1" marL="914400" rtl="0" algn="ctr">
              <a:spcBef>
                <a:spcPts val="0"/>
              </a:spcBef>
              <a:spcAft>
                <a:spcPts val="0"/>
              </a:spcAft>
              <a:buClr>
                <a:schemeClr val="lt1"/>
              </a:buClr>
              <a:buSzPts val="1200"/>
              <a:buChar char="○"/>
              <a:defRPr sz="1200">
                <a:solidFill>
                  <a:schemeClr val="lt1"/>
                </a:solidFill>
              </a:defRPr>
            </a:lvl2pPr>
            <a:lvl3pPr indent="-304800" lvl="2" marL="1371600" rtl="0" algn="ctr">
              <a:spcBef>
                <a:spcPts val="0"/>
              </a:spcBef>
              <a:spcAft>
                <a:spcPts val="0"/>
              </a:spcAft>
              <a:buClr>
                <a:schemeClr val="lt1"/>
              </a:buClr>
              <a:buSzPts val="1200"/>
              <a:buChar char="■"/>
              <a:defRPr sz="1200">
                <a:solidFill>
                  <a:schemeClr val="lt1"/>
                </a:solidFill>
              </a:defRPr>
            </a:lvl3pPr>
            <a:lvl4pPr indent="-304800" lvl="3" marL="1828800" rtl="0" algn="ctr">
              <a:spcBef>
                <a:spcPts val="0"/>
              </a:spcBef>
              <a:spcAft>
                <a:spcPts val="0"/>
              </a:spcAft>
              <a:buClr>
                <a:schemeClr val="lt1"/>
              </a:buClr>
              <a:buSzPts val="1200"/>
              <a:buChar char="●"/>
              <a:defRPr sz="1200">
                <a:solidFill>
                  <a:schemeClr val="lt1"/>
                </a:solidFill>
              </a:defRPr>
            </a:lvl4pPr>
            <a:lvl5pPr indent="-304800" lvl="4" marL="2286000" rtl="0" algn="ctr">
              <a:spcBef>
                <a:spcPts val="0"/>
              </a:spcBef>
              <a:spcAft>
                <a:spcPts val="0"/>
              </a:spcAft>
              <a:buClr>
                <a:schemeClr val="lt1"/>
              </a:buClr>
              <a:buSzPts val="1200"/>
              <a:buChar char="○"/>
              <a:defRPr sz="1200">
                <a:solidFill>
                  <a:schemeClr val="lt1"/>
                </a:solidFill>
              </a:defRPr>
            </a:lvl5pPr>
            <a:lvl6pPr indent="-304800" lvl="5" marL="2743200" rtl="0" algn="ctr">
              <a:spcBef>
                <a:spcPts val="0"/>
              </a:spcBef>
              <a:spcAft>
                <a:spcPts val="0"/>
              </a:spcAft>
              <a:buClr>
                <a:schemeClr val="lt1"/>
              </a:buClr>
              <a:buSzPts val="1200"/>
              <a:buChar char="■"/>
              <a:defRPr sz="1200">
                <a:solidFill>
                  <a:schemeClr val="lt1"/>
                </a:solidFill>
              </a:defRPr>
            </a:lvl6pPr>
            <a:lvl7pPr indent="-304800" lvl="6" marL="3200400" rtl="0" algn="ctr">
              <a:spcBef>
                <a:spcPts val="0"/>
              </a:spcBef>
              <a:spcAft>
                <a:spcPts val="0"/>
              </a:spcAft>
              <a:buClr>
                <a:schemeClr val="lt1"/>
              </a:buClr>
              <a:buSzPts val="1200"/>
              <a:buChar char="●"/>
              <a:defRPr sz="1200">
                <a:solidFill>
                  <a:schemeClr val="lt1"/>
                </a:solidFill>
              </a:defRPr>
            </a:lvl7pPr>
            <a:lvl8pPr indent="-304800" lvl="7" marL="3657600" rtl="0" algn="ctr">
              <a:spcBef>
                <a:spcPts val="0"/>
              </a:spcBef>
              <a:spcAft>
                <a:spcPts val="0"/>
              </a:spcAft>
              <a:buClr>
                <a:schemeClr val="lt1"/>
              </a:buClr>
              <a:buSzPts val="1200"/>
              <a:buChar char="○"/>
              <a:defRPr sz="1200">
                <a:solidFill>
                  <a:schemeClr val="lt1"/>
                </a:solidFill>
              </a:defRPr>
            </a:lvl8pPr>
            <a:lvl9pPr indent="-304800" lvl="8" marL="4114800" rtl="0" algn="ctr">
              <a:spcBef>
                <a:spcPts val="0"/>
              </a:spcBef>
              <a:spcAft>
                <a:spcPts val="0"/>
              </a:spcAft>
              <a:buClr>
                <a:schemeClr val="lt1"/>
              </a:buClr>
              <a:buSzPts val="1200"/>
              <a:buChar char="■"/>
              <a:defRPr sz="1200">
                <a:solidFill>
                  <a:schemeClr val="lt1"/>
                </a:solidFill>
              </a:defRPr>
            </a:lvl9pPr>
          </a:lstStyle>
          <a:p/>
        </p:txBody>
      </p:sp>
      <p:sp>
        <p:nvSpPr>
          <p:cNvPr id="509" name="Google Shape;509;p82"/>
          <p:cNvSpPr txBox="1"/>
          <p:nvPr>
            <p:ph hasCustomPrompt="1" idx="14" type="title"/>
          </p:nvPr>
        </p:nvSpPr>
        <p:spPr>
          <a:xfrm>
            <a:off x="6262650" y="1049525"/>
            <a:ext cx="2694900" cy="79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3600"/>
              <a:buNone/>
              <a:defRPr b="1" sz="36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510" name="Google Shape;510;p82"/>
          <p:cNvSpPr txBox="1"/>
          <p:nvPr>
            <p:ph idx="15" type="body"/>
          </p:nvPr>
        </p:nvSpPr>
        <p:spPr>
          <a:xfrm>
            <a:off x="6262691" y="1909200"/>
            <a:ext cx="2694900" cy="8400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Clr>
                <a:schemeClr val="lt1"/>
              </a:buClr>
              <a:buSzPts val="1400"/>
              <a:buChar char="●"/>
              <a:defRPr sz="1400">
                <a:solidFill>
                  <a:schemeClr val="lt1"/>
                </a:solidFill>
              </a:defRPr>
            </a:lvl1pPr>
            <a:lvl2pPr indent="-304800" lvl="1" marL="914400" rtl="0" algn="ctr">
              <a:spcBef>
                <a:spcPts val="0"/>
              </a:spcBef>
              <a:spcAft>
                <a:spcPts val="0"/>
              </a:spcAft>
              <a:buClr>
                <a:schemeClr val="lt1"/>
              </a:buClr>
              <a:buSzPts val="1200"/>
              <a:buChar char="○"/>
              <a:defRPr sz="1200">
                <a:solidFill>
                  <a:schemeClr val="lt1"/>
                </a:solidFill>
              </a:defRPr>
            </a:lvl2pPr>
            <a:lvl3pPr indent="-304800" lvl="2" marL="1371600" rtl="0" algn="ctr">
              <a:spcBef>
                <a:spcPts val="0"/>
              </a:spcBef>
              <a:spcAft>
                <a:spcPts val="0"/>
              </a:spcAft>
              <a:buClr>
                <a:schemeClr val="lt1"/>
              </a:buClr>
              <a:buSzPts val="1200"/>
              <a:buChar char="■"/>
              <a:defRPr sz="1200">
                <a:solidFill>
                  <a:schemeClr val="lt1"/>
                </a:solidFill>
              </a:defRPr>
            </a:lvl3pPr>
            <a:lvl4pPr indent="-304800" lvl="3" marL="1828800" rtl="0" algn="ctr">
              <a:spcBef>
                <a:spcPts val="0"/>
              </a:spcBef>
              <a:spcAft>
                <a:spcPts val="0"/>
              </a:spcAft>
              <a:buClr>
                <a:schemeClr val="lt1"/>
              </a:buClr>
              <a:buSzPts val="1200"/>
              <a:buChar char="●"/>
              <a:defRPr sz="1200">
                <a:solidFill>
                  <a:schemeClr val="lt1"/>
                </a:solidFill>
              </a:defRPr>
            </a:lvl4pPr>
            <a:lvl5pPr indent="-304800" lvl="4" marL="2286000" rtl="0" algn="ctr">
              <a:spcBef>
                <a:spcPts val="0"/>
              </a:spcBef>
              <a:spcAft>
                <a:spcPts val="0"/>
              </a:spcAft>
              <a:buClr>
                <a:schemeClr val="lt1"/>
              </a:buClr>
              <a:buSzPts val="1200"/>
              <a:buChar char="○"/>
              <a:defRPr sz="1200">
                <a:solidFill>
                  <a:schemeClr val="lt1"/>
                </a:solidFill>
              </a:defRPr>
            </a:lvl5pPr>
            <a:lvl6pPr indent="-304800" lvl="5" marL="2743200" rtl="0" algn="ctr">
              <a:spcBef>
                <a:spcPts val="0"/>
              </a:spcBef>
              <a:spcAft>
                <a:spcPts val="0"/>
              </a:spcAft>
              <a:buClr>
                <a:schemeClr val="lt1"/>
              </a:buClr>
              <a:buSzPts val="1200"/>
              <a:buChar char="■"/>
              <a:defRPr sz="1200">
                <a:solidFill>
                  <a:schemeClr val="lt1"/>
                </a:solidFill>
              </a:defRPr>
            </a:lvl6pPr>
            <a:lvl7pPr indent="-304800" lvl="6" marL="3200400" rtl="0" algn="ctr">
              <a:spcBef>
                <a:spcPts val="0"/>
              </a:spcBef>
              <a:spcAft>
                <a:spcPts val="0"/>
              </a:spcAft>
              <a:buClr>
                <a:schemeClr val="lt1"/>
              </a:buClr>
              <a:buSzPts val="1200"/>
              <a:buChar char="●"/>
              <a:defRPr sz="1200">
                <a:solidFill>
                  <a:schemeClr val="lt1"/>
                </a:solidFill>
              </a:defRPr>
            </a:lvl7pPr>
            <a:lvl8pPr indent="-304800" lvl="7" marL="3657600" rtl="0" algn="ctr">
              <a:spcBef>
                <a:spcPts val="0"/>
              </a:spcBef>
              <a:spcAft>
                <a:spcPts val="0"/>
              </a:spcAft>
              <a:buClr>
                <a:schemeClr val="lt1"/>
              </a:buClr>
              <a:buSzPts val="1200"/>
              <a:buChar char="○"/>
              <a:defRPr sz="1200">
                <a:solidFill>
                  <a:schemeClr val="lt1"/>
                </a:solidFill>
              </a:defRPr>
            </a:lvl8pPr>
            <a:lvl9pPr indent="-304800" lvl="8" marL="4114800" rtl="0" algn="ctr">
              <a:spcBef>
                <a:spcPts val="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only">
  <p:cSld name="Header only">
    <p:spTree>
      <p:nvGrpSpPr>
        <p:cNvPr id="511" name="Shape 511"/>
        <p:cNvGrpSpPr/>
        <p:nvPr/>
      </p:nvGrpSpPr>
      <p:grpSpPr>
        <a:xfrm>
          <a:off x="0" y="0"/>
          <a:ext cx="0" cy="0"/>
          <a:chOff x="0" y="0"/>
          <a:chExt cx="0" cy="0"/>
        </a:xfrm>
      </p:grpSpPr>
      <p:sp>
        <p:nvSpPr>
          <p:cNvPr id="512" name="Google Shape;512;p83"/>
          <p:cNvSpPr txBox="1"/>
          <p:nvPr>
            <p:ph idx="1" type="body"/>
          </p:nvPr>
        </p:nvSpPr>
        <p:spPr>
          <a:xfrm>
            <a:off x="341658" y="251562"/>
            <a:ext cx="5756100" cy="314700"/>
          </a:xfrm>
          <a:prstGeom prst="rect">
            <a:avLst/>
          </a:prstGeom>
          <a:noFill/>
          <a:ln>
            <a:noFill/>
          </a:ln>
        </p:spPr>
        <p:txBody>
          <a:bodyPr anchorCtr="0" anchor="t" bIns="0" lIns="0" spcFirstLastPara="1" rIns="0" wrap="square" tIns="0">
            <a:spAutoFit/>
          </a:bodyPr>
          <a:lstStyle>
            <a:lvl1pPr indent="-228600" lvl="0" marL="457200" marR="0" rtl="0" algn="l">
              <a:lnSpc>
                <a:spcPct val="90000"/>
              </a:lnSpc>
              <a:spcBef>
                <a:spcPts val="800"/>
              </a:spcBef>
              <a:spcAft>
                <a:spcPts val="0"/>
              </a:spcAft>
              <a:buClr>
                <a:srgbClr val="2B2B2B"/>
              </a:buClr>
              <a:buSzPts val="2300"/>
              <a:buFont typeface="Arial"/>
              <a:buNone/>
              <a:defRPr b="1" i="0" sz="2300" u="none" cap="none" strike="noStrike">
                <a:solidFill>
                  <a:srgbClr val="2B2B2B"/>
                </a:solidFill>
                <a:latin typeface="EB Garamond"/>
                <a:ea typeface="EB Garamond"/>
                <a:cs typeface="EB Garamond"/>
                <a:sym typeface="EB Garamond"/>
              </a:defRPr>
            </a:lvl1pPr>
            <a:lvl2pPr indent="-228600" lvl="1" marL="914400" marR="0" rtl="0" algn="l">
              <a:lnSpc>
                <a:spcPct val="90000"/>
              </a:lnSpc>
              <a:spcBef>
                <a:spcPts val="12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12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3pPr>
            <a:lvl4pPr indent="-228600" lvl="3" marL="1828800" marR="0" rtl="0" algn="l">
              <a:lnSpc>
                <a:spcPct val="90000"/>
              </a:lnSpc>
              <a:spcBef>
                <a:spcPts val="12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4pPr>
            <a:lvl5pPr indent="-228600" lvl="4" marL="2286000" marR="0" rtl="0" algn="l">
              <a:lnSpc>
                <a:spcPct val="90000"/>
              </a:lnSpc>
              <a:spcBef>
                <a:spcPts val="12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11">
    <p:spTree>
      <p:nvGrpSpPr>
        <p:cNvPr id="513" name="Shape 513"/>
        <p:cNvGrpSpPr/>
        <p:nvPr/>
      </p:nvGrpSpPr>
      <p:grpSpPr>
        <a:xfrm>
          <a:off x="0" y="0"/>
          <a:ext cx="0" cy="0"/>
          <a:chOff x="0" y="0"/>
          <a:chExt cx="0" cy="0"/>
        </a:xfrm>
      </p:grpSpPr>
      <p:sp>
        <p:nvSpPr>
          <p:cNvPr id="514" name="Google Shape;514;p8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ny Overview">
  <p:cSld name="CUSTOM_13">
    <p:spTree>
      <p:nvGrpSpPr>
        <p:cNvPr id="515" name="Shape 515"/>
        <p:cNvGrpSpPr/>
        <p:nvPr/>
      </p:nvGrpSpPr>
      <p:grpSpPr>
        <a:xfrm>
          <a:off x="0" y="0"/>
          <a:ext cx="0" cy="0"/>
          <a:chOff x="0" y="0"/>
          <a:chExt cx="0" cy="0"/>
        </a:xfrm>
      </p:grpSpPr>
      <p:sp>
        <p:nvSpPr>
          <p:cNvPr id="516" name="Google Shape;516;p85"/>
          <p:cNvSpPr/>
          <p:nvPr/>
        </p:nvSpPr>
        <p:spPr>
          <a:xfrm>
            <a:off x="-35225" y="125"/>
            <a:ext cx="3464100" cy="51435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85"/>
          <p:cNvSpPr txBox="1"/>
          <p:nvPr/>
        </p:nvSpPr>
        <p:spPr>
          <a:xfrm>
            <a:off x="213950" y="1217675"/>
            <a:ext cx="3100500" cy="2708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2200">
              <a:solidFill>
                <a:schemeClr val="lt1"/>
              </a:solidFill>
              <a:latin typeface="DM Sans"/>
              <a:ea typeface="DM Sans"/>
              <a:cs typeface="DM Sans"/>
              <a:sym typeface="DM Sans"/>
            </a:endParaRPr>
          </a:p>
        </p:txBody>
      </p:sp>
      <p:sp>
        <p:nvSpPr>
          <p:cNvPr id="518" name="Google Shape;518;p85"/>
          <p:cNvSpPr txBox="1"/>
          <p:nvPr/>
        </p:nvSpPr>
        <p:spPr>
          <a:xfrm>
            <a:off x="3740525" y="1887975"/>
            <a:ext cx="4406400" cy="716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000">
                <a:solidFill>
                  <a:schemeClr val="accent1"/>
                </a:solidFill>
                <a:latin typeface="DM Sans"/>
                <a:ea typeface="DM Sans"/>
                <a:cs typeface="DM Sans"/>
                <a:sym typeface="DM Sans"/>
              </a:rPr>
              <a:t>20+ Years of Expertise</a:t>
            </a:r>
            <a:endParaRPr b="1" sz="2000">
              <a:solidFill>
                <a:schemeClr val="accent1"/>
              </a:solidFill>
              <a:latin typeface="DM Sans"/>
              <a:ea typeface="DM Sans"/>
              <a:cs typeface="DM Sans"/>
              <a:sym typeface="DM Sans"/>
            </a:endParaRPr>
          </a:p>
          <a:p>
            <a:pPr indent="0" lvl="0" marL="0" rtl="0" algn="l">
              <a:lnSpc>
                <a:spcPct val="90000"/>
              </a:lnSpc>
              <a:spcBef>
                <a:spcPts val="800"/>
              </a:spcBef>
              <a:spcAft>
                <a:spcPts val="0"/>
              </a:spcAft>
              <a:buNone/>
            </a:pPr>
            <a:r>
              <a:rPr lang="en" sz="1100">
                <a:solidFill>
                  <a:schemeClr val="dk1"/>
                </a:solidFill>
                <a:latin typeface="DM Sans"/>
                <a:ea typeface="DM Sans"/>
                <a:cs typeface="DM Sans"/>
                <a:sym typeface="DM Sans"/>
              </a:rPr>
              <a:t>Providing unparalleled innovation since 2001</a:t>
            </a:r>
            <a:endParaRPr>
              <a:latin typeface="DM Sans"/>
              <a:ea typeface="DM Sans"/>
              <a:cs typeface="DM Sans"/>
              <a:sym typeface="DM Sans"/>
            </a:endParaRPr>
          </a:p>
        </p:txBody>
      </p:sp>
      <p:sp>
        <p:nvSpPr>
          <p:cNvPr id="519" name="Google Shape;519;p85"/>
          <p:cNvSpPr txBox="1"/>
          <p:nvPr/>
        </p:nvSpPr>
        <p:spPr>
          <a:xfrm>
            <a:off x="3740525" y="225975"/>
            <a:ext cx="4840800" cy="716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000">
                <a:solidFill>
                  <a:schemeClr val="accent1"/>
                </a:solidFill>
                <a:latin typeface="DM Sans"/>
                <a:ea typeface="DM Sans"/>
                <a:cs typeface="DM Sans"/>
                <a:sym typeface="DM Sans"/>
              </a:rPr>
              <a:t>1,300+ Customers</a:t>
            </a:r>
            <a:endParaRPr b="1" sz="2000">
              <a:solidFill>
                <a:schemeClr val="accent1"/>
              </a:solidFill>
              <a:latin typeface="DM Sans"/>
              <a:ea typeface="DM Sans"/>
              <a:cs typeface="DM Sans"/>
              <a:sym typeface="DM Sans"/>
            </a:endParaRPr>
          </a:p>
          <a:p>
            <a:pPr indent="0" lvl="0" marL="0" rtl="0" algn="l">
              <a:lnSpc>
                <a:spcPct val="90000"/>
              </a:lnSpc>
              <a:spcBef>
                <a:spcPts val="800"/>
              </a:spcBef>
              <a:spcAft>
                <a:spcPts val="0"/>
              </a:spcAft>
              <a:buNone/>
            </a:pPr>
            <a:r>
              <a:rPr lang="en" sz="1100">
                <a:solidFill>
                  <a:schemeClr val="dk1"/>
                </a:solidFill>
                <a:latin typeface="DM Sans"/>
                <a:ea typeface="DM Sans"/>
                <a:cs typeface="DM Sans"/>
                <a:sym typeface="DM Sans"/>
              </a:rPr>
              <a:t>60,000+ users in 90+ countries from all industries</a:t>
            </a:r>
            <a:endParaRPr>
              <a:latin typeface="DM Sans"/>
              <a:ea typeface="DM Sans"/>
              <a:cs typeface="DM Sans"/>
              <a:sym typeface="DM Sans"/>
            </a:endParaRPr>
          </a:p>
        </p:txBody>
      </p:sp>
      <p:sp>
        <p:nvSpPr>
          <p:cNvPr id="520" name="Google Shape;520;p85"/>
          <p:cNvSpPr txBox="1"/>
          <p:nvPr/>
        </p:nvSpPr>
        <p:spPr>
          <a:xfrm>
            <a:off x="3740525" y="1095063"/>
            <a:ext cx="7333200" cy="716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000">
                <a:solidFill>
                  <a:schemeClr val="accent1"/>
                </a:solidFill>
                <a:latin typeface="DM Sans"/>
                <a:ea typeface="DM Sans"/>
                <a:cs typeface="DM Sans"/>
                <a:sym typeface="DM Sans"/>
              </a:rPr>
              <a:t>300+ Employees </a:t>
            </a:r>
            <a:endParaRPr b="1" sz="2000">
              <a:solidFill>
                <a:schemeClr val="accent1"/>
              </a:solidFill>
              <a:latin typeface="DM Sans"/>
              <a:ea typeface="DM Sans"/>
              <a:cs typeface="DM Sans"/>
              <a:sym typeface="DM Sans"/>
            </a:endParaRPr>
          </a:p>
          <a:p>
            <a:pPr indent="0" lvl="0" marL="0" rtl="0" algn="l">
              <a:lnSpc>
                <a:spcPct val="90000"/>
              </a:lnSpc>
              <a:spcBef>
                <a:spcPts val="800"/>
              </a:spcBef>
              <a:spcAft>
                <a:spcPts val="0"/>
              </a:spcAft>
              <a:buNone/>
            </a:pPr>
            <a:r>
              <a:rPr lang="en" sz="1100">
                <a:solidFill>
                  <a:schemeClr val="dk1"/>
                </a:solidFill>
                <a:latin typeface="DM Sans"/>
                <a:ea typeface="DM Sans"/>
                <a:cs typeface="DM Sans"/>
                <a:sym typeface="DM Sans"/>
              </a:rPr>
              <a:t>Across the U.S., Canada, UK, India, and Australia </a:t>
            </a:r>
            <a:endParaRPr>
              <a:latin typeface="DM Sans"/>
              <a:ea typeface="DM Sans"/>
              <a:cs typeface="DM Sans"/>
              <a:sym typeface="DM Sans"/>
            </a:endParaRPr>
          </a:p>
        </p:txBody>
      </p:sp>
      <p:sp>
        <p:nvSpPr>
          <p:cNvPr id="521" name="Google Shape;521;p85"/>
          <p:cNvSpPr txBox="1"/>
          <p:nvPr/>
        </p:nvSpPr>
        <p:spPr>
          <a:xfrm>
            <a:off x="3740525" y="2619000"/>
            <a:ext cx="47733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accent1"/>
                </a:solidFill>
                <a:latin typeface="DM Sans"/>
                <a:ea typeface="DM Sans"/>
                <a:cs typeface="DM Sans"/>
                <a:sym typeface="DM Sans"/>
              </a:rPr>
              <a:t>Market Leader</a:t>
            </a:r>
            <a:endParaRPr b="1" sz="2000">
              <a:solidFill>
                <a:schemeClr val="accent1"/>
              </a:solidFill>
              <a:latin typeface="DM Sans"/>
              <a:ea typeface="DM Sans"/>
              <a:cs typeface="DM Sans"/>
              <a:sym typeface="DM Sans"/>
            </a:endParaRPr>
          </a:p>
          <a:p>
            <a:pPr indent="0" lvl="0" marL="0" rtl="0" algn="l">
              <a:spcBef>
                <a:spcPts val="0"/>
              </a:spcBef>
              <a:spcAft>
                <a:spcPts val="0"/>
              </a:spcAft>
              <a:buNone/>
            </a:pPr>
            <a:r>
              <a:rPr lang="en" sz="1100">
                <a:latin typeface="DM Sans"/>
                <a:ea typeface="DM Sans"/>
                <a:cs typeface="DM Sans"/>
                <a:sym typeface="DM Sans"/>
              </a:rPr>
              <a:t>Consistently recognized by leading industry firms and organizations</a:t>
            </a:r>
            <a:endParaRPr sz="1100">
              <a:latin typeface="DM Sans"/>
              <a:ea typeface="DM Sans"/>
              <a:cs typeface="DM Sans"/>
              <a:sym typeface="DM Sans"/>
            </a:endParaRPr>
          </a:p>
        </p:txBody>
      </p:sp>
      <p:sp>
        <p:nvSpPr>
          <p:cNvPr id="522" name="Google Shape;522;p85"/>
          <p:cNvSpPr/>
          <p:nvPr/>
        </p:nvSpPr>
        <p:spPr>
          <a:xfrm rot="5400000">
            <a:off x="648900" y="-466675"/>
            <a:ext cx="628200" cy="19962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3" name="Google Shape;523;p85"/>
          <p:cNvPicPr preferRelativeResize="0"/>
          <p:nvPr/>
        </p:nvPicPr>
        <p:blipFill>
          <a:blip r:embed="rId2">
            <a:alphaModFix/>
          </a:blip>
          <a:stretch>
            <a:fillRect/>
          </a:stretch>
        </p:blipFill>
        <p:spPr>
          <a:xfrm>
            <a:off x="213939" y="138186"/>
            <a:ext cx="1498131" cy="786475"/>
          </a:xfrm>
          <a:prstGeom prst="rect">
            <a:avLst/>
          </a:prstGeom>
          <a:noFill/>
          <a:ln>
            <a:noFill/>
          </a:ln>
        </p:spPr>
      </p:pic>
      <p:sp>
        <p:nvSpPr>
          <p:cNvPr id="524" name="Google Shape;524;p85"/>
          <p:cNvSpPr txBox="1"/>
          <p:nvPr/>
        </p:nvSpPr>
        <p:spPr>
          <a:xfrm>
            <a:off x="3740525" y="4280250"/>
            <a:ext cx="9630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lang="en" sz="1000">
                <a:solidFill>
                  <a:schemeClr val="dk1"/>
                </a:solidFill>
                <a:latin typeface="DM Sans"/>
                <a:ea typeface="DM Sans"/>
                <a:cs typeface="DM Sans"/>
                <a:sym typeface="DM Sans"/>
              </a:rPr>
              <a:t>Top Rated Vendor by TrustRadius </a:t>
            </a:r>
            <a:endParaRPr sz="1000">
              <a:solidFill>
                <a:schemeClr val="dk1"/>
              </a:solidFill>
              <a:latin typeface="DM Sans"/>
              <a:ea typeface="DM Sans"/>
              <a:cs typeface="DM Sans"/>
              <a:sym typeface="DM Sans"/>
            </a:endParaRPr>
          </a:p>
        </p:txBody>
      </p:sp>
      <p:sp>
        <p:nvSpPr>
          <p:cNvPr id="525" name="Google Shape;525;p85"/>
          <p:cNvSpPr txBox="1"/>
          <p:nvPr/>
        </p:nvSpPr>
        <p:spPr>
          <a:xfrm>
            <a:off x="4846263" y="4295325"/>
            <a:ext cx="1056900" cy="738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None/>
            </a:pPr>
            <a:r>
              <a:rPr lang="en" sz="1000">
                <a:solidFill>
                  <a:schemeClr val="dk1"/>
                </a:solidFill>
                <a:latin typeface="DM Sans"/>
                <a:ea typeface="DM Sans"/>
                <a:cs typeface="DM Sans"/>
                <a:sym typeface="DM Sans"/>
              </a:rPr>
              <a:t>Enterprise and Mid-Market Leader on G2 Crowd </a:t>
            </a:r>
            <a:endParaRPr sz="1000">
              <a:solidFill>
                <a:schemeClr val="dk1"/>
              </a:solidFill>
              <a:latin typeface="DM Sans"/>
              <a:ea typeface="DM Sans"/>
              <a:cs typeface="DM Sans"/>
              <a:sym typeface="DM Sans"/>
            </a:endParaRPr>
          </a:p>
        </p:txBody>
      </p:sp>
      <p:sp>
        <p:nvSpPr>
          <p:cNvPr id="526" name="Google Shape;526;p85"/>
          <p:cNvSpPr txBox="1"/>
          <p:nvPr/>
        </p:nvSpPr>
        <p:spPr>
          <a:xfrm>
            <a:off x="5932100" y="4280250"/>
            <a:ext cx="1056900" cy="738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None/>
            </a:pPr>
            <a:r>
              <a:rPr lang="en" sz="1000">
                <a:solidFill>
                  <a:schemeClr val="dk1"/>
                </a:solidFill>
                <a:latin typeface="DM Sans"/>
                <a:ea typeface="DM Sans"/>
                <a:cs typeface="DM Sans"/>
                <a:sym typeface="DM Sans"/>
              </a:rPr>
              <a:t>Leader in Nucleus Research Value Matrix </a:t>
            </a:r>
            <a:endParaRPr sz="1000">
              <a:solidFill>
                <a:schemeClr val="dk1"/>
              </a:solidFill>
              <a:latin typeface="DM Sans"/>
              <a:ea typeface="DM Sans"/>
              <a:cs typeface="DM Sans"/>
              <a:sym typeface="DM Sans"/>
            </a:endParaRPr>
          </a:p>
        </p:txBody>
      </p:sp>
      <p:pic>
        <p:nvPicPr>
          <p:cNvPr id="527" name="Google Shape;527;p85"/>
          <p:cNvPicPr preferRelativeResize="0"/>
          <p:nvPr/>
        </p:nvPicPr>
        <p:blipFill>
          <a:blip r:embed="rId3">
            <a:alphaModFix/>
          </a:blip>
          <a:stretch>
            <a:fillRect/>
          </a:stretch>
        </p:blipFill>
        <p:spPr>
          <a:xfrm>
            <a:off x="7215175" y="3581310"/>
            <a:ext cx="735574" cy="551675"/>
          </a:xfrm>
          <a:prstGeom prst="rect">
            <a:avLst/>
          </a:prstGeom>
          <a:noFill/>
          <a:ln>
            <a:noFill/>
          </a:ln>
        </p:spPr>
      </p:pic>
      <p:sp>
        <p:nvSpPr>
          <p:cNvPr id="528" name="Google Shape;528;p85"/>
          <p:cNvSpPr txBox="1"/>
          <p:nvPr/>
        </p:nvSpPr>
        <p:spPr>
          <a:xfrm>
            <a:off x="7096313" y="4226175"/>
            <a:ext cx="1056900" cy="877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None/>
            </a:pPr>
            <a:r>
              <a:rPr lang="en" sz="1000">
                <a:solidFill>
                  <a:schemeClr val="dk1"/>
                </a:solidFill>
                <a:latin typeface="DM Sans"/>
                <a:ea typeface="DM Sans"/>
                <a:cs typeface="DM Sans"/>
                <a:sym typeface="DM Sans"/>
              </a:rPr>
              <a:t>Leader in Dresner Wisdom of Crowds for EPM 2022 </a:t>
            </a:r>
            <a:endParaRPr/>
          </a:p>
        </p:txBody>
      </p:sp>
      <p:pic>
        <p:nvPicPr>
          <p:cNvPr id="529" name="Google Shape;529;p85"/>
          <p:cNvPicPr preferRelativeResize="0"/>
          <p:nvPr/>
        </p:nvPicPr>
        <p:blipFill>
          <a:blip r:embed="rId4">
            <a:alphaModFix/>
          </a:blip>
          <a:stretch>
            <a:fillRect/>
          </a:stretch>
        </p:blipFill>
        <p:spPr>
          <a:xfrm>
            <a:off x="8280841" y="3594757"/>
            <a:ext cx="697664" cy="389025"/>
          </a:xfrm>
          <a:prstGeom prst="rect">
            <a:avLst/>
          </a:prstGeom>
          <a:noFill/>
          <a:ln>
            <a:noFill/>
          </a:ln>
        </p:spPr>
      </p:pic>
      <p:sp>
        <p:nvSpPr>
          <p:cNvPr id="530" name="Google Shape;530;p85"/>
          <p:cNvSpPr txBox="1"/>
          <p:nvPr/>
        </p:nvSpPr>
        <p:spPr>
          <a:xfrm>
            <a:off x="8101214" y="4228000"/>
            <a:ext cx="1056900" cy="738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None/>
            </a:pPr>
            <a:r>
              <a:rPr lang="en" sz="1000">
                <a:solidFill>
                  <a:schemeClr val="dk1"/>
                </a:solidFill>
                <a:latin typeface="DM Sans"/>
                <a:ea typeface="DM Sans"/>
                <a:cs typeface="DM Sans"/>
                <a:sym typeface="DM Sans"/>
              </a:rPr>
              <a:t>11-time Leader in Constellation Shortlist </a:t>
            </a:r>
            <a:endParaRPr sz="1000">
              <a:solidFill>
                <a:schemeClr val="dk1"/>
              </a:solidFill>
              <a:latin typeface="DM Sans"/>
              <a:ea typeface="DM Sans"/>
              <a:cs typeface="DM Sans"/>
              <a:sym typeface="DM Sans"/>
            </a:endParaRPr>
          </a:p>
        </p:txBody>
      </p:sp>
      <p:pic>
        <p:nvPicPr>
          <p:cNvPr id="531" name="Google Shape;531;p85"/>
          <p:cNvPicPr preferRelativeResize="0"/>
          <p:nvPr/>
        </p:nvPicPr>
        <p:blipFill rotWithShape="1">
          <a:blip r:embed="rId5">
            <a:alphaModFix/>
          </a:blip>
          <a:srcRect b="16839" l="0" r="0" t="0"/>
          <a:stretch/>
        </p:blipFill>
        <p:spPr>
          <a:xfrm>
            <a:off x="303375" y="3412626"/>
            <a:ext cx="2738028" cy="1730999"/>
          </a:xfrm>
          <a:prstGeom prst="rect">
            <a:avLst/>
          </a:prstGeom>
          <a:noFill/>
          <a:ln>
            <a:noFill/>
          </a:ln>
        </p:spPr>
      </p:pic>
      <p:pic>
        <p:nvPicPr>
          <p:cNvPr id="532" name="Google Shape;532;p85"/>
          <p:cNvPicPr preferRelativeResize="0"/>
          <p:nvPr/>
        </p:nvPicPr>
        <p:blipFill>
          <a:blip r:embed="rId6">
            <a:alphaModFix/>
          </a:blip>
          <a:stretch>
            <a:fillRect/>
          </a:stretch>
        </p:blipFill>
        <p:spPr>
          <a:xfrm>
            <a:off x="5049375" y="3594762"/>
            <a:ext cx="650684" cy="738900"/>
          </a:xfrm>
          <a:prstGeom prst="rect">
            <a:avLst/>
          </a:prstGeom>
          <a:noFill/>
          <a:ln>
            <a:noFill/>
          </a:ln>
        </p:spPr>
      </p:pic>
      <p:pic>
        <p:nvPicPr>
          <p:cNvPr id="533" name="Google Shape;533;p85"/>
          <p:cNvPicPr preferRelativeResize="0"/>
          <p:nvPr/>
        </p:nvPicPr>
        <p:blipFill>
          <a:blip r:embed="rId7">
            <a:alphaModFix/>
          </a:blip>
          <a:stretch>
            <a:fillRect/>
          </a:stretch>
        </p:blipFill>
        <p:spPr>
          <a:xfrm>
            <a:off x="3551012" y="3688363"/>
            <a:ext cx="593674" cy="551674"/>
          </a:xfrm>
          <a:prstGeom prst="rect">
            <a:avLst/>
          </a:prstGeom>
          <a:noFill/>
          <a:ln>
            <a:noFill/>
          </a:ln>
        </p:spPr>
      </p:pic>
      <p:pic>
        <p:nvPicPr>
          <p:cNvPr id="534" name="Google Shape;534;p85"/>
          <p:cNvPicPr preferRelativeResize="0"/>
          <p:nvPr/>
        </p:nvPicPr>
        <p:blipFill>
          <a:blip r:embed="rId8">
            <a:alphaModFix/>
          </a:blip>
          <a:stretch>
            <a:fillRect/>
          </a:stretch>
        </p:blipFill>
        <p:spPr>
          <a:xfrm>
            <a:off x="4223663" y="3688363"/>
            <a:ext cx="593674" cy="551674"/>
          </a:xfrm>
          <a:prstGeom prst="rect">
            <a:avLst/>
          </a:prstGeom>
          <a:noFill/>
          <a:ln>
            <a:noFill/>
          </a:ln>
        </p:spPr>
      </p:pic>
      <p:pic>
        <p:nvPicPr>
          <p:cNvPr id="535" name="Google Shape;535;p85"/>
          <p:cNvPicPr preferRelativeResize="0"/>
          <p:nvPr/>
        </p:nvPicPr>
        <p:blipFill>
          <a:blip r:embed="rId9">
            <a:alphaModFix/>
          </a:blip>
          <a:stretch>
            <a:fillRect/>
          </a:stretch>
        </p:blipFill>
        <p:spPr>
          <a:xfrm>
            <a:off x="6273257" y="3688370"/>
            <a:ext cx="551651" cy="55165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bg>
      <p:bgPr>
        <a:solidFill>
          <a:srgbClr val="A96FD6"/>
        </a:solidFill>
      </p:bgPr>
    </p:bg>
    <p:spTree>
      <p:nvGrpSpPr>
        <p:cNvPr id="536" name="Shape 536"/>
        <p:cNvGrpSpPr/>
        <p:nvPr/>
      </p:nvGrpSpPr>
      <p:grpSpPr>
        <a:xfrm>
          <a:off x="0" y="0"/>
          <a:ext cx="0" cy="0"/>
          <a:chOff x="0" y="0"/>
          <a:chExt cx="0" cy="0"/>
        </a:xfrm>
      </p:grpSpPr>
      <p:sp>
        <p:nvSpPr>
          <p:cNvPr id="537" name="Google Shape;537;p86"/>
          <p:cNvSpPr txBox="1"/>
          <p:nvPr>
            <p:ph idx="12" type="sldNum"/>
          </p:nvPr>
        </p:nvSpPr>
        <p:spPr>
          <a:xfrm>
            <a:off x="6947807" y="4723720"/>
            <a:ext cx="2057400" cy="273900"/>
          </a:xfrm>
          <a:prstGeom prst="rect">
            <a:avLst/>
          </a:prstGeom>
          <a:noFill/>
          <a:ln cap="flat" cmpd="sng" w="9525">
            <a:solidFill>
              <a:schemeClr val="accent2"/>
            </a:solidFill>
            <a:prstDash val="dash"/>
            <a:round/>
            <a:headEnd len="sm" w="sm" type="none"/>
            <a:tailEnd len="sm" w="sm" type="none"/>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538" name="Google Shape;538;p86"/>
          <p:cNvSpPr/>
          <p:nvPr/>
        </p:nvSpPr>
        <p:spPr>
          <a:xfrm>
            <a:off x="2656115" y="655863"/>
            <a:ext cx="3831900" cy="3831900"/>
          </a:xfrm>
          <a:prstGeom prst="ellipse">
            <a:avLst/>
          </a:prstGeom>
          <a:noFill/>
          <a:ln cap="flat" cmpd="sng" w="19050">
            <a:solidFill>
              <a:schemeClr val="accent5">
                <a:alpha val="85490"/>
              </a:schemeClr>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9" name="Google Shape;539;p86"/>
          <p:cNvSpPr/>
          <p:nvPr/>
        </p:nvSpPr>
        <p:spPr>
          <a:xfrm>
            <a:off x="2269536" y="269285"/>
            <a:ext cx="4605000" cy="4605000"/>
          </a:xfrm>
          <a:prstGeom prst="ellipse">
            <a:avLst/>
          </a:prstGeom>
          <a:noFill/>
          <a:ln cap="flat" cmpd="sng" w="19050">
            <a:solidFill>
              <a:schemeClr val="accent5">
                <a:alpha val="63530"/>
              </a:schemeClr>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0" name="Google Shape;540;p86"/>
          <p:cNvSpPr/>
          <p:nvPr/>
        </p:nvSpPr>
        <p:spPr>
          <a:xfrm>
            <a:off x="1883318" y="-116934"/>
            <a:ext cx="5377200" cy="5377200"/>
          </a:xfrm>
          <a:prstGeom prst="ellipse">
            <a:avLst/>
          </a:prstGeom>
          <a:noFill/>
          <a:ln cap="flat" cmpd="sng" w="19050">
            <a:solidFill>
              <a:schemeClr val="accent5">
                <a:alpha val="49410"/>
              </a:schemeClr>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1" name="Google Shape;541;p86"/>
          <p:cNvSpPr/>
          <p:nvPr/>
        </p:nvSpPr>
        <p:spPr>
          <a:xfrm>
            <a:off x="1356014" y="-644237"/>
            <a:ext cx="6432000" cy="6432000"/>
          </a:xfrm>
          <a:prstGeom prst="ellipse">
            <a:avLst/>
          </a:prstGeom>
          <a:noFill/>
          <a:ln cap="flat" cmpd="sng" w="19050">
            <a:solidFill>
              <a:schemeClr val="accent5">
                <a:alpha val="35290"/>
              </a:schemeClr>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2" name="Google Shape;542;p86"/>
          <p:cNvSpPr/>
          <p:nvPr/>
        </p:nvSpPr>
        <p:spPr>
          <a:xfrm>
            <a:off x="723847" y="-1276403"/>
            <a:ext cx="7696200" cy="7696200"/>
          </a:xfrm>
          <a:prstGeom prst="ellipse">
            <a:avLst/>
          </a:prstGeom>
          <a:noFill/>
          <a:ln cap="flat" cmpd="sng" w="19050">
            <a:solidFill>
              <a:schemeClr val="accent5">
                <a:alpha val="35290"/>
              </a:schemeClr>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3" name="Google Shape;543;p86"/>
          <p:cNvSpPr/>
          <p:nvPr/>
        </p:nvSpPr>
        <p:spPr>
          <a:xfrm>
            <a:off x="78353" y="-1921897"/>
            <a:ext cx="8987400" cy="8987400"/>
          </a:xfrm>
          <a:prstGeom prst="ellipse">
            <a:avLst/>
          </a:prstGeom>
          <a:noFill/>
          <a:ln cap="flat" cmpd="sng" w="19050">
            <a:solidFill>
              <a:schemeClr val="accent5">
                <a:alpha val="23530"/>
              </a:schemeClr>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Content 2">
  <p:cSld name="Title and Bullet Content_4">
    <p:spTree>
      <p:nvGrpSpPr>
        <p:cNvPr id="544" name="Shape 544"/>
        <p:cNvGrpSpPr/>
        <p:nvPr/>
      </p:nvGrpSpPr>
      <p:grpSpPr>
        <a:xfrm>
          <a:off x="0" y="0"/>
          <a:ext cx="0" cy="0"/>
          <a:chOff x="0" y="0"/>
          <a:chExt cx="0" cy="0"/>
        </a:xfrm>
      </p:grpSpPr>
      <p:sp>
        <p:nvSpPr>
          <p:cNvPr id="545" name="Google Shape;545;p87"/>
          <p:cNvSpPr txBox="1"/>
          <p:nvPr>
            <p:ph idx="1" type="body"/>
          </p:nvPr>
        </p:nvSpPr>
        <p:spPr>
          <a:xfrm>
            <a:off x="531160" y="1413051"/>
            <a:ext cx="8075100" cy="32196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600"/>
              </a:spcBef>
              <a:spcAft>
                <a:spcPts val="0"/>
              </a:spcAft>
              <a:buClr>
                <a:schemeClr val="accent3"/>
              </a:buClr>
              <a:buSzPts val="2400"/>
              <a:buFont typeface="Courier New"/>
              <a:buChar char="o"/>
              <a:defRPr b="0" i="0" sz="2200">
                <a:solidFill>
                  <a:schemeClr val="dk1"/>
                </a:solidFill>
                <a:latin typeface="Roboto Light"/>
                <a:ea typeface="Roboto Light"/>
                <a:cs typeface="Roboto Light"/>
                <a:sym typeface="Roboto Light"/>
              </a:defRPr>
            </a:lvl1pPr>
            <a:lvl2pPr indent="-342900" lvl="1" marL="914400" rtl="0" algn="l">
              <a:lnSpc>
                <a:spcPct val="100000"/>
              </a:lnSpc>
              <a:spcBef>
                <a:spcPts val="600"/>
              </a:spcBef>
              <a:spcAft>
                <a:spcPts val="0"/>
              </a:spcAft>
              <a:buClr>
                <a:srgbClr val="E86A5C"/>
              </a:buClr>
              <a:buSzPts val="1800"/>
              <a:buFont typeface="Arial"/>
              <a:buChar char="•"/>
              <a:defRPr sz="1800">
                <a:latin typeface="Open Sans"/>
                <a:ea typeface="Open Sans"/>
                <a:cs typeface="Open Sans"/>
                <a:sym typeface="Open Sans"/>
              </a:defRPr>
            </a:lvl2pPr>
            <a:lvl3pPr indent="-317500" lvl="2" marL="1371600" rtl="0" algn="l">
              <a:lnSpc>
                <a:spcPct val="100000"/>
              </a:lnSpc>
              <a:spcBef>
                <a:spcPts val="600"/>
              </a:spcBef>
              <a:spcAft>
                <a:spcPts val="0"/>
              </a:spcAft>
              <a:buClr>
                <a:srgbClr val="E86A5C"/>
              </a:buClr>
              <a:buSzPts val="1400"/>
              <a:buFont typeface="Arial"/>
              <a:buChar char="•"/>
              <a:defRPr>
                <a:latin typeface="Open Sans"/>
                <a:ea typeface="Open Sans"/>
                <a:cs typeface="Open Sans"/>
                <a:sym typeface="Open Sans"/>
              </a:defRPr>
            </a:lvl3pPr>
            <a:lvl4pPr indent="-298450" lvl="3" marL="1828800" rtl="0" algn="l">
              <a:lnSpc>
                <a:spcPct val="100000"/>
              </a:lnSpc>
              <a:spcBef>
                <a:spcPts val="600"/>
              </a:spcBef>
              <a:spcAft>
                <a:spcPts val="0"/>
              </a:spcAft>
              <a:buClr>
                <a:srgbClr val="E86A5C"/>
              </a:buClr>
              <a:buSzPts val="1100"/>
              <a:buFont typeface="Courier New"/>
              <a:buChar char="o"/>
              <a:defRPr>
                <a:latin typeface="Open Sans"/>
                <a:ea typeface="Open Sans"/>
                <a:cs typeface="Open Sans"/>
                <a:sym typeface="Open Sans"/>
              </a:defRPr>
            </a:lvl4pPr>
            <a:lvl5pPr indent="-285750" lvl="4" marL="2286000" rtl="0" algn="l">
              <a:lnSpc>
                <a:spcPct val="100000"/>
              </a:lnSpc>
              <a:spcBef>
                <a:spcPts val="600"/>
              </a:spcBef>
              <a:spcAft>
                <a:spcPts val="0"/>
              </a:spcAft>
              <a:buClr>
                <a:srgbClr val="E86A5C"/>
              </a:buClr>
              <a:buSzPts val="900"/>
              <a:buFont typeface="Courier New"/>
              <a:buChar char="o"/>
              <a:defRPr sz="1200">
                <a:latin typeface="Open Sans"/>
                <a:ea typeface="Open Sans"/>
                <a:cs typeface="Open Sans"/>
                <a:sym typeface="Open Sans"/>
              </a:defRPr>
            </a:lvl5pPr>
            <a:lvl6pPr indent="-228600" lvl="5" marL="2743200" rtl="0" algn="l">
              <a:lnSpc>
                <a:spcPct val="100000"/>
              </a:lnSpc>
              <a:spcBef>
                <a:spcPts val="0"/>
              </a:spcBef>
              <a:spcAft>
                <a:spcPts val="0"/>
              </a:spcAft>
              <a:buSzPts val="1400"/>
              <a:buNone/>
              <a:defRPr/>
            </a:lvl6pPr>
            <a:lvl7pPr indent="-228600" lvl="6" marL="3200400" rtl="0" algn="l">
              <a:lnSpc>
                <a:spcPct val="100000"/>
              </a:lnSpc>
              <a:spcBef>
                <a:spcPts val="0"/>
              </a:spcBef>
              <a:spcAft>
                <a:spcPts val="0"/>
              </a:spcAft>
              <a:buSzPts val="1400"/>
              <a:buNone/>
              <a:defRPr/>
            </a:lvl7pPr>
            <a:lvl8pPr indent="-228600" lvl="7" marL="3657600" rtl="0" algn="l">
              <a:lnSpc>
                <a:spcPct val="100000"/>
              </a:lnSpc>
              <a:spcBef>
                <a:spcPts val="0"/>
              </a:spcBef>
              <a:spcAft>
                <a:spcPts val="0"/>
              </a:spcAft>
              <a:buSzPts val="1400"/>
              <a:buNone/>
              <a:defRPr/>
            </a:lvl8pPr>
            <a:lvl9pPr indent="-228600" lvl="8" marL="4114800" rtl="0" algn="l">
              <a:lnSpc>
                <a:spcPct val="100000"/>
              </a:lnSpc>
              <a:spcBef>
                <a:spcPts val="0"/>
              </a:spcBef>
              <a:spcAft>
                <a:spcPts val="0"/>
              </a:spcAft>
              <a:buSzPts val="1400"/>
              <a:buNone/>
              <a:defRPr/>
            </a:lvl9pPr>
          </a:lstStyle>
          <a:p/>
        </p:txBody>
      </p:sp>
      <p:sp>
        <p:nvSpPr>
          <p:cNvPr id="546" name="Google Shape;546;p87"/>
          <p:cNvSpPr txBox="1"/>
          <p:nvPr>
            <p:ph type="title"/>
          </p:nvPr>
        </p:nvSpPr>
        <p:spPr>
          <a:xfrm>
            <a:off x="531160" y="277565"/>
            <a:ext cx="8075100" cy="7275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7" name="Google Shape;547;p87"/>
          <p:cNvSpPr txBox="1"/>
          <p:nvPr>
            <p:ph idx="2" type="body"/>
          </p:nvPr>
        </p:nvSpPr>
        <p:spPr>
          <a:xfrm>
            <a:off x="531626" y="1076922"/>
            <a:ext cx="8073900" cy="3015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600"/>
              </a:spcBef>
              <a:spcAft>
                <a:spcPts val="0"/>
              </a:spcAft>
              <a:buSzPts val="2400"/>
              <a:buNone/>
              <a:defRPr b="0" i="0">
                <a:solidFill>
                  <a:schemeClr val="dk1"/>
                </a:solidFill>
                <a:latin typeface="Roboto Medium"/>
                <a:ea typeface="Roboto Medium"/>
                <a:cs typeface="Roboto Medium"/>
                <a:sym typeface="Roboto Medium"/>
              </a:defRPr>
            </a:lvl1pPr>
            <a:lvl2pPr indent="-342900" lvl="1" marL="914400" rtl="0" algn="l">
              <a:lnSpc>
                <a:spcPct val="100000"/>
              </a:lnSpc>
              <a:spcBef>
                <a:spcPts val="600"/>
              </a:spcBef>
              <a:spcAft>
                <a:spcPts val="0"/>
              </a:spcAft>
              <a:buSzPts val="1800"/>
              <a:buChar char="•"/>
              <a:defRPr/>
            </a:lvl2pPr>
            <a:lvl3pPr indent="-342900" lvl="2" marL="1371600" rtl="0" algn="l">
              <a:lnSpc>
                <a:spcPct val="100000"/>
              </a:lnSpc>
              <a:spcBef>
                <a:spcPts val="600"/>
              </a:spcBef>
              <a:spcAft>
                <a:spcPts val="0"/>
              </a:spcAft>
              <a:buSzPts val="1800"/>
              <a:buChar char="•"/>
              <a:defRPr/>
            </a:lvl3pPr>
            <a:lvl4pPr indent="-317500" lvl="3" marL="1828800" rtl="0" algn="l">
              <a:lnSpc>
                <a:spcPct val="100000"/>
              </a:lnSpc>
              <a:spcBef>
                <a:spcPts val="600"/>
              </a:spcBef>
              <a:spcAft>
                <a:spcPts val="0"/>
              </a:spcAft>
              <a:buSzPts val="1400"/>
              <a:buChar char="o"/>
              <a:defRPr/>
            </a:lvl4pPr>
            <a:lvl5pPr indent="-317500" lvl="4" marL="2286000" rtl="0" algn="l">
              <a:lnSpc>
                <a:spcPct val="100000"/>
              </a:lnSpc>
              <a:spcBef>
                <a:spcPts val="600"/>
              </a:spcBef>
              <a:spcAft>
                <a:spcPts val="0"/>
              </a:spcAft>
              <a:buSzPts val="1400"/>
              <a:buChar char="o"/>
              <a:defRPr/>
            </a:lvl5pPr>
            <a:lvl6pPr indent="-228600" lvl="5" marL="2743200" rtl="0" algn="l">
              <a:lnSpc>
                <a:spcPct val="100000"/>
              </a:lnSpc>
              <a:spcBef>
                <a:spcPts val="0"/>
              </a:spcBef>
              <a:spcAft>
                <a:spcPts val="0"/>
              </a:spcAft>
              <a:buSzPts val="1400"/>
              <a:buNone/>
              <a:defRPr/>
            </a:lvl6pPr>
            <a:lvl7pPr indent="-228600" lvl="6" marL="3200400" rtl="0" algn="l">
              <a:lnSpc>
                <a:spcPct val="100000"/>
              </a:lnSpc>
              <a:spcBef>
                <a:spcPts val="0"/>
              </a:spcBef>
              <a:spcAft>
                <a:spcPts val="0"/>
              </a:spcAft>
              <a:buSzPts val="1400"/>
              <a:buNone/>
              <a:defRPr/>
            </a:lvl7pPr>
            <a:lvl8pPr indent="-228600" lvl="7" marL="3657600" rtl="0" algn="l">
              <a:lnSpc>
                <a:spcPct val="100000"/>
              </a:lnSpc>
              <a:spcBef>
                <a:spcPts val="0"/>
              </a:spcBef>
              <a:spcAft>
                <a:spcPts val="0"/>
              </a:spcAft>
              <a:buSzPts val="1400"/>
              <a:buNone/>
              <a:defRPr/>
            </a:lvl8pPr>
            <a:lvl9pPr indent="-228600" lvl="8" marL="4114800" rtl="0" algn="l">
              <a:lnSpc>
                <a:spcPct val="100000"/>
              </a:lnSpc>
              <a:spcBef>
                <a:spcPts val="0"/>
              </a:spcBef>
              <a:spcAft>
                <a:spcPts val="0"/>
              </a:spcAft>
              <a:buSzPts val="14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ny Values">
  <p:cSld name="CUSTOM_12">
    <p:bg>
      <p:bgPr>
        <a:solidFill>
          <a:schemeClr val="accent1"/>
        </a:solidFill>
      </p:bgPr>
    </p:bg>
    <p:spTree>
      <p:nvGrpSpPr>
        <p:cNvPr id="548" name="Shape 548"/>
        <p:cNvGrpSpPr/>
        <p:nvPr/>
      </p:nvGrpSpPr>
      <p:grpSpPr>
        <a:xfrm>
          <a:off x="0" y="0"/>
          <a:ext cx="0" cy="0"/>
          <a:chOff x="0" y="0"/>
          <a:chExt cx="0" cy="0"/>
        </a:xfrm>
      </p:grpSpPr>
      <p:sp>
        <p:nvSpPr>
          <p:cNvPr id="549" name="Google Shape;549;p88"/>
          <p:cNvSpPr/>
          <p:nvPr/>
        </p:nvSpPr>
        <p:spPr>
          <a:xfrm>
            <a:off x="0" y="1704050"/>
            <a:ext cx="9158700" cy="3439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88"/>
          <p:cNvSpPr txBox="1"/>
          <p:nvPr/>
        </p:nvSpPr>
        <p:spPr>
          <a:xfrm>
            <a:off x="2638175" y="4406075"/>
            <a:ext cx="2020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latin typeface="DM Sans Medium"/>
              <a:ea typeface="DM Sans Medium"/>
              <a:cs typeface="DM Sans Medium"/>
              <a:sym typeface="DM Sans Medium"/>
            </a:endParaRPr>
          </a:p>
        </p:txBody>
      </p:sp>
      <p:sp>
        <p:nvSpPr>
          <p:cNvPr id="551" name="Google Shape;551;p88"/>
          <p:cNvSpPr/>
          <p:nvPr/>
        </p:nvSpPr>
        <p:spPr>
          <a:xfrm>
            <a:off x="364700" y="1135196"/>
            <a:ext cx="1159500" cy="1159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88"/>
          <p:cNvSpPr/>
          <p:nvPr/>
        </p:nvSpPr>
        <p:spPr>
          <a:xfrm>
            <a:off x="2191275" y="1154446"/>
            <a:ext cx="1159500" cy="1159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88"/>
          <p:cNvSpPr/>
          <p:nvPr/>
        </p:nvSpPr>
        <p:spPr>
          <a:xfrm>
            <a:off x="4017850" y="1135196"/>
            <a:ext cx="1159500" cy="1159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88"/>
          <p:cNvSpPr/>
          <p:nvPr/>
        </p:nvSpPr>
        <p:spPr>
          <a:xfrm>
            <a:off x="5844425" y="1135196"/>
            <a:ext cx="1159500" cy="1159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88"/>
          <p:cNvSpPr/>
          <p:nvPr/>
        </p:nvSpPr>
        <p:spPr>
          <a:xfrm>
            <a:off x="7671000" y="1135196"/>
            <a:ext cx="1159500" cy="1159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88"/>
          <p:cNvSpPr txBox="1"/>
          <p:nvPr/>
        </p:nvSpPr>
        <p:spPr>
          <a:xfrm>
            <a:off x="2141188" y="2380550"/>
            <a:ext cx="1269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500">
              <a:solidFill>
                <a:srgbClr val="36CC99"/>
              </a:solidFill>
              <a:latin typeface="DM Sans"/>
              <a:ea typeface="DM Sans"/>
              <a:cs typeface="DM Sans"/>
              <a:sym typeface="DM Sans"/>
            </a:endParaRPr>
          </a:p>
        </p:txBody>
      </p:sp>
      <p:pic>
        <p:nvPicPr>
          <p:cNvPr id="557" name="Google Shape;557;p88"/>
          <p:cNvPicPr preferRelativeResize="0"/>
          <p:nvPr/>
        </p:nvPicPr>
        <p:blipFill>
          <a:blip r:embed="rId2">
            <a:alphaModFix/>
          </a:blip>
          <a:stretch>
            <a:fillRect/>
          </a:stretch>
        </p:blipFill>
        <p:spPr>
          <a:xfrm>
            <a:off x="146395" y="4669943"/>
            <a:ext cx="724176" cy="380175"/>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 and Subtitle">
    <p:spTree>
      <p:nvGrpSpPr>
        <p:cNvPr id="558" name="Shape 558"/>
        <p:cNvGrpSpPr/>
        <p:nvPr/>
      </p:nvGrpSpPr>
      <p:grpSpPr>
        <a:xfrm>
          <a:off x="0" y="0"/>
          <a:ext cx="0" cy="0"/>
          <a:chOff x="0" y="0"/>
          <a:chExt cx="0" cy="0"/>
        </a:xfrm>
      </p:grpSpPr>
      <p:sp>
        <p:nvSpPr>
          <p:cNvPr id="559" name="Google Shape;559;p89"/>
          <p:cNvSpPr txBox="1"/>
          <p:nvPr>
            <p:ph idx="12" type="sldNum"/>
          </p:nvPr>
        </p:nvSpPr>
        <p:spPr>
          <a:xfrm>
            <a:off x="460377"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91919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91919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91919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91919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91919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91919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91919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91919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91919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560" name="Google Shape;560;p89"/>
          <p:cNvSpPr txBox="1"/>
          <p:nvPr>
            <p:ph idx="1" type="body"/>
          </p:nvPr>
        </p:nvSpPr>
        <p:spPr>
          <a:xfrm>
            <a:off x="459105" y="943847"/>
            <a:ext cx="8222400" cy="257400"/>
          </a:xfrm>
          <a:prstGeom prst="rect">
            <a:avLst/>
          </a:prstGeom>
          <a:noFill/>
          <a:ln>
            <a:noFill/>
          </a:ln>
        </p:spPr>
        <p:txBody>
          <a:bodyPr anchorCtr="0" anchor="ctr" bIns="34275" lIns="68575" spcFirstLastPara="1" rIns="68575" wrap="square" tIns="34275">
            <a:noAutofit/>
          </a:bodyPr>
          <a:lstStyle>
            <a:lvl1pPr indent="-228600" lvl="0" marL="457200" rtl="0" algn="l">
              <a:lnSpc>
                <a:spcPct val="114000"/>
              </a:lnSpc>
              <a:spcBef>
                <a:spcPts val="0"/>
              </a:spcBef>
              <a:spcAft>
                <a:spcPts val="0"/>
              </a:spcAft>
              <a:buClr>
                <a:schemeClr val="accent2"/>
              </a:buClr>
              <a:buSzPts val="1500"/>
              <a:buNone/>
              <a:defRPr sz="1500">
                <a:solidFill>
                  <a:schemeClr val="accent2"/>
                </a:solidFill>
              </a:defRPr>
            </a:lvl1pPr>
            <a:lvl2pPr indent="-323850" lvl="1" marL="914400" rtl="0" algn="l">
              <a:lnSpc>
                <a:spcPct val="114000"/>
              </a:lnSpc>
              <a:spcBef>
                <a:spcPts val="500"/>
              </a:spcBef>
              <a:spcAft>
                <a:spcPts val="0"/>
              </a:spcAft>
              <a:buClr>
                <a:schemeClr val="accent2"/>
              </a:buClr>
              <a:buSzPts val="1500"/>
              <a:buChar char="−"/>
              <a:defRPr/>
            </a:lvl2pPr>
            <a:lvl3pPr indent="-317500" lvl="2" marL="1371600" rtl="0" algn="l">
              <a:lnSpc>
                <a:spcPct val="114000"/>
              </a:lnSpc>
              <a:spcBef>
                <a:spcPts val="500"/>
              </a:spcBef>
              <a:spcAft>
                <a:spcPts val="0"/>
              </a:spcAft>
              <a:buClr>
                <a:schemeClr val="accent2"/>
              </a:buClr>
              <a:buSzPts val="1400"/>
              <a:buChar char="•"/>
              <a:defRPr/>
            </a:lvl3pPr>
            <a:lvl4pPr indent="-304800" lvl="3" marL="1828800" rtl="0" algn="l">
              <a:lnSpc>
                <a:spcPct val="114000"/>
              </a:lnSpc>
              <a:spcBef>
                <a:spcPts val="500"/>
              </a:spcBef>
              <a:spcAft>
                <a:spcPts val="0"/>
              </a:spcAft>
              <a:buClr>
                <a:schemeClr val="accent2"/>
              </a:buClr>
              <a:buSzPts val="1200"/>
              <a:buChar char="−"/>
              <a:defRPr/>
            </a:lvl4pPr>
            <a:lvl5pPr indent="-304800" lvl="4" marL="2286000" rtl="0" algn="l">
              <a:lnSpc>
                <a:spcPct val="114000"/>
              </a:lnSpc>
              <a:spcBef>
                <a:spcPts val="500"/>
              </a:spcBef>
              <a:spcAft>
                <a:spcPts val="0"/>
              </a:spcAft>
              <a:buClr>
                <a:schemeClr val="accent2"/>
              </a:buClr>
              <a:buSzPts val="12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61" name="Google Shape;561;p89"/>
          <p:cNvSpPr txBox="1"/>
          <p:nvPr>
            <p:ph type="title"/>
          </p:nvPr>
        </p:nvSpPr>
        <p:spPr>
          <a:xfrm>
            <a:off x="460377" y="368439"/>
            <a:ext cx="8224500" cy="5691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6" name="Shape 566"/>
        <p:cNvGrpSpPr/>
        <p:nvPr/>
      </p:nvGrpSpPr>
      <p:grpSpPr>
        <a:xfrm>
          <a:off x="0" y="0"/>
          <a:ext cx="0" cy="0"/>
          <a:chOff x="0" y="0"/>
          <a:chExt cx="0" cy="0"/>
        </a:xfrm>
      </p:grpSpPr>
      <p:sp>
        <p:nvSpPr>
          <p:cNvPr id="567" name="Google Shape;567;p9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8" name="Google Shape;568;p9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69" name="Google Shape;569;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0" name="Shape 570"/>
        <p:cNvGrpSpPr/>
        <p:nvPr/>
      </p:nvGrpSpPr>
      <p:grpSpPr>
        <a:xfrm>
          <a:off x="0" y="0"/>
          <a:ext cx="0" cy="0"/>
          <a:chOff x="0" y="0"/>
          <a:chExt cx="0" cy="0"/>
        </a:xfrm>
      </p:grpSpPr>
      <p:sp>
        <p:nvSpPr>
          <p:cNvPr id="571" name="Google Shape;571;p9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72" name="Google Shape;572;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7" name="Shape 57"/>
        <p:cNvGrpSpPr/>
        <p:nvPr/>
      </p:nvGrpSpPr>
      <p:grpSpPr>
        <a:xfrm>
          <a:off x="0" y="0"/>
          <a:ext cx="0" cy="0"/>
          <a:chOff x="0" y="0"/>
          <a:chExt cx="0" cy="0"/>
        </a:xfrm>
      </p:grpSpPr>
      <p:sp>
        <p:nvSpPr>
          <p:cNvPr id="58" name="Google Shape;58;p1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9" name="Google Shape;59;p1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0" name="Google Shape;60;p1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1" name="Google Shape;61;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2" name="Google Shape;62;p10"/>
          <p:cNvPicPr preferRelativeResize="0"/>
          <p:nvPr/>
        </p:nvPicPr>
        <p:blipFill>
          <a:blip r:embed="rId2">
            <a:alphaModFix/>
          </a:blip>
          <a:stretch>
            <a:fillRect/>
          </a:stretch>
        </p:blipFill>
        <p:spPr>
          <a:xfrm>
            <a:off x="302575" y="4822400"/>
            <a:ext cx="1001051" cy="15292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3" name="Shape 573"/>
        <p:cNvGrpSpPr/>
        <p:nvPr/>
      </p:nvGrpSpPr>
      <p:grpSpPr>
        <a:xfrm>
          <a:off x="0" y="0"/>
          <a:ext cx="0" cy="0"/>
          <a:chOff x="0" y="0"/>
          <a:chExt cx="0" cy="0"/>
        </a:xfrm>
      </p:grpSpPr>
      <p:sp>
        <p:nvSpPr>
          <p:cNvPr id="574" name="Google Shape;574;p9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5" name="Google Shape;575;p9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76" name="Google Shape;576;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77" name="Shape 577"/>
        <p:cNvGrpSpPr/>
        <p:nvPr/>
      </p:nvGrpSpPr>
      <p:grpSpPr>
        <a:xfrm>
          <a:off x="0" y="0"/>
          <a:ext cx="0" cy="0"/>
          <a:chOff x="0" y="0"/>
          <a:chExt cx="0" cy="0"/>
        </a:xfrm>
      </p:grpSpPr>
      <p:sp>
        <p:nvSpPr>
          <p:cNvPr id="578" name="Google Shape;578;p9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9" name="Google Shape;579;p9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80" name="Google Shape;580;p9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81" name="Google Shape;581;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2" name="Shape 582"/>
        <p:cNvGrpSpPr/>
        <p:nvPr/>
      </p:nvGrpSpPr>
      <p:grpSpPr>
        <a:xfrm>
          <a:off x="0" y="0"/>
          <a:ext cx="0" cy="0"/>
          <a:chOff x="0" y="0"/>
          <a:chExt cx="0" cy="0"/>
        </a:xfrm>
      </p:grpSpPr>
      <p:sp>
        <p:nvSpPr>
          <p:cNvPr id="583" name="Google Shape;583;p9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4" name="Google Shape;584;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85" name="Shape 585"/>
        <p:cNvGrpSpPr/>
        <p:nvPr/>
      </p:nvGrpSpPr>
      <p:grpSpPr>
        <a:xfrm>
          <a:off x="0" y="0"/>
          <a:ext cx="0" cy="0"/>
          <a:chOff x="0" y="0"/>
          <a:chExt cx="0" cy="0"/>
        </a:xfrm>
      </p:grpSpPr>
      <p:sp>
        <p:nvSpPr>
          <p:cNvPr id="586" name="Google Shape;586;p9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87" name="Google Shape;587;p9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88" name="Google Shape;588;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9" name="Shape 589"/>
        <p:cNvGrpSpPr/>
        <p:nvPr/>
      </p:nvGrpSpPr>
      <p:grpSpPr>
        <a:xfrm>
          <a:off x="0" y="0"/>
          <a:ext cx="0" cy="0"/>
          <a:chOff x="0" y="0"/>
          <a:chExt cx="0" cy="0"/>
        </a:xfrm>
      </p:grpSpPr>
      <p:sp>
        <p:nvSpPr>
          <p:cNvPr id="590" name="Google Shape;590;p9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91" name="Google Shape;591;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2" name="Shape 592"/>
        <p:cNvGrpSpPr/>
        <p:nvPr/>
      </p:nvGrpSpPr>
      <p:grpSpPr>
        <a:xfrm>
          <a:off x="0" y="0"/>
          <a:ext cx="0" cy="0"/>
          <a:chOff x="0" y="0"/>
          <a:chExt cx="0" cy="0"/>
        </a:xfrm>
      </p:grpSpPr>
      <p:sp>
        <p:nvSpPr>
          <p:cNvPr id="593" name="Google Shape;593;p9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9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95" name="Google Shape;595;p9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96" name="Google Shape;596;p9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97" name="Google Shape;597;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8" name="Shape 598"/>
        <p:cNvGrpSpPr/>
        <p:nvPr/>
      </p:nvGrpSpPr>
      <p:grpSpPr>
        <a:xfrm>
          <a:off x="0" y="0"/>
          <a:ext cx="0" cy="0"/>
          <a:chOff x="0" y="0"/>
          <a:chExt cx="0" cy="0"/>
        </a:xfrm>
      </p:grpSpPr>
      <p:sp>
        <p:nvSpPr>
          <p:cNvPr id="599" name="Google Shape;599;p9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600" name="Google Shape;600;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1" name="Shape 601"/>
        <p:cNvGrpSpPr/>
        <p:nvPr/>
      </p:nvGrpSpPr>
      <p:grpSpPr>
        <a:xfrm>
          <a:off x="0" y="0"/>
          <a:ext cx="0" cy="0"/>
          <a:chOff x="0" y="0"/>
          <a:chExt cx="0" cy="0"/>
        </a:xfrm>
      </p:grpSpPr>
      <p:sp>
        <p:nvSpPr>
          <p:cNvPr id="602" name="Google Shape;602;p10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03" name="Google Shape;603;p10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604" name="Google Shape;604;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5" name="Shape 605"/>
        <p:cNvGrpSpPr/>
        <p:nvPr/>
      </p:nvGrpSpPr>
      <p:grpSpPr>
        <a:xfrm>
          <a:off x="0" y="0"/>
          <a:ext cx="0" cy="0"/>
          <a:chOff x="0" y="0"/>
          <a:chExt cx="0" cy="0"/>
        </a:xfrm>
      </p:grpSpPr>
      <p:sp>
        <p:nvSpPr>
          <p:cNvPr id="606" name="Google Shape;606;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p:cSld name="Clean">
    <p:spTree>
      <p:nvGrpSpPr>
        <p:cNvPr id="607" name="Shape 607"/>
        <p:cNvGrpSpPr/>
        <p:nvPr/>
      </p:nvGrpSpPr>
      <p:grpSpPr>
        <a:xfrm>
          <a:off x="0" y="0"/>
          <a:ext cx="0" cy="0"/>
          <a:chOff x="0" y="0"/>
          <a:chExt cx="0" cy="0"/>
        </a:xfrm>
      </p:grpSpPr>
      <p:sp>
        <p:nvSpPr>
          <p:cNvPr id="608" name="Google Shape;608;p102"/>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69.xml"/><Relationship Id="rId42" Type="http://schemas.openxmlformats.org/officeDocument/2006/relationships/slideLayout" Target="../slideLayouts/slideLayout71.xml"/><Relationship Id="rId41" Type="http://schemas.openxmlformats.org/officeDocument/2006/relationships/slideLayout" Target="../slideLayouts/slideLayout70.xml"/><Relationship Id="rId44" Type="http://schemas.openxmlformats.org/officeDocument/2006/relationships/slideLayout" Target="../slideLayouts/slideLayout73.xml"/><Relationship Id="rId43" Type="http://schemas.openxmlformats.org/officeDocument/2006/relationships/slideLayout" Target="../slideLayouts/slideLayout72.xml"/><Relationship Id="rId46" Type="http://schemas.openxmlformats.org/officeDocument/2006/relationships/slideLayout" Target="../slideLayouts/slideLayout75.xml"/><Relationship Id="rId45" Type="http://schemas.openxmlformats.org/officeDocument/2006/relationships/slideLayout" Target="../slideLayouts/slideLayout74.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48" Type="http://schemas.openxmlformats.org/officeDocument/2006/relationships/slideLayout" Target="../slideLayouts/slideLayout77.xml"/><Relationship Id="rId47" Type="http://schemas.openxmlformats.org/officeDocument/2006/relationships/slideLayout" Target="../slideLayouts/slideLayout76.xml"/><Relationship Id="rId49" Type="http://schemas.openxmlformats.org/officeDocument/2006/relationships/slideLayout" Target="../slideLayouts/slideLayout7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31" Type="http://schemas.openxmlformats.org/officeDocument/2006/relationships/slideLayout" Target="../slideLayouts/slideLayout60.xml"/><Relationship Id="rId30" Type="http://schemas.openxmlformats.org/officeDocument/2006/relationships/slideLayout" Target="../slideLayouts/slideLayout59.xml"/><Relationship Id="rId33" Type="http://schemas.openxmlformats.org/officeDocument/2006/relationships/slideLayout" Target="../slideLayouts/slideLayout62.xml"/><Relationship Id="rId32" Type="http://schemas.openxmlformats.org/officeDocument/2006/relationships/slideLayout" Target="../slideLayouts/slideLayout61.xml"/><Relationship Id="rId35" Type="http://schemas.openxmlformats.org/officeDocument/2006/relationships/slideLayout" Target="../slideLayouts/slideLayout64.xml"/><Relationship Id="rId34" Type="http://schemas.openxmlformats.org/officeDocument/2006/relationships/slideLayout" Target="../slideLayouts/slideLayout63.xml"/><Relationship Id="rId37" Type="http://schemas.openxmlformats.org/officeDocument/2006/relationships/slideLayout" Target="../slideLayouts/slideLayout66.xml"/><Relationship Id="rId36" Type="http://schemas.openxmlformats.org/officeDocument/2006/relationships/slideLayout" Target="../slideLayouts/slideLayout65.xml"/><Relationship Id="rId39" Type="http://schemas.openxmlformats.org/officeDocument/2006/relationships/slideLayout" Target="../slideLayouts/slideLayout68.xml"/><Relationship Id="rId38" Type="http://schemas.openxmlformats.org/officeDocument/2006/relationships/slideLayout" Target="../slideLayouts/slideLayout67.xml"/><Relationship Id="rId20" Type="http://schemas.openxmlformats.org/officeDocument/2006/relationships/slideLayout" Target="../slideLayouts/slideLayout49.xml"/><Relationship Id="rId22" Type="http://schemas.openxmlformats.org/officeDocument/2006/relationships/slideLayout" Target="../slideLayouts/slideLayout51.xml"/><Relationship Id="rId21" Type="http://schemas.openxmlformats.org/officeDocument/2006/relationships/slideLayout" Target="../slideLayouts/slideLayout50.xml"/><Relationship Id="rId24" Type="http://schemas.openxmlformats.org/officeDocument/2006/relationships/slideLayout" Target="../slideLayouts/slideLayout53.xml"/><Relationship Id="rId23" Type="http://schemas.openxmlformats.org/officeDocument/2006/relationships/slideLayout" Target="../slideLayouts/slideLayout52.xml"/><Relationship Id="rId26" Type="http://schemas.openxmlformats.org/officeDocument/2006/relationships/slideLayout" Target="../slideLayouts/slideLayout55.xml"/><Relationship Id="rId25" Type="http://schemas.openxmlformats.org/officeDocument/2006/relationships/slideLayout" Target="../slideLayouts/slideLayout54.xml"/><Relationship Id="rId28" Type="http://schemas.openxmlformats.org/officeDocument/2006/relationships/slideLayout" Target="../slideLayouts/slideLayout57.xml"/><Relationship Id="rId27" Type="http://schemas.openxmlformats.org/officeDocument/2006/relationships/slideLayout" Target="../slideLayouts/slideLayout56.xml"/><Relationship Id="rId29" Type="http://schemas.openxmlformats.org/officeDocument/2006/relationships/slideLayout" Target="../slideLayouts/slideLayout58.xml"/><Relationship Id="rId51" Type="http://schemas.openxmlformats.org/officeDocument/2006/relationships/slideLayout" Target="../slideLayouts/slideLayout80.xml"/><Relationship Id="rId50" Type="http://schemas.openxmlformats.org/officeDocument/2006/relationships/slideLayout" Target="../slideLayouts/slideLayout79.xml"/><Relationship Id="rId53" Type="http://schemas.openxmlformats.org/officeDocument/2006/relationships/slideLayout" Target="../slideLayouts/slideLayout82.xml"/><Relationship Id="rId52" Type="http://schemas.openxmlformats.org/officeDocument/2006/relationships/slideLayout" Target="../slideLayouts/slideLayout81.xml"/><Relationship Id="rId11" Type="http://schemas.openxmlformats.org/officeDocument/2006/relationships/slideLayout" Target="../slideLayouts/slideLayout40.xml"/><Relationship Id="rId55" Type="http://schemas.openxmlformats.org/officeDocument/2006/relationships/slideLayout" Target="../slideLayouts/slideLayout84.xml"/><Relationship Id="rId10" Type="http://schemas.openxmlformats.org/officeDocument/2006/relationships/slideLayout" Target="../slideLayouts/slideLayout39.xml"/><Relationship Id="rId54" Type="http://schemas.openxmlformats.org/officeDocument/2006/relationships/slideLayout" Target="../slideLayouts/slideLayout83.xml"/><Relationship Id="rId13" Type="http://schemas.openxmlformats.org/officeDocument/2006/relationships/slideLayout" Target="../slideLayouts/slideLayout42.xml"/><Relationship Id="rId57" Type="http://schemas.openxmlformats.org/officeDocument/2006/relationships/slideLayout" Target="../slideLayouts/slideLayout86.xml"/><Relationship Id="rId12" Type="http://schemas.openxmlformats.org/officeDocument/2006/relationships/slideLayout" Target="../slideLayouts/slideLayout41.xml"/><Relationship Id="rId56" Type="http://schemas.openxmlformats.org/officeDocument/2006/relationships/slideLayout" Target="../slideLayouts/slideLayout85.xml"/><Relationship Id="rId15" Type="http://schemas.openxmlformats.org/officeDocument/2006/relationships/slideLayout" Target="../slideLayouts/slideLayout44.xml"/><Relationship Id="rId59" Type="http://schemas.openxmlformats.org/officeDocument/2006/relationships/theme" Target="../theme/theme4.xml"/><Relationship Id="rId14" Type="http://schemas.openxmlformats.org/officeDocument/2006/relationships/slideLayout" Target="../slideLayouts/slideLayout43.xml"/><Relationship Id="rId58" Type="http://schemas.openxmlformats.org/officeDocument/2006/relationships/slideLayout" Target="../slideLayouts/slideLayout87.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9" Type="http://schemas.openxmlformats.org/officeDocument/2006/relationships/slideLayout" Target="../slideLayouts/slideLayout48.xml"/><Relationship Id="rId18"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11" Type="http://schemas.openxmlformats.org/officeDocument/2006/relationships/slideLayout" Target="../slideLayouts/slideLayout98.xml"/><Relationship Id="rId10" Type="http://schemas.openxmlformats.org/officeDocument/2006/relationships/slideLayout" Target="../slideLayouts/slideLayout97.xml"/><Relationship Id="rId13" Type="http://schemas.openxmlformats.org/officeDocument/2006/relationships/slideLayout" Target="../slideLayouts/slideLayout100.xml"/><Relationship Id="rId12" Type="http://schemas.openxmlformats.org/officeDocument/2006/relationships/slideLayout" Target="../slideLayouts/slideLayout99.xml"/><Relationship Id="rId15" Type="http://schemas.openxmlformats.org/officeDocument/2006/relationships/slideLayout" Target="../slideLayouts/slideLayout102.xml"/><Relationship Id="rId14" Type="http://schemas.openxmlformats.org/officeDocument/2006/relationships/slideLayout" Target="../slideLayouts/slideLayout101.xml"/><Relationship Id="rId17" Type="http://schemas.openxmlformats.org/officeDocument/2006/relationships/slideLayout" Target="../slideLayouts/slideLayout104.xml"/><Relationship Id="rId16" Type="http://schemas.openxmlformats.org/officeDocument/2006/relationships/slideLayout" Target="../slideLayouts/slideLayout103.xml"/><Relationship Id="rId1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1pPr>
            <a:lvl2pPr lvl="1">
              <a:spcBef>
                <a:spcPts val="0"/>
              </a:spcBef>
              <a:spcAft>
                <a:spcPts val="0"/>
              </a:spcAft>
              <a:buClr>
                <a:schemeClr val="dk1"/>
              </a:buClr>
              <a:buSzPts val="2800"/>
              <a:buNone/>
              <a:defRPr b="1" sz="2800">
                <a:solidFill>
                  <a:schemeClr val="dk1"/>
                </a:solidFill>
              </a:defRPr>
            </a:lvl2pPr>
            <a:lvl3pPr lvl="2">
              <a:spcBef>
                <a:spcPts val="0"/>
              </a:spcBef>
              <a:spcAft>
                <a:spcPts val="0"/>
              </a:spcAft>
              <a:buClr>
                <a:schemeClr val="dk1"/>
              </a:buClr>
              <a:buSzPts val="2800"/>
              <a:buNone/>
              <a:defRPr b="1" sz="2800">
                <a:solidFill>
                  <a:schemeClr val="dk1"/>
                </a:solidFill>
              </a:defRPr>
            </a:lvl3pPr>
            <a:lvl4pPr lvl="3">
              <a:spcBef>
                <a:spcPts val="0"/>
              </a:spcBef>
              <a:spcAft>
                <a:spcPts val="0"/>
              </a:spcAft>
              <a:buClr>
                <a:schemeClr val="dk1"/>
              </a:buClr>
              <a:buSzPts val="2800"/>
              <a:buNone/>
              <a:defRPr b="1" sz="2800">
                <a:solidFill>
                  <a:schemeClr val="dk1"/>
                </a:solidFill>
              </a:defRPr>
            </a:lvl4pPr>
            <a:lvl5pPr lvl="4">
              <a:spcBef>
                <a:spcPts val="0"/>
              </a:spcBef>
              <a:spcAft>
                <a:spcPts val="0"/>
              </a:spcAft>
              <a:buClr>
                <a:schemeClr val="dk1"/>
              </a:buClr>
              <a:buSzPts val="2800"/>
              <a:buNone/>
              <a:defRPr b="1" sz="2800">
                <a:solidFill>
                  <a:schemeClr val="dk1"/>
                </a:solidFill>
              </a:defRPr>
            </a:lvl5pPr>
            <a:lvl6pPr lvl="5">
              <a:spcBef>
                <a:spcPts val="0"/>
              </a:spcBef>
              <a:spcAft>
                <a:spcPts val="0"/>
              </a:spcAft>
              <a:buClr>
                <a:schemeClr val="dk1"/>
              </a:buClr>
              <a:buSzPts val="2800"/>
              <a:buNone/>
              <a:defRPr b="1" sz="2800">
                <a:solidFill>
                  <a:schemeClr val="dk1"/>
                </a:solidFill>
              </a:defRPr>
            </a:lvl6pPr>
            <a:lvl7pPr lvl="6">
              <a:spcBef>
                <a:spcPts val="0"/>
              </a:spcBef>
              <a:spcAft>
                <a:spcPts val="0"/>
              </a:spcAft>
              <a:buClr>
                <a:schemeClr val="dk1"/>
              </a:buClr>
              <a:buSzPts val="2800"/>
              <a:buNone/>
              <a:defRPr b="1" sz="2800">
                <a:solidFill>
                  <a:schemeClr val="dk1"/>
                </a:solidFill>
              </a:defRPr>
            </a:lvl7pPr>
            <a:lvl8pPr lvl="7">
              <a:spcBef>
                <a:spcPts val="0"/>
              </a:spcBef>
              <a:spcAft>
                <a:spcPts val="0"/>
              </a:spcAft>
              <a:buClr>
                <a:schemeClr val="dk1"/>
              </a:buClr>
              <a:buSzPts val="2800"/>
              <a:buNone/>
              <a:defRPr b="1" sz="2800">
                <a:solidFill>
                  <a:schemeClr val="dk1"/>
                </a:solidFill>
              </a:defRPr>
            </a:lvl8pPr>
            <a:lvl9pPr lvl="8">
              <a:spcBef>
                <a:spcPts val="0"/>
              </a:spcBef>
              <a:spcAft>
                <a:spcPts val="0"/>
              </a:spcAft>
              <a:buClr>
                <a:schemeClr val="dk1"/>
              </a:buClr>
              <a:buSzPts val="2800"/>
              <a:buNone/>
              <a:defRPr b="1"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DM Sans"/>
              <a:buChar char="●"/>
              <a:defRPr sz="1800">
                <a:solidFill>
                  <a:schemeClr val="dk1"/>
                </a:solidFill>
                <a:latin typeface="DM Sans"/>
                <a:ea typeface="DM Sans"/>
                <a:cs typeface="DM Sans"/>
                <a:sym typeface="DM Sans"/>
              </a:defRPr>
            </a:lvl1pPr>
            <a:lvl2pPr indent="-304800" lvl="1" marL="9144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2pPr>
            <a:lvl3pPr indent="-304800" lvl="2" marL="13716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3pPr>
            <a:lvl4pPr indent="-304800" lvl="3" marL="18288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4pPr>
            <a:lvl5pPr indent="-304800" lvl="4" marL="22860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5pPr>
            <a:lvl6pPr indent="-298450" lvl="5" marL="2743200">
              <a:lnSpc>
                <a:spcPct val="115000"/>
              </a:lnSpc>
              <a:spcBef>
                <a:spcPts val="0"/>
              </a:spcBef>
              <a:spcAft>
                <a:spcPts val="0"/>
              </a:spcAft>
              <a:buClr>
                <a:schemeClr val="dk1"/>
              </a:buClr>
              <a:buSzPts val="1100"/>
              <a:buFont typeface="DM Sans"/>
              <a:buChar char="■"/>
              <a:defRPr sz="1100">
                <a:solidFill>
                  <a:schemeClr val="dk1"/>
                </a:solidFill>
                <a:latin typeface="DM Sans"/>
                <a:ea typeface="DM Sans"/>
                <a:cs typeface="DM Sans"/>
                <a:sym typeface="DM Sans"/>
              </a:defRPr>
            </a:lvl6pPr>
            <a:lvl7pPr indent="-292100" lvl="6" marL="3200400">
              <a:lnSpc>
                <a:spcPct val="115000"/>
              </a:lnSpc>
              <a:spcBef>
                <a:spcPts val="0"/>
              </a:spcBef>
              <a:spcAft>
                <a:spcPts val="0"/>
              </a:spcAft>
              <a:buClr>
                <a:schemeClr val="dk1"/>
              </a:buClr>
              <a:buSzPts val="1000"/>
              <a:buFont typeface="DM Sans"/>
              <a:buChar char="●"/>
              <a:defRPr sz="1000">
                <a:solidFill>
                  <a:schemeClr val="dk1"/>
                </a:solidFill>
                <a:latin typeface="DM Sans"/>
                <a:ea typeface="DM Sans"/>
                <a:cs typeface="DM Sans"/>
                <a:sym typeface="DM Sans"/>
              </a:defRPr>
            </a:lvl7pPr>
            <a:lvl8pPr indent="-292100" lvl="7" marL="3657600">
              <a:lnSpc>
                <a:spcPct val="115000"/>
              </a:lnSpc>
              <a:spcBef>
                <a:spcPts val="0"/>
              </a:spcBef>
              <a:spcAft>
                <a:spcPts val="0"/>
              </a:spcAft>
              <a:buClr>
                <a:schemeClr val="dk1"/>
              </a:buClr>
              <a:buSzPts val="1000"/>
              <a:buFont typeface="DM Sans"/>
              <a:buChar char="○"/>
              <a:defRPr sz="1000">
                <a:solidFill>
                  <a:schemeClr val="dk1"/>
                </a:solidFill>
                <a:latin typeface="DM Sans"/>
                <a:ea typeface="DM Sans"/>
                <a:cs typeface="DM Sans"/>
                <a:sym typeface="DM Sans"/>
              </a:defRPr>
            </a:lvl8pPr>
            <a:lvl9pPr indent="-292100" lvl="8" marL="4114800">
              <a:lnSpc>
                <a:spcPct val="115000"/>
              </a:lnSpc>
              <a:spcBef>
                <a:spcPts val="0"/>
              </a:spcBef>
              <a:spcAft>
                <a:spcPts val="0"/>
              </a:spcAft>
              <a:buClr>
                <a:schemeClr val="dk1"/>
              </a:buClr>
              <a:buSzPts val="1000"/>
              <a:buFont typeface="DM Sans"/>
              <a:buChar char="■"/>
              <a:defRPr sz="1000">
                <a:solidFill>
                  <a:schemeClr val="dk1"/>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206" name="Shape 206"/>
        <p:cNvGrpSpPr/>
        <p:nvPr/>
      </p:nvGrpSpPr>
      <p:grpSpPr>
        <a:xfrm>
          <a:off x="0" y="0"/>
          <a:ext cx="0" cy="0"/>
          <a:chOff x="0" y="0"/>
          <a:chExt cx="0" cy="0"/>
        </a:xfrm>
      </p:grpSpPr>
      <p:sp>
        <p:nvSpPr>
          <p:cNvPr id="207" name="Google Shape;207;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1pPr>
            <a:lvl2pPr lvl="1" rtl="0">
              <a:spcBef>
                <a:spcPts val="0"/>
              </a:spcBef>
              <a:spcAft>
                <a:spcPts val="0"/>
              </a:spcAft>
              <a:buClr>
                <a:schemeClr val="dk1"/>
              </a:buClr>
              <a:buSzPts val="2800"/>
              <a:buNone/>
              <a:defRPr b="1" sz="2800">
                <a:solidFill>
                  <a:schemeClr val="dk1"/>
                </a:solidFill>
              </a:defRPr>
            </a:lvl2pPr>
            <a:lvl3pPr lvl="2" rtl="0">
              <a:spcBef>
                <a:spcPts val="0"/>
              </a:spcBef>
              <a:spcAft>
                <a:spcPts val="0"/>
              </a:spcAft>
              <a:buClr>
                <a:schemeClr val="dk1"/>
              </a:buClr>
              <a:buSzPts val="2800"/>
              <a:buNone/>
              <a:defRPr b="1" sz="2800">
                <a:solidFill>
                  <a:schemeClr val="dk1"/>
                </a:solidFill>
              </a:defRPr>
            </a:lvl3pPr>
            <a:lvl4pPr lvl="3" rtl="0">
              <a:spcBef>
                <a:spcPts val="0"/>
              </a:spcBef>
              <a:spcAft>
                <a:spcPts val="0"/>
              </a:spcAft>
              <a:buClr>
                <a:schemeClr val="dk1"/>
              </a:buClr>
              <a:buSzPts val="2800"/>
              <a:buNone/>
              <a:defRPr b="1" sz="2800">
                <a:solidFill>
                  <a:schemeClr val="dk1"/>
                </a:solidFill>
              </a:defRPr>
            </a:lvl4pPr>
            <a:lvl5pPr lvl="4" rtl="0">
              <a:spcBef>
                <a:spcPts val="0"/>
              </a:spcBef>
              <a:spcAft>
                <a:spcPts val="0"/>
              </a:spcAft>
              <a:buClr>
                <a:schemeClr val="dk1"/>
              </a:buClr>
              <a:buSzPts val="2800"/>
              <a:buNone/>
              <a:defRPr b="1" sz="2800">
                <a:solidFill>
                  <a:schemeClr val="dk1"/>
                </a:solidFill>
              </a:defRPr>
            </a:lvl5pPr>
            <a:lvl6pPr lvl="5" rtl="0">
              <a:spcBef>
                <a:spcPts val="0"/>
              </a:spcBef>
              <a:spcAft>
                <a:spcPts val="0"/>
              </a:spcAft>
              <a:buClr>
                <a:schemeClr val="dk1"/>
              </a:buClr>
              <a:buSzPts val="2800"/>
              <a:buNone/>
              <a:defRPr b="1" sz="2800">
                <a:solidFill>
                  <a:schemeClr val="dk1"/>
                </a:solidFill>
              </a:defRPr>
            </a:lvl6pPr>
            <a:lvl7pPr lvl="6" rtl="0">
              <a:spcBef>
                <a:spcPts val="0"/>
              </a:spcBef>
              <a:spcAft>
                <a:spcPts val="0"/>
              </a:spcAft>
              <a:buClr>
                <a:schemeClr val="dk1"/>
              </a:buClr>
              <a:buSzPts val="2800"/>
              <a:buNone/>
              <a:defRPr b="1" sz="2800">
                <a:solidFill>
                  <a:schemeClr val="dk1"/>
                </a:solidFill>
              </a:defRPr>
            </a:lvl7pPr>
            <a:lvl8pPr lvl="7" rtl="0">
              <a:spcBef>
                <a:spcPts val="0"/>
              </a:spcBef>
              <a:spcAft>
                <a:spcPts val="0"/>
              </a:spcAft>
              <a:buClr>
                <a:schemeClr val="dk1"/>
              </a:buClr>
              <a:buSzPts val="2800"/>
              <a:buNone/>
              <a:defRPr b="1" sz="2800">
                <a:solidFill>
                  <a:schemeClr val="dk1"/>
                </a:solidFill>
              </a:defRPr>
            </a:lvl8pPr>
            <a:lvl9pPr lvl="8" rtl="0">
              <a:spcBef>
                <a:spcPts val="0"/>
              </a:spcBef>
              <a:spcAft>
                <a:spcPts val="0"/>
              </a:spcAft>
              <a:buClr>
                <a:schemeClr val="dk1"/>
              </a:buClr>
              <a:buSzPts val="2800"/>
              <a:buNone/>
              <a:defRPr b="1" sz="2800">
                <a:solidFill>
                  <a:schemeClr val="dk1"/>
                </a:solidFill>
              </a:defRPr>
            </a:lvl9pPr>
          </a:lstStyle>
          <a:p/>
        </p:txBody>
      </p:sp>
      <p:sp>
        <p:nvSpPr>
          <p:cNvPr id="208" name="Google Shape;208;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1"/>
              </a:buClr>
              <a:buSzPts val="1800"/>
              <a:buFont typeface="DM Sans"/>
              <a:buChar char="●"/>
              <a:defRPr sz="1800">
                <a:solidFill>
                  <a:schemeClr val="dk2"/>
                </a:solidFill>
                <a:latin typeface="DM Sans"/>
                <a:ea typeface="DM Sans"/>
                <a:cs typeface="DM Sans"/>
                <a:sym typeface="DM Sans"/>
              </a:defRPr>
            </a:lvl1pPr>
            <a:lvl2pPr indent="-317500" lvl="1" marL="914400" rtl="0">
              <a:lnSpc>
                <a:spcPct val="115000"/>
              </a:lnSpc>
              <a:spcBef>
                <a:spcPts val="0"/>
              </a:spcBef>
              <a:spcAft>
                <a:spcPts val="0"/>
              </a:spcAft>
              <a:buClr>
                <a:schemeClr val="accent2"/>
              </a:buClr>
              <a:buSzPts val="1400"/>
              <a:buFont typeface="DM Sans"/>
              <a:buChar char="○"/>
              <a:defRPr>
                <a:solidFill>
                  <a:schemeClr val="dk2"/>
                </a:solidFill>
                <a:latin typeface="DM Sans"/>
                <a:ea typeface="DM Sans"/>
                <a:cs typeface="DM Sans"/>
                <a:sym typeface="DM Sans"/>
              </a:defRPr>
            </a:lvl2pPr>
            <a:lvl3pPr indent="-317500" lvl="2" marL="1371600" rtl="0">
              <a:lnSpc>
                <a:spcPct val="115000"/>
              </a:lnSpc>
              <a:spcBef>
                <a:spcPts val="0"/>
              </a:spcBef>
              <a:spcAft>
                <a:spcPts val="0"/>
              </a:spcAft>
              <a:buClr>
                <a:schemeClr val="accent2"/>
              </a:buClr>
              <a:buSzPts val="1400"/>
              <a:buFont typeface="DM Sans"/>
              <a:buChar char="■"/>
              <a:defRPr>
                <a:solidFill>
                  <a:schemeClr val="dk2"/>
                </a:solidFill>
                <a:latin typeface="DM Sans"/>
                <a:ea typeface="DM Sans"/>
                <a:cs typeface="DM Sans"/>
                <a:sym typeface="DM Sans"/>
              </a:defRPr>
            </a:lvl3pPr>
            <a:lvl4pPr indent="-317500" lvl="3" marL="1828800" rtl="0">
              <a:lnSpc>
                <a:spcPct val="115000"/>
              </a:lnSpc>
              <a:spcBef>
                <a:spcPts val="0"/>
              </a:spcBef>
              <a:spcAft>
                <a:spcPts val="0"/>
              </a:spcAft>
              <a:buClr>
                <a:schemeClr val="accent1"/>
              </a:buClr>
              <a:buSzPts val="1400"/>
              <a:buFont typeface="DM Sans"/>
              <a:buChar char="●"/>
              <a:defRPr>
                <a:solidFill>
                  <a:schemeClr val="dk2"/>
                </a:solidFill>
                <a:latin typeface="DM Sans"/>
                <a:ea typeface="DM Sans"/>
                <a:cs typeface="DM Sans"/>
                <a:sym typeface="DM Sans"/>
              </a:defRPr>
            </a:lvl4pPr>
            <a:lvl5pPr indent="-317500" lvl="4" marL="2286000" rtl="0">
              <a:lnSpc>
                <a:spcPct val="115000"/>
              </a:lnSpc>
              <a:spcBef>
                <a:spcPts val="0"/>
              </a:spcBef>
              <a:spcAft>
                <a:spcPts val="0"/>
              </a:spcAft>
              <a:buClr>
                <a:schemeClr val="accent2"/>
              </a:buClr>
              <a:buSzPts val="1400"/>
              <a:buFont typeface="DM Sans"/>
              <a:buChar char="○"/>
              <a:defRPr>
                <a:solidFill>
                  <a:schemeClr val="dk2"/>
                </a:solidFill>
                <a:latin typeface="DM Sans"/>
                <a:ea typeface="DM Sans"/>
                <a:cs typeface="DM Sans"/>
                <a:sym typeface="DM Sans"/>
              </a:defRPr>
            </a:lvl5pPr>
            <a:lvl6pPr indent="-317500" lvl="5" marL="2743200" rtl="0">
              <a:lnSpc>
                <a:spcPct val="115000"/>
              </a:lnSpc>
              <a:spcBef>
                <a:spcPts val="0"/>
              </a:spcBef>
              <a:spcAft>
                <a:spcPts val="0"/>
              </a:spcAft>
              <a:buClr>
                <a:schemeClr val="accent2"/>
              </a:buClr>
              <a:buSzPts val="1400"/>
              <a:buFont typeface="DM Sans"/>
              <a:buChar char="■"/>
              <a:defRPr>
                <a:solidFill>
                  <a:schemeClr val="dk2"/>
                </a:solidFill>
                <a:latin typeface="DM Sans"/>
                <a:ea typeface="DM Sans"/>
                <a:cs typeface="DM Sans"/>
                <a:sym typeface="DM Sans"/>
              </a:defRPr>
            </a:lvl6pPr>
            <a:lvl7pPr indent="-317500" lvl="6" marL="3200400" rtl="0">
              <a:lnSpc>
                <a:spcPct val="115000"/>
              </a:lnSpc>
              <a:spcBef>
                <a:spcPts val="0"/>
              </a:spcBef>
              <a:spcAft>
                <a:spcPts val="0"/>
              </a:spcAft>
              <a:buClr>
                <a:schemeClr val="accent1"/>
              </a:buClr>
              <a:buSzPts val="1400"/>
              <a:buFont typeface="DM Sans"/>
              <a:buChar char="●"/>
              <a:defRPr>
                <a:solidFill>
                  <a:schemeClr val="dk2"/>
                </a:solidFill>
                <a:latin typeface="DM Sans"/>
                <a:ea typeface="DM Sans"/>
                <a:cs typeface="DM Sans"/>
                <a:sym typeface="DM Sans"/>
              </a:defRPr>
            </a:lvl7pPr>
            <a:lvl8pPr indent="-317500" lvl="7" marL="3657600" rtl="0">
              <a:lnSpc>
                <a:spcPct val="115000"/>
              </a:lnSpc>
              <a:spcBef>
                <a:spcPts val="0"/>
              </a:spcBef>
              <a:spcAft>
                <a:spcPts val="0"/>
              </a:spcAft>
              <a:buClr>
                <a:schemeClr val="accent2"/>
              </a:buClr>
              <a:buSzPts val="1400"/>
              <a:buFont typeface="DM Sans"/>
              <a:buChar char="○"/>
              <a:defRPr>
                <a:solidFill>
                  <a:schemeClr val="dk2"/>
                </a:solidFill>
                <a:latin typeface="DM Sans"/>
                <a:ea typeface="DM Sans"/>
                <a:cs typeface="DM Sans"/>
                <a:sym typeface="DM Sans"/>
              </a:defRPr>
            </a:lvl8pPr>
            <a:lvl9pPr indent="-317500" lvl="8" marL="4114800" rtl="0">
              <a:lnSpc>
                <a:spcPct val="115000"/>
              </a:lnSpc>
              <a:spcBef>
                <a:spcPts val="0"/>
              </a:spcBef>
              <a:spcAft>
                <a:spcPts val="0"/>
              </a:spcAft>
              <a:buClr>
                <a:schemeClr val="accent2"/>
              </a:buClr>
              <a:buSzPts val="1400"/>
              <a:buFont typeface="DM Sans"/>
              <a:buChar char="■"/>
              <a:defRPr>
                <a:solidFill>
                  <a:schemeClr val="dk2"/>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62" name="Shape 562"/>
        <p:cNvGrpSpPr/>
        <p:nvPr/>
      </p:nvGrpSpPr>
      <p:grpSpPr>
        <a:xfrm>
          <a:off x="0" y="0"/>
          <a:ext cx="0" cy="0"/>
          <a:chOff x="0" y="0"/>
          <a:chExt cx="0" cy="0"/>
        </a:xfrm>
      </p:grpSpPr>
      <p:sp>
        <p:nvSpPr>
          <p:cNvPr id="563" name="Google Shape;563;p9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64" name="Google Shape;564;p9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65" name="Google Shape;565;p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2.xml"/><Relationship Id="rId3" Type="http://schemas.openxmlformats.org/officeDocument/2006/relationships/image" Target="../media/image39.jpg"/><Relationship Id="rId4" Type="http://schemas.openxmlformats.org/officeDocument/2006/relationships/image" Target="../media/image36.png"/><Relationship Id="rId5" Type="http://schemas.openxmlformats.org/officeDocument/2006/relationships/image" Target="../media/image27.jpg"/><Relationship Id="rId6" Type="http://schemas.openxmlformats.org/officeDocument/2006/relationships/image" Target="../media/image32.jpg"/><Relationship Id="rId7"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42.png"/><Relationship Id="rId7" Type="http://schemas.openxmlformats.org/officeDocument/2006/relationships/image" Target="../media/image40.png"/><Relationship Id="rId8" Type="http://schemas.openxmlformats.org/officeDocument/2006/relationships/image" Target="../media/image41.png"/><Relationship Id="rId10"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7.xml"/><Relationship Id="rId3" Type="http://schemas.openxmlformats.org/officeDocument/2006/relationships/image" Target="../media/image43.png"/><Relationship Id="rId4" Type="http://schemas.openxmlformats.org/officeDocument/2006/relationships/image" Target="../media/image36.pn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9" name="Shape 699"/>
        <p:cNvGrpSpPr/>
        <p:nvPr/>
      </p:nvGrpSpPr>
      <p:grpSpPr>
        <a:xfrm>
          <a:off x="0" y="0"/>
          <a:ext cx="0" cy="0"/>
          <a:chOff x="0" y="0"/>
          <a:chExt cx="0" cy="0"/>
        </a:xfrm>
      </p:grpSpPr>
      <p:sp>
        <p:nvSpPr>
          <p:cNvPr id="700" name="Google Shape;700;p117"/>
          <p:cNvSpPr txBox="1"/>
          <p:nvPr/>
        </p:nvSpPr>
        <p:spPr>
          <a:xfrm>
            <a:off x="534500" y="2187000"/>
            <a:ext cx="2811600" cy="769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3800">
                <a:solidFill>
                  <a:schemeClr val="lt1"/>
                </a:solidFill>
                <a:latin typeface="DM Sans"/>
                <a:ea typeface="DM Sans"/>
                <a:cs typeface="DM Sans"/>
                <a:sym typeface="DM Sans"/>
              </a:rPr>
              <a:t>Thank you!</a:t>
            </a:r>
            <a:endParaRPr b="1" sz="3800">
              <a:solidFill>
                <a:schemeClr val="lt1"/>
              </a:solidFill>
              <a:latin typeface="DM Sans"/>
              <a:ea typeface="DM Sans"/>
              <a:cs typeface="DM Sans"/>
              <a:sym typeface="DM Sans"/>
            </a:endParaRPr>
          </a:p>
        </p:txBody>
      </p:sp>
      <p:sp>
        <p:nvSpPr>
          <p:cNvPr id="701" name="Google Shape;701;p117"/>
          <p:cNvSpPr txBox="1"/>
          <p:nvPr/>
        </p:nvSpPr>
        <p:spPr>
          <a:xfrm>
            <a:off x="3787550" y="2063850"/>
            <a:ext cx="2811600" cy="36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200">
                <a:solidFill>
                  <a:schemeClr val="lt1"/>
                </a:solidFill>
                <a:latin typeface="DM Sans"/>
                <a:ea typeface="DM Sans"/>
                <a:cs typeface="DM Sans"/>
                <a:sym typeface="DM Sans"/>
              </a:rPr>
              <a:t>Up Next</a:t>
            </a:r>
            <a:endParaRPr sz="1200">
              <a:solidFill>
                <a:schemeClr val="lt1"/>
              </a:solidFill>
              <a:latin typeface="DM Sans"/>
              <a:ea typeface="DM Sans"/>
              <a:cs typeface="DM Sans"/>
              <a:sym typeface="DM Sans"/>
            </a:endParaRPr>
          </a:p>
        </p:txBody>
      </p:sp>
      <p:sp>
        <p:nvSpPr>
          <p:cNvPr id="702" name="Google Shape;702;p117"/>
          <p:cNvSpPr txBox="1"/>
          <p:nvPr/>
        </p:nvSpPr>
        <p:spPr>
          <a:xfrm>
            <a:off x="3787550" y="2433150"/>
            <a:ext cx="4662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FCF8"/>
                </a:solidFill>
                <a:latin typeface="DM Sans"/>
                <a:ea typeface="DM Sans"/>
                <a:cs typeface="DM Sans"/>
                <a:sym typeface="DM Sans"/>
              </a:rPr>
              <a:t>Lunch!</a:t>
            </a:r>
            <a:endParaRPr b="1" sz="3000">
              <a:solidFill>
                <a:srgbClr val="FFFCF8"/>
              </a:solidFill>
              <a:latin typeface="DM Sans"/>
              <a:ea typeface="DM Sans"/>
              <a:cs typeface="DM Sans"/>
              <a:sym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6" name="Shape 706"/>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0" name="Shape 710"/>
        <p:cNvGrpSpPr/>
        <p:nvPr/>
      </p:nvGrpSpPr>
      <p:grpSpPr>
        <a:xfrm>
          <a:off x="0" y="0"/>
          <a:ext cx="0" cy="0"/>
          <a:chOff x="0" y="0"/>
          <a:chExt cx="0" cy="0"/>
        </a:xfrm>
      </p:grpSpPr>
      <p:pic>
        <p:nvPicPr>
          <p:cNvPr id="711" name="Google Shape;711;p119"/>
          <p:cNvPicPr preferRelativeResize="0"/>
          <p:nvPr/>
        </p:nvPicPr>
        <p:blipFill rotWithShape="1">
          <a:blip r:embed="rId3">
            <a:alphaModFix/>
          </a:blip>
          <a:srcRect b="14497" l="0" r="0" t="14504"/>
          <a:stretch/>
        </p:blipFill>
        <p:spPr>
          <a:xfrm>
            <a:off x="4315350" y="0"/>
            <a:ext cx="4828653" cy="5143501"/>
          </a:xfrm>
          <a:prstGeom prst="rect">
            <a:avLst/>
          </a:prstGeom>
          <a:noFill/>
          <a:ln>
            <a:noFill/>
          </a:ln>
        </p:spPr>
      </p:pic>
      <p:pic>
        <p:nvPicPr>
          <p:cNvPr id="712" name="Google Shape;712;p119"/>
          <p:cNvPicPr preferRelativeResize="0"/>
          <p:nvPr/>
        </p:nvPicPr>
        <p:blipFill>
          <a:blip r:embed="rId4">
            <a:alphaModFix/>
          </a:blip>
          <a:stretch>
            <a:fillRect/>
          </a:stretch>
        </p:blipFill>
        <p:spPr>
          <a:xfrm flipH="1">
            <a:off x="1087426" y="0"/>
            <a:ext cx="4265400" cy="5143500"/>
          </a:xfrm>
          <a:prstGeom prst="rect">
            <a:avLst/>
          </a:prstGeom>
          <a:noFill/>
          <a:ln>
            <a:noFill/>
          </a:ln>
        </p:spPr>
      </p:pic>
      <p:pic>
        <p:nvPicPr>
          <p:cNvPr id="713" name="Google Shape;713;p119"/>
          <p:cNvPicPr preferRelativeResize="0"/>
          <p:nvPr/>
        </p:nvPicPr>
        <p:blipFill rotWithShape="1">
          <a:blip r:embed="rId5">
            <a:alphaModFix/>
          </a:blip>
          <a:srcRect b="2298" l="0" r="0" t="2308"/>
          <a:stretch/>
        </p:blipFill>
        <p:spPr>
          <a:xfrm>
            <a:off x="2868050" y="3600849"/>
            <a:ext cx="1529100" cy="1458600"/>
          </a:xfrm>
          <a:prstGeom prst="ellipse">
            <a:avLst/>
          </a:prstGeom>
          <a:noFill/>
          <a:ln cap="flat" cmpd="sng" w="9525">
            <a:solidFill>
              <a:srgbClr val="5E40F2"/>
            </a:solidFill>
            <a:prstDash val="solid"/>
            <a:round/>
            <a:headEnd len="sm" w="sm" type="none"/>
            <a:tailEnd len="sm" w="sm" type="none"/>
          </a:ln>
        </p:spPr>
      </p:pic>
      <p:sp>
        <p:nvSpPr>
          <p:cNvPr id="714" name="Google Shape;714;p119"/>
          <p:cNvSpPr txBox="1"/>
          <p:nvPr/>
        </p:nvSpPr>
        <p:spPr>
          <a:xfrm>
            <a:off x="448225" y="1822825"/>
            <a:ext cx="515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15" name="Google Shape;715;p119"/>
          <p:cNvSpPr txBox="1"/>
          <p:nvPr/>
        </p:nvSpPr>
        <p:spPr>
          <a:xfrm>
            <a:off x="5675800" y="466775"/>
            <a:ext cx="3004500" cy="38790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1600">
                <a:solidFill>
                  <a:schemeClr val="lt1"/>
                </a:solidFill>
                <a:latin typeface="DM Serif Text"/>
                <a:ea typeface="DM Serif Text"/>
                <a:cs typeface="DM Serif Text"/>
                <a:sym typeface="DM Serif Text"/>
              </a:rPr>
              <a:t>“</a:t>
            </a:r>
            <a:r>
              <a:rPr lang="en" sz="1600">
                <a:solidFill>
                  <a:schemeClr val="lt1"/>
                </a:solidFill>
                <a:latin typeface="DM Serif Text"/>
                <a:ea typeface="DM Serif Text"/>
                <a:cs typeface="DM Serif Text"/>
                <a:sym typeface="DM Serif Text"/>
              </a:rPr>
              <a:t>The cloud-based collaboration was exactly what we wanted to empower people, both within finance and the wider business, to get involved in the planning process. Another big point was ease of reporting, distribution, and transparency that would lead to better decision-making.”</a:t>
            </a:r>
            <a:br>
              <a:rPr lang="en" sz="1600">
                <a:solidFill>
                  <a:schemeClr val="lt1"/>
                </a:solidFill>
                <a:latin typeface="DM Serif Text"/>
                <a:ea typeface="DM Serif Text"/>
                <a:cs typeface="DM Serif Text"/>
                <a:sym typeface="DM Serif Text"/>
              </a:rPr>
            </a:br>
            <a:endParaRPr sz="1600">
              <a:solidFill>
                <a:schemeClr val="lt1"/>
              </a:solidFill>
              <a:latin typeface="DM Serif Text"/>
              <a:ea typeface="DM Serif Text"/>
              <a:cs typeface="DM Serif Text"/>
              <a:sym typeface="DM Serif Text"/>
            </a:endParaRPr>
          </a:p>
          <a:p>
            <a:pPr indent="0" lvl="0" marL="0" rtl="0" algn="ctr">
              <a:lnSpc>
                <a:spcPct val="100000"/>
              </a:lnSpc>
              <a:spcBef>
                <a:spcPts val="0"/>
              </a:spcBef>
              <a:spcAft>
                <a:spcPts val="0"/>
              </a:spcAft>
              <a:buNone/>
            </a:pPr>
            <a:r>
              <a:rPr b="1" lang="en" sz="1600">
                <a:solidFill>
                  <a:srgbClr val="FFFFFF"/>
                </a:solidFill>
                <a:latin typeface="Roboto"/>
                <a:ea typeface="Roboto"/>
                <a:cs typeface="Roboto"/>
                <a:sym typeface="Roboto"/>
              </a:rPr>
              <a:t>Jane Watkins</a:t>
            </a:r>
            <a:endParaRPr b="1" sz="1600">
              <a:solidFill>
                <a:srgbClr val="FFFFFF"/>
              </a:solidFill>
              <a:latin typeface="Roboto"/>
              <a:ea typeface="Roboto"/>
              <a:cs typeface="Roboto"/>
              <a:sym typeface="Roboto"/>
            </a:endParaRPr>
          </a:p>
          <a:p>
            <a:pPr indent="0" lvl="0" marL="0" rtl="0" algn="ctr">
              <a:lnSpc>
                <a:spcPct val="100000"/>
              </a:lnSpc>
              <a:spcBef>
                <a:spcPts val="0"/>
              </a:spcBef>
              <a:spcAft>
                <a:spcPts val="0"/>
              </a:spcAft>
              <a:buNone/>
            </a:pPr>
            <a:r>
              <a:rPr lang="en" sz="1600">
                <a:solidFill>
                  <a:srgbClr val="FFFFFF"/>
                </a:solidFill>
                <a:latin typeface="Roboto Light"/>
                <a:ea typeface="Roboto Light"/>
                <a:cs typeface="Roboto Light"/>
                <a:sym typeface="Roboto Light"/>
              </a:rPr>
              <a:t>VP of Finance</a:t>
            </a:r>
            <a:endParaRPr sz="1600">
              <a:solidFill>
                <a:srgbClr val="FFFFFF"/>
              </a:solidFill>
              <a:latin typeface="Roboto Light"/>
              <a:ea typeface="Roboto Light"/>
              <a:cs typeface="Roboto Light"/>
              <a:sym typeface="Roboto Light"/>
            </a:endParaRPr>
          </a:p>
          <a:p>
            <a:pPr indent="0" lvl="0" marL="0" rtl="0" algn="ctr">
              <a:lnSpc>
                <a:spcPct val="100000"/>
              </a:lnSpc>
              <a:spcBef>
                <a:spcPts val="0"/>
              </a:spcBef>
              <a:spcAft>
                <a:spcPts val="0"/>
              </a:spcAft>
              <a:buNone/>
            </a:pPr>
            <a:r>
              <a:t/>
            </a:r>
            <a:endParaRPr b="1" sz="1600">
              <a:solidFill>
                <a:srgbClr val="FFFFFF"/>
              </a:solidFill>
              <a:latin typeface="Roboto"/>
              <a:ea typeface="Roboto"/>
              <a:cs typeface="Roboto"/>
              <a:sym typeface="Roboto"/>
            </a:endParaRPr>
          </a:p>
          <a:p>
            <a:pPr indent="0" lvl="0" marL="0" rtl="0" algn="ctr">
              <a:lnSpc>
                <a:spcPct val="100000"/>
              </a:lnSpc>
              <a:spcBef>
                <a:spcPts val="0"/>
              </a:spcBef>
              <a:spcAft>
                <a:spcPts val="0"/>
              </a:spcAft>
              <a:buNone/>
            </a:pPr>
            <a:r>
              <a:t/>
            </a:r>
            <a:endParaRPr b="1" sz="1600">
              <a:solidFill>
                <a:srgbClr val="FFFFFF"/>
              </a:solidFill>
              <a:latin typeface="Roboto"/>
              <a:ea typeface="Roboto"/>
              <a:cs typeface="Roboto"/>
              <a:sym typeface="Roboto"/>
            </a:endParaRPr>
          </a:p>
        </p:txBody>
      </p:sp>
      <p:sp>
        <p:nvSpPr>
          <p:cNvPr id="716" name="Google Shape;716;p119"/>
          <p:cNvSpPr txBox="1"/>
          <p:nvPr/>
        </p:nvSpPr>
        <p:spPr>
          <a:xfrm>
            <a:off x="362500" y="1599500"/>
            <a:ext cx="4579800" cy="1882800"/>
          </a:xfrm>
          <a:prstGeom prst="rect">
            <a:avLst/>
          </a:prstGeom>
          <a:noFill/>
          <a:ln>
            <a:noFill/>
          </a:ln>
        </p:spPr>
        <p:txBody>
          <a:bodyPr anchorCtr="0" anchor="t" bIns="45700" lIns="0" spcFirstLastPara="1" rIns="91425" wrap="square" tIns="45700">
            <a:noAutofit/>
          </a:bodyPr>
          <a:lstStyle/>
          <a:p>
            <a:pPr indent="0" lvl="0" marL="0" rtl="0" algn="l">
              <a:spcBef>
                <a:spcPts val="0"/>
              </a:spcBef>
              <a:spcAft>
                <a:spcPts val="0"/>
              </a:spcAft>
              <a:buNone/>
            </a:pPr>
            <a:r>
              <a:rPr lang="en" sz="1500">
                <a:solidFill>
                  <a:schemeClr val="dk1"/>
                </a:solidFill>
                <a:latin typeface="Roboto Light"/>
                <a:ea typeface="Roboto Light"/>
                <a:cs typeface="Roboto Light"/>
                <a:sym typeface="Roboto Light"/>
              </a:rPr>
              <a:t>The combined impact of the pandemic, the Great Resignation, and internal reorganizations stressed CloudSense and its finance team. “With our Excel setup, the process was all-consuming and prone to error,” recalled Jane Watkins, VP Finance at CloudSense. “Planful was offering us multisource data integration so we could take information from our accounting, CRM, and HR systems.”</a:t>
            </a:r>
            <a:endParaRPr sz="15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1500">
              <a:solidFill>
                <a:schemeClr val="dk1"/>
              </a:solidFill>
              <a:latin typeface="Lexend Light"/>
              <a:ea typeface="Lexend Light"/>
              <a:cs typeface="Lexend Light"/>
              <a:sym typeface="Lexend Light"/>
            </a:endParaRPr>
          </a:p>
        </p:txBody>
      </p:sp>
      <p:sp>
        <p:nvSpPr>
          <p:cNvPr id="717" name="Google Shape;717;p119"/>
          <p:cNvSpPr txBox="1"/>
          <p:nvPr/>
        </p:nvSpPr>
        <p:spPr>
          <a:xfrm>
            <a:off x="362500" y="788250"/>
            <a:ext cx="4828500" cy="692700"/>
          </a:xfrm>
          <a:prstGeom prst="rect">
            <a:avLst/>
          </a:prstGeom>
          <a:noFill/>
          <a:ln>
            <a:noFill/>
          </a:ln>
        </p:spPr>
        <p:txBody>
          <a:bodyPr anchorCtr="0" anchor="t" bIns="45700" lIns="0" spcFirstLastPara="1" rIns="91425" wrap="square" tIns="45700">
            <a:noAutofit/>
          </a:bodyPr>
          <a:lstStyle/>
          <a:p>
            <a:pPr indent="0" lvl="0" marL="0" rtl="0" algn="l">
              <a:spcBef>
                <a:spcPts val="2000"/>
              </a:spcBef>
              <a:spcAft>
                <a:spcPts val="0"/>
              </a:spcAft>
              <a:buClr>
                <a:schemeClr val="dk1"/>
              </a:buClr>
              <a:buSzPts val="1100"/>
              <a:buFont typeface="Arial"/>
              <a:buNone/>
            </a:pPr>
            <a:r>
              <a:rPr b="1" lang="en" sz="2000">
                <a:solidFill>
                  <a:schemeClr val="dk1"/>
                </a:solidFill>
                <a:latin typeface="Roboto"/>
                <a:ea typeface="Roboto"/>
                <a:cs typeface="Roboto"/>
                <a:sym typeface="Roboto"/>
              </a:rPr>
              <a:t>CloudSense Brings Speed, Transparency, and Trust to Workforce Planning</a:t>
            </a:r>
            <a:endParaRPr b="1" sz="2000">
              <a:solidFill>
                <a:schemeClr val="dk1"/>
              </a:solidFill>
              <a:latin typeface="Roboto"/>
              <a:ea typeface="Roboto"/>
              <a:cs typeface="Roboto"/>
              <a:sym typeface="Roboto"/>
            </a:endParaRPr>
          </a:p>
          <a:p>
            <a:pPr indent="0" lvl="0" marL="0" rtl="0" algn="l">
              <a:lnSpc>
                <a:spcPct val="90000"/>
              </a:lnSpc>
              <a:spcBef>
                <a:spcPts val="600"/>
              </a:spcBef>
              <a:spcAft>
                <a:spcPts val="0"/>
              </a:spcAft>
              <a:buNone/>
            </a:pPr>
            <a:r>
              <a:t/>
            </a:r>
            <a:endParaRPr sz="2100">
              <a:solidFill>
                <a:srgbClr val="242430"/>
              </a:solidFill>
              <a:latin typeface="Roboto Medium"/>
              <a:ea typeface="Roboto Medium"/>
              <a:cs typeface="Roboto Medium"/>
              <a:sym typeface="Roboto Medium"/>
            </a:endParaRPr>
          </a:p>
        </p:txBody>
      </p:sp>
      <p:pic>
        <p:nvPicPr>
          <p:cNvPr id="718" name="Google Shape;718;p119"/>
          <p:cNvPicPr preferRelativeResize="0"/>
          <p:nvPr/>
        </p:nvPicPr>
        <p:blipFill rotWithShape="1">
          <a:blip r:embed="rId6">
            <a:alphaModFix/>
          </a:blip>
          <a:srcRect b="0" l="0" r="0" t="0"/>
          <a:stretch/>
        </p:blipFill>
        <p:spPr>
          <a:xfrm>
            <a:off x="362500" y="82875"/>
            <a:ext cx="1856489" cy="692700"/>
          </a:xfrm>
          <a:prstGeom prst="rect">
            <a:avLst/>
          </a:prstGeom>
          <a:noFill/>
          <a:ln>
            <a:noFill/>
          </a:ln>
        </p:spPr>
      </p:pic>
      <p:sp>
        <p:nvSpPr>
          <p:cNvPr id="719" name="Google Shape;719;p119"/>
          <p:cNvSpPr txBox="1"/>
          <p:nvPr/>
        </p:nvSpPr>
        <p:spPr>
          <a:xfrm>
            <a:off x="876950" y="3789013"/>
            <a:ext cx="23907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a:solidFill>
                  <a:srgbClr val="242430"/>
                </a:solidFill>
                <a:latin typeface="Roboto Light"/>
                <a:ea typeface="Roboto Light"/>
                <a:cs typeface="Roboto Light"/>
                <a:sym typeface="Roboto Light"/>
              </a:rPr>
              <a:t>Consolidations </a:t>
            </a:r>
            <a:endParaRPr sz="1300">
              <a:solidFill>
                <a:srgbClr val="242430"/>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en" sz="1300">
                <a:solidFill>
                  <a:srgbClr val="242430"/>
                </a:solidFill>
                <a:latin typeface="Roboto Light"/>
                <a:ea typeface="Roboto Light"/>
                <a:cs typeface="Roboto Light"/>
                <a:sym typeface="Roboto Light"/>
              </a:rPr>
              <a:t>Workforce Planning</a:t>
            </a:r>
            <a:endParaRPr sz="1300">
              <a:solidFill>
                <a:srgbClr val="242430"/>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en" sz="1300">
                <a:solidFill>
                  <a:srgbClr val="242430"/>
                </a:solidFill>
                <a:latin typeface="Roboto Light"/>
                <a:ea typeface="Roboto Light"/>
                <a:cs typeface="Roboto Light"/>
                <a:sym typeface="Roboto Light"/>
              </a:rPr>
              <a:t>Spotlight Reporting</a:t>
            </a:r>
            <a:endParaRPr sz="1300"/>
          </a:p>
        </p:txBody>
      </p:sp>
      <p:pic>
        <p:nvPicPr>
          <p:cNvPr id="720" name="Google Shape;720;p119"/>
          <p:cNvPicPr preferRelativeResize="0"/>
          <p:nvPr/>
        </p:nvPicPr>
        <p:blipFill>
          <a:blip r:embed="rId7">
            <a:alphaModFix/>
          </a:blip>
          <a:stretch>
            <a:fillRect/>
          </a:stretch>
        </p:blipFill>
        <p:spPr>
          <a:xfrm>
            <a:off x="695825" y="3910575"/>
            <a:ext cx="181125" cy="181125"/>
          </a:xfrm>
          <a:prstGeom prst="rect">
            <a:avLst/>
          </a:prstGeom>
          <a:noFill/>
          <a:ln>
            <a:noFill/>
          </a:ln>
        </p:spPr>
      </p:pic>
      <p:pic>
        <p:nvPicPr>
          <p:cNvPr id="721" name="Google Shape;721;p119"/>
          <p:cNvPicPr preferRelativeResize="0"/>
          <p:nvPr/>
        </p:nvPicPr>
        <p:blipFill>
          <a:blip r:embed="rId7">
            <a:alphaModFix/>
          </a:blip>
          <a:stretch>
            <a:fillRect/>
          </a:stretch>
        </p:blipFill>
        <p:spPr>
          <a:xfrm>
            <a:off x="695825" y="4128187"/>
            <a:ext cx="181125" cy="181125"/>
          </a:xfrm>
          <a:prstGeom prst="rect">
            <a:avLst/>
          </a:prstGeom>
          <a:noFill/>
          <a:ln>
            <a:noFill/>
          </a:ln>
        </p:spPr>
      </p:pic>
      <p:pic>
        <p:nvPicPr>
          <p:cNvPr id="722" name="Google Shape;722;p119"/>
          <p:cNvPicPr preferRelativeResize="0"/>
          <p:nvPr/>
        </p:nvPicPr>
        <p:blipFill>
          <a:blip r:embed="rId7">
            <a:alphaModFix/>
          </a:blip>
          <a:stretch>
            <a:fillRect/>
          </a:stretch>
        </p:blipFill>
        <p:spPr>
          <a:xfrm>
            <a:off x="695825" y="4345787"/>
            <a:ext cx="181125" cy="181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6" name="Shape 726"/>
        <p:cNvGrpSpPr/>
        <p:nvPr/>
      </p:nvGrpSpPr>
      <p:grpSpPr>
        <a:xfrm>
          <a:off x="0" y="0"/>
          <a:ext cx="0" cy="0"/>
          <a:chOff x="0" y="0"/>
          <a:chExt cx="0" cy="0"/>
        </a:xfrm>
      </p:grpSpPr>
      <p:sp>
        <p:nvSpPr>
          <p:cNvPr id="727" name="Google Shape;727;p120"/>
          <p:cNvSpPr/>
          <p:nvPr/>
        </p:nvSpPr>
        <p:spPr>
          <a:xfrm>
            <a:off x="1160075" y="2598013"/>
            <a:ext cx="2052000" cy="43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DM Sans"/>
                <a:ea typeface="DM Sans"/>
                <a:cs typeface="DM Sans"/>
                <a:sym typeface="DM Sans"/>
              </a:rPr>
              <a:t>Demand</a:t>
            </a:r>
            <a:endParaRPr b="1" sz="1500">
              <a:solidFill>
                <a:schemeClr val="lt1"/>
              </a:solidFill>
              <a:latin typeface="DM Sans"/>
              <a:ea typeface="DM Sans"/>
              <a:cs typeface="DM Sans"/>
              <a:sym typeface="DM Sans"/>
            </a:endParaRPr>
          </a:p>
        </p:txBody>
      </p:sp>
      <p:sp>
        <p:nvSpPr>
          <p:cNvPr id="728" name="Google Shape;728;p120"/>
          <p:cNvSpPr/>
          <p:nvPr/>
        </p:nvSpPr>
        <p:spPr>
          <a:xfrm rot="10800000">
            <a:off x="6146925" y="2684363"/>
            <a:ext cx="1446600" cy="327000"/>
          </a:xfrm>
          <a:prstGeom prst="rect">
            <a:avLst/>
          </a:prstGeom>
          <a:gradFill>
            <a:gsLst>
              <a:gs pos="0">
                <a:schemeClr val="accent5"/>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20"/>
          <p:cNvSpPr txBox="1"/>
          <p:nvPr>
            <p:ph idx="1" type="body"/>
          </p:nvPr>
        </p:nvSpPr>
        <p:spPr>
          <a:xfrm>
            <a:off x="5755125" y="2598013"/>
            <a:ext cx="2052000" cy="438600"/>
          </a:xfrm>
          <a:prstGeom prst="rect">
            <a:avLst/>
          </a:prstGeom>
          <a:solidFill>
            <a:srgbClr val="32D399"/>
          </a:solidFill>
          <a:ln>
            <a:noFill/>
          </a:ln>
        </p:spPr>
        <p:txBody>
          <a:bodyPr anchorCtr="0" anchor="t" bIns="91425" lIns="91425" spcFirstLastPara="1" rIns="91425" wrap="square" tIns="91425">
            <a:normAutofit/>
          </a:bodyPr>
          <a:lstStyle/>
          <a:p>
            <a:pPr indent="0" lvl="0" marL="0" rtl="0" algn="ctr">
              <a:spcBef>
                <a:spcPts val="0"/>
              </a:spcBef>
              <a:spcAft>
                <a:spcPts val="1200"/>
              </a:spcAft>
              <a:buNone/>
            </a:pPr>
            <a:r>
              <a:rPr b="1" lang="en" sz="1500">
                <a:solidFill>
                  <a:schemeClr val="lt1"/>
                </a:solidFill>
              </a:rPr>
              <a:t>Supply</a:t>
            </a:r>
            <a:endParaRPr b="1" sz="1500">
              <a:solidFill>
                <a:schemeClr val="lt1"/>
              </a:solidFill>
            </a:endParaRPr>
          </a:p>
        </p:txBody>
      </p:sp>
      <p:sp>
        <p:nvSpPr>
          <p:cNvPr id="730" name="Google Shape;730;p120"/>
          <p:cNvSpPr txBox="1"/>
          <p:nvPr>
            <p:ph type="title"/>
          </p:nvPr>
        </p:nvSpPr>
        <p:spPr>
          <a:xfrm>
            <a:off x="-27975" y="3132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t>	Planful’s Unified Approach for Finance and Human Resources</a:t>
            </a:r>
            <a:endParaRPr b="1" sz="2100"/>
          </a:p>
        </p:txBody>
      </p:sp>
      <p:grpSp>
        <p:nvGrpSpPr>
          <p:cNvPr id="731" name="Google Shape;731;p120"/>
          <p:cNvGrpSpPr/>
          <p:nvPr/>
        </p:nvGrpSpPr>
        <p:grpSpPr>
          <a:xfrm>
            <a:off x="2688745" y="792853"/>
            <a:ext cx="3768522" cy="3776500"/>
            <a:chOff x="2675582" y="674486"/>
            <a:chExt cx="3793942" cy="3792428"/>
          </a:xfrm>
        </p:grpSpPr>
        <p:sp>
          <p:nvSpPr>
            <p:cNvPr id="732" name="Google Shape;732;p120"/>
            <p:cNvSpPr/>
            <p:nvPr/>
          </p:nvSpPr>
          <p:spPr>
            <a:xfrm rot="-7199815">
              <a:off x="3183352" y="1184485"/>
              <a:ext cx="2774659" cy="2774659"/>
            </a:xfrm>
            <a:prstGeom prst="blockArc">
              <a:avLst>
                <a:gd fmla="val 12622480" name="adj1"/>
                <a:gd fmla="val 18176457" name="adj2"/>
                <a:gd fmla="val 20786" name="adj3"/>
              </a:avLst>
            </a:prstGeom>
            <a:solidFill>
              <a:srgbClr val="B5A2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20"/>
            <p:cNvSpPr/>
            <p:nvPr/>
          </p:nvSpPr>
          <p:spPr>
            <a:xfrm rot="-1800209">
              <a:off x="3183028" y="1183307"/>
              <a:ext cx="2778307" cy="2774659"/>
            </a:xfrm>
            <a:prstGeom prst="blockArc">
              <a:avLst>
                <a:gd fmla="val 12622480" name="adj1"/>
                <a:gd fmla="val 18176457" name="adj2"/>
                <a:gd fmla="val 20786" name="adj3"/>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20"/>
            <p:cNvSpPr/>
            <p:nvPr/>
          </p:nvSpPr>
          <p:spPr>
            <a:xfrm rot="3600185">
              <a:off x="3187094" y="1184439"/>
              <a:ext cx="2774659" cy="2774659"/>
            </a:xfrm>
            <a:prstGeom prst="blockArc">
              <a:avLst>
                <a:gd fmla="val 12564381" name="adj1"/>
                <a:gd fmla="val 18346131" name="adj2"/>
                <a:gd fmla="val 20844" name="adj3"/>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20"/>
            <p:cNvSpPr/>
            <p:nvPr/>
          </p:nvSpPr>
          <p:spPr>
            <a:xfrm rot="9000185">
              <a:off x="3185977" y="1184485"/>
              <a:ext cx="2774659" cy="2774659"/>
            </a:xfrm>
            <a:prstGeom prst="blockArc">
              <a:avLst>
                <a:gd fmla="val 12622480" name="adj1"/>
                <a:gd fmla="val 18081133" name="adj2"/>
                <a:gd fmla="val 20809" name="adj3"/>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6" name="Google Shape;736;p120"/>
            <p:cNvGrpSpPr/>
            <p:nvPr/>
          </p:nvGrpSpPr>
          <p:grpSpPr>
            <a:xfrm rot="5400000">
              <a:off x="5379663" y="2278951"/>
              <a:ext cx="585001" cy="585472"/>
              <a:chOff x="1967628" y="812211"/>
              <a:chExt cx="588000" cy="588000"/>
            </a:xfrm>
          </p:grpSpPr>
          <p:sp>
            <p:nvSpPr>
              <p:cNvPr id="737" name="Google Shape;737;p120"/>
              <p:cNvSpPr/>
              <p:nvPr/>
            </p:nvSpPr>
            <p:spPr>
              <a:xfrm rot="39023">
                <a:off x="1970909" y="815492"/>
                <a:ext cx="581437" cy="581437"/>
              </a:xfrm>
              <a:prstGeom prst="pie">
                <a:avLst>
                  <a:gd fmla="val 6190354" name="adj1"/>
                  <a:gd fmla="val 14996165" name="adj2"/>
                </a:avLst>
              </a:prstGeom>
              <a:solidFill>
                <a:schemeClr val="accent5"/>
              </a:solidFill>
              <a:ln>
                <a:noFill/>
              </a:ln>
              <a:effectLst>
                <a:outerShdw blurRad="142875" rotWithShape="0" algn="bl">
                  <a:srgbClr val="000000">
                    <a:alpha val="4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20"/>
              <p:cNvSpPr/>
              <p:nvPr/>
            </p:nvSpPr>
            <p:spPr>
              <a:xfrm rot="10800000">
                <a:off x="1970875" y="815525"/>
                <a:ext cx="581400" cy="581400"/>
              </a:xfrm>
              <a:prstGeom prst="pie">
                <a:avLst>
                  <a:gd fmla="val 4028252" name="adj1"/>
                  <a:gd fmla="val 17183677"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9" name="Google Shape;739;p120"/>
            <p:cNvGrpSpPr/>
            <p:nvPr/>
          </p:nvGrpSpPr>
          <p:grpSpPr>
            <a:xfrm rot="-5400000">
              <a:off x="3179922" y="2281478"/>
              <a:ext cx="585001" cy="585472"/>
              <a:chOff x="1967628" y="812211"/>
              <a:chExt cx="588000" cy="588000"/>
            </a:xfrm>
          </p:grpSpPr>
          <p:sp>
            <p:nvSpPr>
              <p:cNvPr id="740" name="Google Shape;740;p120"/>
              <p:cNvSpPr/>
              <p:nvPr/>
            </p:nvSpPr>
            <p:spPr>
              <a:xfrm rot="39023">
                <a:off x="1970909" y="815492"/>
                <a:ext cx="581437" cy="581437"/>
              </a:xfrm>
              <a:prstGeom prst="pie">
                <a:avLst>
                  <a:gd fmla="val 6190354" name="adj1"/>
                  <a:gd fmla="val 14996165" name="adj2"/>
                </a:avLst>
              </a:prstGeom>
              <a:solidFill>
                <a:schemeClr val="accent2"/>
              </a:solidFill>
              <a:ln>
                <a:noFill/>
              </a:ln>
              <a:effectLst>
                <a:outerShdw blurRad="142875" rotWithShape="0" algn="bl">
                  <a:srgbClr val="000000">
                    <a:alpha val="4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20"/>
              <p:cNvSpPr/>
              <p:nvPr/>
            </p:nvSpPr>
            <p:spPr>
              <a:xfrm rot="10800000">
                <a:off x="1970875" y="815525"/>
                <a:ext cx="581400" cy="581400"/>
              </a:xfrm>
              <a:prstGeom prst="pie">
                <a:avLst>
                  <a:gd fmla="val 4028252" name="adj1"/>
                  <a:gd fmla="val 17183677"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2" name="Google Shape;742;p120"/>
            <p:cNvGrpSpPr/>
            <p:nvPr/>
          </p:nvGrpSpPr>
          <p:grpSpPr>
            <a:xfrm>
              <a:off x="4261689" y="1180926"/>
              <a:ext cx="585001" cy="585530"/>
              <a:chOff x="1967628" y="812211"/>
              <a:chExt cx="588000" cy="588000"/>
            </a:xfrm>
          </p:grpSpPr>
          <p:sp>
            <p:nvSpPr>
              <p:cNvPr id="743" name="Google Shape;743;p120"/>
              <p:cNvSpPr/>
              <p:nvPr/>
            </p:nvSpPr>
            <p:spPr>
              <a:xfrm rot="39023">
                <a:off x="1970909" y="815492"/>
                <a:ext cx="581437" cy="581437"/>
              </a:xfrm>
              <a:prstGeom prst="pie">
                <a:avLst>
                  <a:gd fmla="val 6190354" name="adj1"/>
                  <a:gd fmla="val 14996165" name="adj2"/>
                </a:avLst>
              </a:prstGeom>
              <a:solidFill>
                <a:schemeClr val="accent1"/>
              </a:solidFill>
              <a:ln>
                <a:noFill/>
              </a:ln>
              <a:effectLst>
                <a:outerShdw blurRad="142875" rotWithShape="0" algn="bl">
                  <a:srgbClr val="000000">
                    <a:alpha val="4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20"/>
              <p:cNvSpPr/>
              <p:nvPr/>
            </p:nvSpPr>
            <p:spPr>
              <a:xfrm rot="10800000">
                <a:off x="1970875" y="815525"/>
                <a:ext cx="581400" cy="581400"/>
              </a:xfrm>
              <a:prstGeom prst="pie">
                <a:avLst>
                  <a:gd fmla="val 4028252" name="adj1"/>
                  <a:gd fmla="val 17183677"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5" name="Google Shape;745;p120"/>
            <p:cNvGrpSpPr/>
            <p:nvPr/>
          </p:nvGrpSpPr>
          <p:grpSpPr>
            <a:xfrm rot="10800000">
              <a:off x="4280709" y="3378529"/>
              <a:ext cx="585001" cy="585472"/>
              <a:chOff x="1967628" y="812211"/>
              <a:chExt cx="588000" cy="588000"/>
            </a:xfrm>
          </p:grpSpPr>
          <p:sp>
            <p:nvSpPr>
              <p:cNvPr id="746" name="Google Shape;746;p120"/>
              <p:cNvSpPr/>
              <p:nvPr/>
            </p:nvSpPr>
            <p:spPr>
              <a:xfrm rot="39023">
                <a:off x="1970909" y="815492"/>
                <a:ext cx="581437" cy="581437"/>
              </a:xfrm>
              <a:prstGeom prst="pie">
                <a:avLst>
                  <a:gd fmla="val 6190354" name="adj1"/>
                  <a:gd fmla="val 14996165" name="adj2"/>
                </a:avLst>
              </a:prstGeom>
              <a:solidFill>
                <a:srgbClr val="B5A2FE"/>
              </a:solidFill>
              <a:ln>
                <a:noFill/>
              </a:ln>
              <a:effectLst>
                <a:outerShdw blurRad="142875" rotWithShape="0" algn="bl">
                  <a:srgbClr val="000000">
                    <a:alpha val="4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20"/>
              <p:cNvSpPr/>
              <p:nvPr/>
            </p:nvSpPr>
            <p:spPr>
              <a:xfrm rot="10800000">
                <a:off x="1970875" y="815525"/>
                <a:ext cx="581400" cy="581400"/>
              </a:xfrm>
              <a:prstGeom prst="pie">
                <a:avLst>
                  <a:gd fmla="val 4028252" name="adj1"/>
                  <a:gd fmla="val 17183677" name="adj2"/>
                </a:avLst>
              </a:prstGeom>
              <a:solidFill>
                <a:srgbClr val="B5A2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48" name="Google Shape;748;p120"/>
          <p:cNvSpPr/>
          <p:nvPr/>
        </p:nvSpPr>
        <p:spPr>
          <a:xfrm>
            <a:off x="2424213" y="1343713"/>
            <a:ext cx="787800" cy="5223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DM Sans"/>
                <a:ea typeface="DM Sans"/>
                <a:cs typeface="DM Sans"/>
                <a:sym typeface="DM Sans"/>
              </a:rPr>
              <a:t>AOP</a:t>
            </a:r>
            <a:endParaRPr sz="1100">
              <a:solidFill>
                <a:srgbClr val="FFFFFF"/>
              </a:solidFill>
              <a:latin typeface="DM Sans"/>
              <a:ea typeface="DM Sans"/>
              <a:cs typeface="DM Sans"/>
              <a:sym typeface="DM Sans"/>
            </a:endParaRPr>
          </a:p>
        </p:txBody>
      </p:sp>
      <p:sp>
        <p:nvSpPr>
          <p:cNvPr id="749" name="Google Shape;749;p120"/>
          <p:cNvSpPr/>
          <p:nvPr/>
        </p:nvSpPr>
        <p:spPr>
          <a:xfrm>
            <a:off x="1468563" y="1343713"/>
            <a:ext cx="787800" cy="522300"/>
          </a:xfrm>
          <a:prstGeom prst="roundRect">
            <a:avLst>
              <a:gd fmla="val 16667"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100">
                <a:solidFill>
                  <a:srgbClr val="FFFFFF"/>
                </a:solidFill>
                <a:latin typeface="DM Sans"/>
                <a:ea typeface="DM Sans"/>
                <a:cs typeface="DM Sans"/>
                <a:sym typeface="DM Sans"/>
              </a:rPr>
              <a:t>Strategic Planning</a:t>
            </a:r>
            <a:endParaRPr sz="1100">
              <a:solidFill>
                <a:srgbClr val="FFFFFF"/>
              </a:solidFill>
              <a:latin typeface="DM Sans"/>
              <a:ea typeface="DM Sans"/>
              <a:cs typeface="DM Sans"/>
              <a:sym typeface="DM Sans"/>
            </a:endParaRPr>
          </a:p>
        </p:txBody>
      </p:sp>
      <p:sp>
        <p:nvSpPr>
          <p:cNvPr id="750" name="Google Shape;750;p120"/>
          <p:cNvSpPr txBox="1"/>
          <p:nvPr/>
        </p:nvSpPr>
        <p:spPr>
          <a:xfrm rot="-3234896">
            <a:off x="3060962" y="1822492"/>
            <a:ext cx="1073201" cy="747493"/>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DM Sans"/>
                <a:ea typeface="DM Sans"/>
                <a:cs typeface="DM Sans"/>
                <a:sym typeface="DM Sans"/>
              </a:rPr>
              <a:t>Assess Strategy</a:t>
            </a:r>
            <a:endParaRPr b="1" sz="800">
              <a:solidFill>
                <a:srgbClr val="FFFFFF"/>
              </a:solidFill>
              <a:latin typeface="DM Sans"/>
              <a:ea typeface="DM Sans"/>
              <a:cs typeface="DM Sans"/>
              <a:sym typeface="DM Sans"/>
            </a:endParaRPr>
          </a:p>
        </p:txBody>
      </p:sp>
      <p:sp>
        <p:nvSpPr>
          <p:cNvPr id="751" name="Google Shape;751;p120"/>
          <p:cNvSpPr txBox="1"/>
          <p:nvPr/>
        </p:nvSpPr>
        <p:spPr>
          <a:xfrm rot="1749924">
            <a:off x="4551252" y="1520088"/>
            <a:ext cx="1265666" cy="57266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DM Sans"/>
                <a:ea typeface="DM Sans"/>
                <a:cs typeface="DM Sans"/>
                <a:sym typeface="DM Sans"/>
              </a:rPr>
              <a:t>Compensate &amp; Evaluate</a:t>
            </a:r>
            <a:endParaRPr b="1" sz="800">
              <a:solidFill>
                <a:srgbClr val="FFFFFF"/>
              </a:solidFill>
              <a:latin typeface="DM Sans"/>
              <a:ea typeface="DM Sans"/>
              <a:cs typeface="DM Sans"/>
              <a:sym typeface="DM Sans"/>
            </a:endParaRPr>
          </a:p>
        </p:txBody>
      </p:sp>
      <p:sp>
        <p:nvSpPr>
          <p:cNvPr id="752" name="Google Shape;752;p120"/>
          <p:cNvSpPr txBox="1"/>
          <p:nvPr/>
        </p:nvSpPr>
        <p:spPr>
          <a:xfrm rot="2353892">
            <a:off x="3469085" y="3084887"/>
            <a:ext cx="835790" cy="74709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DM Sans"/>
                <a:ea typeface="DM Sans"/>
                <a:cs typeface="DM Sans"/>
                <a:sym typeface="DM Sans"/>
              </a:rPr>
              <a:t>Build Demand</a:t>
            </a:r>
            <a:endParaRPr b="1" sz="800">
              <a:latin typeface="DM Sans"/>
              <a:ea typeface="DM Sans"/>
              <a:cs typeface="DM Sans"/>
              <a:sym typeface="DM Sans"/>
            </a:endParaRPr>
          </a:p>
        </p:txBody>
      </p:sp>
      <p:sp>
        <p:nvSpPr>
          <p:cNvPr id="753" name="Google Shape;753;p120"/>
          <p:cNvSpPr txBox="1"/>
          <p:nvPr/>
        </p:nvSpPr>
        <p:spPr>
          <a:xfrm rot="-2700680">
            <a:off x="4887198" y="2596815"/>
            <a:ext cx="1073176" cy="128976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DM Sans"/>
                <a:ea typeface="DM Sans"/>
                <a:cs typeface="DM Sans"/>
                <a:sym typeface="DM Sans"/>
              </a:rPr>
              <a:t>Manage &amp; Analyze</a:t>
            </a:r>
            <a:endParaRPr b="1" sz="800">
              <a:solidFill>
                <a:schemeClr val="dk2"/>
              </a:solidFill>
              <a:latin typeface="DM Sans"/>
              <a:ea typeface="DM Sans"/>
              <a:cs typeface="DM Sans"/>
              <a:sym typeface="DM Sans"/>
            </a:endParaRPr>
          </a:p>
        </p:txBody>
      </p:sp>
      <p:grpSp>
        <p:nvGrpSpPr>
          <p:cNvPr id="754" name="Google Shape;754;p120"/>
          <p:cNvGrpSpPr/>
          <p:nvPr/>
        </p:nvGrpSpPr>
        <p:grpSpPr>
          <a:xfrm>
            <a:off x="4110443" y="2227623"/>
            <a:ext cx="925154" cy="906958"/>
            <a:chOff x="3739283" y="1100997"/>
            <a:chExt cx="2363100" cy="2363100"/>
          </a:xfrm>
        </p:grpSpPr>
        <p:sp>
          <p:nvSpPr>
            <p:cNvPr id="755" name="Google Shape;755;p120"/>
            <p:cNvSpPr/>
            <p:nvPr/>
          </p:nvSpPr>
          <p:spPr>
            <a:xfrm>
              <a:off x="3739283" y="1100997"/>
              <a:ext cx="2363100" cy="2363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6" name="Google Shape;756;p120"/>
            <p:cNvPicPr preferRelativeResize="0"/>
            <p:nvPr/>
          </p:nvPicPr>
          <p:blipFill>
            <a:blip r:embed="rId3">
              <a:alphaModFix/>
            </a:blip>
            <a:stretch>
              <a:fillRect/>
            </a:stretch>
          </p:blipFill>
          <p:spPr>
            <a:xfrm>
              <a:off x="4003466" y="1305603"/>
              <a:ext cx="1834655" cy="1834628"/>
            </a:xfrm>
            <a:prstGeom prst="rect">
              <a:avLst/>
            </a:prstGeom>
            <a:noFill/>
            <a:ln>
              <a:noFill/>
            </a:ln>
          </p:spPr>
        </p:pic>
      </p:grpSp>
      <p:sp>
        <p:nvSpPr>
          <p:cNvPr id="757" name="Google Shape;757;p120"/>
          <p:cNvSpPr/>
          <p:nvPr/>
        </p:nvSpPr>
        <p:spPr>
          <a:xfrm>
            <a:off x="512925" y="1343713"/>
            <a:ext cx="787800" cy="522300"/>
          </a:xfrm>
          <a:prstGeom prst="roundRect">
            <a:avLst>
              <a:gd fmla="val 16667"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100">
                <a:solidFill>
                  <a:srgbClr val="FFFFFF"/>
                </a:solidFill>
                <a:latin typeface="DM Sans"/>
                <a:ea typeface="DM Sans"/>
                <a:cs typeface="DM Sans"/>
                <a:sym typeface="DM Sans"/>
              </a:rPr>
              <a:t>Long Range Plan</a:t>
            </a:r>
            <a:endParaRPr sz="1100">
              <a:solidFill>
                <a:srgbClr val="FFFFFF"/>
              </a:solidFill>
              <a:latin typeface="DM Sans"/>
              <a:ea typeface="DM Sans"/>
              <a:cs typeface="DM Sans"/>
              <a:sym typeface="DM Sans"/>
            </a:endParaRPr>
          </a:p>
        </p:txBody>
      </p:sp>
      <p:cxnSp>
        <p:nvCxnSpPr>
          <p:cNvPr id="758" name="Google Shape;758;p120"/>
          <p:cNvCxnSpPr>
            <a:stCxn id="750" idx="0"/>
          </p:cNvCxnSpPr>
          <p:nvPr/>
        </p:nvCxnSpPr>
        <p:spPr>
          <a:xfrm rot="10800000">
            <a:off x="482062" y="1976189"/>
            <a:ext cx="2813400" cy="0"/>
          </a:xfrm>
          <a:prstGeom prst="straightConnector1">
            <a:avLst/>
          </a:prstGeom>
          <a:noFill/>
          <a:ln cap="flat" cmpd="sng" w="19050">
            <a:solidFill>
              <a:srgbClr val="5E40F2"/>
            </a:solidFill>
            <a:prstDash val="solid"/>
            <a:round/>
            <a:headEnd len="med" w="med" type="none"/>
            <a:tailEnd len="med" w="med" type="none"/>
          </a:ln>
        </p:spPr>
      </p:cxnSp>
      <p:sp>
        <p:nvSpPr>
          <p:cNvPr id="759" name="Google Shape;759;p120"/>
          <p:cNvSpPr/>
          <p:nvPr/>
        </p:nvSpPr>
        <p:spPr>
          <a:xfrm>
            <a:off x="2450488" y="3879188"/>
            <a:ext cx="787800" cy="522300"/>
          </a:xfrm>
          <a:prstGeom prst="roundRect">
            <a:avLst>
              <a:gd fmla="val 16667" name="adj"/>
            </a:avLst>
          </a:prstGeom>
          <a:solidFill>
            <a:srgbClr val="B095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DM Sans"/>
                <a:ea typeface="DM Sans"/>
                <a:cs typeface="DM Sans"/>
                <a:sym typeface="DM Sans"/>
              </a:rPr>
              <a:t>Shift Planning</a:t>
            </a:r>
            <a:endParaRPr sz="1100">
              <a:solidFill>
                <a:srgbClr val="FFFFFF"/>
              </a:solidFill>
              <a:latin typeface="DM Sans"/>
              <a:ea typeface="DM Sans"/>
              <a:cs typeface="DM Sans"/>
              <a:sym typeface="DM Sans"/>
            </a:endParaRPr>
          </a:p>
        </p:txBody>
      </p:sp>
      <p:sp>
        <p:nvSpPr>
          <p:cNvPr id="760" name="Google Shape;760;p120"/>
          <p:cNvSpPr/>
          <p:nvPr/>
        </p:nvSpPr>
        <p:spPr>
          <a:xfrm>
            <a:off x="1494838" y="3879188"/>
            <a:ext cx="787800" cy="522300"/>
          </a:xfrm>
          <a:prstGeom prst="roundRect">
            <a:avLst>
              <a:gd fmla="val 16667" name="adj"/>
            </a:avLst>
          </a:prstGeom>
          <a:solidFill>
            <a:srgbClr val="B095FF"/>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100">
                <a:solidFill>
                  <a:srgbClr val="FFFFFF"/>
                </a:solidFill>
                <a:latin typeface="DM Sans"/>
                <a:ea typeface="DM Sans"/>
                <a:cs typeface="DM Sans"/>
                <a:sym typeface="DM Sans"/>
              </a:rPr>
              <a:t>Capacity Planning</a:t>
            </a:r>
            <a:endParaRPr sz="1100">
              <a:solidFill>
                <a:srgbClr val="FFFFFF"/>
              </a:solidFill>
              <a:latin typeface="DM Sans"/>
              <a:ea typeface="DM Sans"/>
              <a:cs typeface="DM Sans"/>
              <a:sym typeface="DM Sans"/>
            </a:endParaRPr>
          </a:p>
        </p:txBody>
      </p:sp>
      <p:sp>
        <p:nvSpPr>
          <p:cNvPr id="761" name="Google Shape;761;p120"/>
          <p:cNvSpPr/>
          <p:nvPr/>
        </p:nvSpPr>
        <p:spPr>
          <a:xfrm>
            <a:off x="539200" y="3879188"/>
            <a:ext cx="787800" cy="522300"/>
          </a:xfrm>
          <a:prstGeom prst="roundRect">
            <a:avLst>
              <a:gd fmla="val 16667" name="adj"/>
            </a:avLst>
          </a:prstGeom>
          <a:solidFill>
            <a:srgbClr val="B095FF"/>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100">
                <a:solidFill>
                  <a:srgbClr val="FFFFFF"/>
                </a:solidFill>
                <a:latin typeface="DM Sans"/>
                <a:ea typeface="DM Sans"/>
                <a:cs typeface="DM Sans"/>
                <a:sym typeface="DM Sans"/>
              </a:rPr>
              <a:t>Project Planning</a:t>
            </a:r>
            <a:endParaRPr sz="1100">
              <a:solidFill>
                <a:srgbClr val="FFFFFF"/>
              </a:solidFill>
              <a:latin typeface="DM Sans"/>
              <a:ea typeface="DM Sans"/>
              <a:cs typeface="DM Sans"/>
              <a:sym typeface="DM Sans"/>
            </a:endParaRPr>
          </a:p>
        </p:txBody>
      </p:sp>
      <p:cxnSp>
        <p:nvCxnSpPr>
          <p:cNvPr id="762" name="Google Shape;762;p120"/>
          <p:cNvCxnSpPr/>
          <p:nvPr/>
        </p:nvCxnSpPr>
        <p:spPr>
          <a:xfrm rot="10800000">
            <a:off x="482062" y="3742939"/>
            <a:ext cx="2813400" cy="0"/>
          </a:xfrm>
          <a:prstGeom prst="straightConnector1">
            <a:avLst/>
          </a:prstGeom>
          <a:noFill/>
          <a:ln cap="flat" cmpd="sng" w="19050">
            <a:solidFill>
              <a:srgbClr val="9C88FD"/>
            </a:solidFill>
            <a:prstDash val="solid"/>
            <a:round/>
            <a:headEnd len="med" w="med" type="none"/>
            <a:tailEnd len="med" w="med" type="none"/>
          </a:ln>
        </p:spPr>
      </p:cxnSp>
      <p:sp>
        <p:nvSpPr>
          <p:cNvPr id="763" name="Google Shape;763;p120"/>
          <p:cNvSpPr/>
          <p:nvPr/>
        </p:nvSpPr>
        <p:spPr>
          <a:xfrm>
            <a:off x="6945888" y="3879188"/>
            <a:ext cx="787800" cy="522300"/>
          </a:xfrm>
          <a:prstGeom prst="roundRect">
            <a:avLst>
              <a:gd fmla="val 16667" name="adj"/>
            </a:avLst>
          </a:prstGeom>
          <a:solidFill>
            <a:schemeClr val="accent5"/>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100">
                <a:solidFill>
                  <a:schemeClr val="dk2"/>
                </a:solidFill>
                <a:latin typeface="DM Sans"/>
                <a:ea typeface="DM Sans"/>
                <a:cs typeface="DM Sans"/>
                <a:sym typeface="DM Sans"/>
              </a:rPr>
              <a:t>Attrition Modeling</a:t>
            </a:r>
            <a:endParaRPr sz="1100">
              <a:solidFill>
                <a:schemeClr val="dk2"/>
              </a:solidFill>
              <a:latin typeface="DM Sans"/>
              <a:ea typeface="DM Sans"/>
              <a:cs typeface="DM Sans"/>
              <a:sym typeface="DM Sans"/>
            </a:endParaRPr>
          </a:p>
        </p:txBody>
      </p:sp>
      <p:sp>
        <p:nvSpPr>
          <p:cNvPr id="764" name="Google Shape;764;p120"/>
          <p:cNvSpPr/>
          <p:nvPr/>
        </p:nvSpPr>
        <p:spPr>
          <a:xfrm>
            <a:off x="5990250" y="3879188"/>
            <a:ext cx="787800" cy="522300"/>
          </a:xfrm>
          <a:prstGeom prst="roundRect">
            <a:avLst>
              <a:gd fmla="val 16667" name="adj"/>
            </a:avLst>
          </a:prstGeom>
          <a:solidFill>
            <a:schemeClr val="accent5"/>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100">
                <a:solidFill>
                  <a:schemeClr val="dk2"/>
                </a:solidFill>
                <a:latin typeface="DM Sans"/>
                <a:ea typeface="DM Sans"/>
                <a:cs typeface="DM Sans"/>
                <a:sym typeface="DM Sans"/>
              </a:rPr>
              <a:t>Workforce Planning</a:t>
            </a:r>
            <a:endParaRPr sz="1100">
              <a:solidFill>
                <a:schemeClr val="dk2"/>
              </a:solidFill>
              <a:latin typeface="DM Sans"/>
              <a:ea typeface="DM Sans"/>
              <a:cs typeface="DM Sans"/>
              <a:sym typeface="DM Sans"/>
            </a:endParaRPr>
          </a:p>
        </p:txBody>
      </p:sp>
      <p:cxnSp>
        <p:nvCxnSpPr>
          <p:cNvPr id="765" name="Google Shape;765;p120"/>
          <p:cNvCxnSpPr/>
          <p:nvPr/>
        </p:nvCxnSpPr>
        <p:spPr>
          <a:xfrm rot="10800000">
            <a:off x="5933325" y="3742950"/>
            <a:ext cx="1873800" cy="0"/>
          </a:xfrm>
          <a:prstGeom prst="straightConnector1">
            <a:avLst/>
          </a:prstGeom>
          <a:noFill/>
          <a:ln cap="flat" cmpd="sng" w="19050">
            <a:solidFill>
              <a:srgbClr val="249C90"/>
            </a:solidFill>
            <a:prstDash val="solid"/>
            <a:round/>
            <a:headEnd len="med" w="med" type="none"/>
            <a:tailEnd len="med" w="med" type="none"/>
          </a:ln>
        </p:spPr>
      </p:cxnSp>
      <p:sp>
        <p:nvSpPr>
          <p:cNvPr id="766" name="Google Shape;766;p120"/>
          <p:cNvSpPr/>
          <p:nvPr/>
        </p:nvSpPr>
        <p:spPr>
          <a:xfrm>
            <a:off x="6954138" y="1335838"/>
            <a:ext cx="787800" cy="522300"/>
          </a:xfrm>
          <a:prstGeom prst="roundRect">
            <a:avLst>
              <a:gd fmla="val 16667" name="adj"/>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100">
                <a:solidFill>
                  <a:srgbClr val="FFFFFF"/>
                </a:solidFill>
                <a:latin typeface="DM Sans"/>
                <a:ea typeface="DM Sans"/>
                <a:cs typeface="DM Sans"/>
                <a:sym typeface="DM Sans"/>
              </a:rPr>
              <a:t>Comp. Benchmark</a:t>
            </a:r>
            <a:endParaRPr sz="1100">
              <a:solidFill>
                <a:srgbClr val="FFFFFF"/>
              </a:solidFill>
              <a:latin typeface="DM Sans"/>
              <a:ea typeface="DM Sans"/>
              <a:cs typeface="DM Sans"/>
              <a:sym typeface="DM Sans"/>
            </a:endParaRPr>
          </a:p>
        </p:txBody>
      </p:sp>
      <p:sp>
        <p:nvSpPr>
          <p:cNvPr id="767" name="Google Shape;767;p120"/>
          <p:cNvSpPr/>
          <p:nvPr/>
        </p:nvSpPr>
        <p:spPr>
          <a:xfrm>
            <a:off x="5998500" y="1335838"/>
            <a:ext cx="787800" cy="522300"/>
          </a:xfrm>
          <a:prstGeom prst="roundRect">
            <a:avLst>
              <a:gd fmla="val 16667" name="adj"/>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100">
                <a:solidFill>
                  <a:srgbClr val="FFFFFF"/>
                </a:solidFill>
                <a:latin typeface="DM Sans"/>
                <a:ea typeface="DM Sans"/>
                <a:cs typeface="DM Sans"/>
                <a:sym typeface="DM Sans"/>
              </a:rPr>
              <a:t>Equity Modeling</a:t>
            </a:r>
            <a:endParaRPr sz="1100">
              <a:solidFill>
                <a:srgbClr val="FFFFFF"/>
              </a:solidFill>
              <a:latin typeface="DM Sans"/>
              <a:ea typeface="DM Sans"/>
              <a:cs typeface="DM Sans"/>
              <a:sym typeface="DM Sans"/>
            </a:endParaRPr>
          </a:p>
        </p:txBody>
      </p:sp>
      <p:cxnSp>
        <p:nvCxnSpPr>
          <p:cNvPr id="768" name="Google Shape;768;p120"/>
          <p:cNvCxnSpPr/>
          <p:nvPr/>
        </p:nvCxnSpPr>
        <p:spPr>
          <a:xfrm rot="10800000">
            <a:off x="5933325" y="1960450"/>
            <a:ext cx="1873800" cy="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72" name="Shape 772"/>
        <p:cNvGrpSpPr/>
        <p:nvPr/>
      </p:nvGrpSpPr>
      <p:grpSpPr>
        <a:xfrm>
          <a:off x="0" y="0"/>
          <a:ext cx="0" cy="0"/>
          <a:chOff x="0" y="0"/>
          <a:chExt cx="0" cy="0"/>
        </a:xfrm>
      </p:grpSpPr>
      <p:sp>
        <p:nvSpPr>
          <p:cNvPr id="773" name="Google Shape;773;p121"/>
          <p:cNvSpPr/>
          <p:nvPr/>
        </p:nvSpPr>
        <p:spPr>
          <a:xfrm>
            <a:off x="251400" y="237525"/>
            <a:ext cx="8641200" cy="1760400"/>
          </a:xfrm>
          <a:prstGeom prst="roundRect">
            <a:avLst>
              <a:gd fmla="val 1020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21"/>
          <p:cNvSpPr/>
          <p:nvPr/>
        </p:nvSpPr>
        <p:spPr>
          <a:xfrm>
            <a:off x="251475" y="2270300"/>
            <a:ext cx="2710500" cy="2598600"/>
          </a:xfrm>
          <a:prstGeom prst="roundRect">
            <a:avLst>
              <a:gd fmla="val 7527" name="adj"/>
            </a:avLst>
          </a:pr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21"/>
          <p:cNvSpPr/>
          <p:nvPr/>
        </p:nvSpPr>
        <p:spPr>
          <a:xfrm>
            <a:off x="3216750" y="2270300"/>
            <a:ext cx="2710500" cy="2598600"/>
          </a:xfrm>
          <a:prstGeom prst="roundRect">
            <a:avLst>
              <a:gd fmla="val 7527" name="adj"/>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21"/>
          <p:cNvSpPr/>
          <p:nvPr/>
        </p:nvSpPr>
        <p:spPr>
          <a:xfrm>
            <a:off x="6136675" y="2270300"/>
            <a:ext cx="2710500" cy="2598600"/>
          </a:xfrm>
          <a:prstGeom prst="roundRect">
            <a:avLst>
              <a:gd fmla="val 7527" name="adj"/>
            </a:avLst>
          </a:pr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21"/>
          <p:cNvSpPr txBox="1"/>
          <p:nvPr/>
        </p:nvSpPr>
        <p:spPr>
          <a:xfrm>
            <a:off x="3000400" y="399000"/>
            <a:ext cx="2811600" cy="3693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1200">
                <a:solidFill>
                  <a:schemeClr val="dk1"/>
                </a:solidFill>
                <a:latin typeface="DM Sans"/>
                <a:ea typeface="DM Sans"/>
                <a:cs typeface="DM Sans"/>
                <a:sym typeface="DM Sans"/>
              </a:rPr>
              <a:t>Overview</a:t>
            </a:r>
            <a:endParaRPr sz="1200">
              <a:solidFill>
                <a:schemeClr val="dk1"/>
              </a:solidFill>
              <a:latin typeface="DM Sans"/>
              <a:ea typeface="DM Sans"/>
              <a:cs typeface="DM Sans"/>
              <a:sym typeface="DM Sans"/>
            </a:endParaRPr>
          </a:p>
        </p:txBody>
      </p:sp>
      <p:sp>
        <p:nvSpPr>
          <p:cNvPr id="778" name="Google Shape;778;p121"/>
          <p:cNvSpPr txBox="1"/>
          <p:nvPr/>
        </p:nvSpPr>
        <p:spPr>
          <a:xfrm>
            <a:off x="1348200" y="824175"/>
            <a:ext cx="6447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dk1"/>
                </a:solidFill>
                <a:latin typeface="DM Sans"/>
                <a:ea typeface="DM Sans"/>
                <a:cs typeface="DM Sans"/>
                <a:sym typeface="DM Sans"/>
              </a:rPr>
              <a:t>Increasing User Adoption Through Advanced Reporting</a:t>
            </a:r>
            <a:endParaRPr b="1" sz="2400">
              <a:solidFill>
                <a:schemeClr val="dk1"/>
              </a:solidFill>
              <a:latin typeface="DM Sans"/>
              <a:ea typeface="DM Sans"/>
              <a:cs typeface="DM Sans"/>
              <a:sym typeface="DM Sans"/>
            </a:endParaRPr>
          </a:p>
        </p:txBody>
      </p:sp>
      <p:sp>
        <p:nvSpPr>
          <p:cNvPr id="779" name="Google Shape;779;p121"/>
          <p:cNvSpPr txBox="1"/>
          <p:nvPr>
            <p:ph idx="4294967295" type="title"/>
          </p:nvPr>
        </p:nvSpPr>
        <p:spPr>
          <a:xfrm>
            <a:off x="398300" y="2684850"/>
            <a:ext cx="2416800" cy="799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800"/>
              <a:t>88 </a:t>
            </a:r>
            <a:endParaRPr b="1" sz="3800"/>
          </a:p>
        </p:txBody>
      </p:sp>
      <p:sp>
        <p:nvSpPr>
          <p:cNvPr id="780" name="Google Shape;780;p121"/>
          <p:cNvSpPr txBox="1"/>
          <p:nvPr>
            <p:ph idx="4294967295" type="body"/>
          </p:nvPr>
        </p:nvSpPr>
        <p:spPr>
          <a:xfrm>
            <a:off x="398318" y="3544525"/>
            <a:ext cx="2416800" cy="840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Sessions </a:t>
            </a:r>
            <a:endParaRPr/>
          </a:p>
        </p:txBody>
      </p:sp>
      <p:sp>
        <p:nvSpPr>
          <p:cNvPr id="781" name="Google Shape;781;p121"/>
          <p:cNvSpPr txBox="1"/>
          <p:nvPr>
            <p:ph idx="4294967295" type="title"/>
          </p:nvPr>
        </p:nvSpPr>
        <p:spPr>
          <a:xfrm>
            <a:off x="3340913" y="2684850"/>
            <a:ext cx="2416800" cy="799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800">
                <a:solidFill>
                  <a:schemeClr val="lt1"/>
                </a:solidFill>
              </a:rPr>
              <a:t>88 </a:t>
            </a:r>
            <a:endParaRPr b="1" sz="3800">
              <a:solidFill>
                <a:schemeClr val="lt1"/>
              </a:solidFill>
            </a:endParaRPr>
          </a:p>
        </p:txBody>
      </p:sp>
      <p:sp>
        <p:nvSpPr>
          <p:cNvPr id="782" name="Google Shape;782;p121"/>
          <p:cNvSpPr txBox="1"/>
          <p:nvPr>
            <p:ph idx="4294967295" type="body"/>
          </p:nvPr>
        </p:nvSpPr>
        <p:spPr>
          <a:xfrm>
            <a:off x="3340931" y="3544525"/>
            <a:ext cx="2416800" cy="840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solidFill>
                  <a:schemeClr val="lt1"/>
                </a:solidFill>
              </a:rPr>
              <a:t>Sessions </a:t>
            </a:r>
            <a:endParaRPr>
              <a:solidFill>
                <a:schemeClr val="lt1"/>
              </a:solidFill>
            </a:endParaRPr>
          </a:p>
        </p:txBody>
      </p:sp>
      <p:sp>
        <p:nvSpPr>
          <p:cNvPr id="783" name="Google Shape;783;p121"/>
          <p:cNvSpPr txBox="1"/>
          <p:nvPr>
            <p:ph idx="4294967295" type="title"/>
          </p:nvPr>
        </p:nvSpPr>
        <p:spPr>
          <a:xfrm>
            <a:off x="6283538" y="2649900"/>
            <a:ext cx="2416800" cy="799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800"/>
              <a:t>88 </a:t>
            </a:r>
            <a:endParaRPr b="1" sz="3800"/>
          </a:p>
        </p:txBody>
      </p:sp>
      <p:sp>
        <p:nvSpPr>
          <p:cNvPr id="784" name="Google Shape;784;p121"/>
          <p:cNvSpPr txBox="1"/>
          <p:nvPr>
            <p:ph idx="4294967295" type="body"/>
          </p:nvPr>
        </p:nvSpPr>
        <p:spPr>
          <a:xfrm>
            <a:off x="6283556" y="3509575"/>
            <a:ext cx="2416800" cy="840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Sessions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788" name="Shape 788"/>
        <p:cNvGrpSpPr/>
        <p:nvPr/>
      </p:nvGrpSpPr>
      <p:grpSpPr>
        <a:xfrm>
          <a:off x="0" y="0"/>
          <a:ext cx="0" cy="0"/>
          <a:chOff x="0" y="0"/>
          <a:chExt cx="0" cy="0"/>
        </a:xfrm>
      </p:grpSpPr>
      <p:sp>
        <p:nvSpPr>
          <p:cNvPr id="789" name="Google Shape;789;p122"/>
          <p:cNvSpPr txBox="1"/>
          <p:nvPr>
            <p:ph idx="6" type="title"/>
          </p:nvPr>
        </p:nvSpPr>
        <p:spPr>
          <a:xfrm>
            <a:off x="1420125" y="1143225"/>
            <a:ext cx="2605200" cy="799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88 </a:t>
            </a:r>
            <a:endParaRPr/>
          </a:p>
        </p:txBody>
      </p:sp>
      <p:sp>
        <p:nvSpPr>
          <p:cNvPr id="790" name="Google Shape;790;p122"/>
          <p:cNvSpPr txBox="1"/>
          <p:nvPr>
            <p:ph idx="4294967295" type="body"/>
          </p:nvPr>
        </p:nvSpPr>
        <p:spPr>
          <a:xfrm>
            <a:off x="4780850" y="2002900"/>
            <a:ext cx="3280800" cy="84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Sessions</a:t>
            </a:r>
            <a:endParaRPr/>
          </a:p>
        </p:txBody>
      </p:sp>
      <p:sp>
        <p:nvSpPr>
          <p:cNvPr id="791" name="Google Shape;791;p122"/>
          <p:cNvSpPr txBox="1"/>
          <p:nvPr>
            <p:ph type="title"/>
          </p:nvPr>
        </p:nvSpPr>
        <p:spPr>
          <a:xfrm>
            <a:off x="1082350" y="2903075"/>
            <a:ext cx="3280800" cy="799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50</a:t>
            </a:r>
            <a:endParaRPr/>
          </a:p>
        </p:txBody>
      </p:sp>
      <p:sp>
        <p:nvSpPr>
          <p:cNvPr id="792" name="Google Shape;792;p122"/>
          <p:cNvSpPr txBox="1"/>
          <p:nvPr>
            <p:ph idx="2" type="title"/>
          </p:nvPr>
        </p:nvSpPr>
        <p:spPr>
          <a:xfrm>
            <a:off x="4780850" y="1143225"/>
            <a:ext cx="3280800" cy="799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11</a:t>
            </a:r>
            <a:endParaRPr/>
          </a:p>
        </p:txBody>
      </p:sp>
      <p:sp>
        <p:nvSpPr>
          <p:cNvPr id="793" name="Google Shape;793;p122"/>
          <p:cNvSpPr txBox="1"/>
          <p:nvPr>
            <p:ph idx="3" type="title"/>
          </p:nvPr>
        </p:nvSpPr>
        <p:spPr>
          <a:xfrm>
            <a:off x="5097125" y="3060150"/>
            <a:ext cx="2964600" cy="64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88%</a:t>
            </a:r>
            <a:endParaRPr/>
          </a:p>
        </p:txBody>
      </p:sp>
      <p:sp>
        <p:nvSpPr>
          <p:cNvPr id="794" name="Google Shape;794;p122"/>
          <p:cNvSpPr txBox="1"/>
          <p:nvPr>
            <p:ph idx="4294967295" type="body"/>
          </p:nvPr>
        </p:nvSpPr>
        <p:spPr>
          <a:xfrm>
            <a:off x="1082375" y="2002900"/>
            <a:ext cx="3280800" cy="840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Sessions </a:t>
            </a:r>
            <a:endParaRPr/>
          </a:p>
        </p:txBody>
      </p:sp>
      <p:sp>
        <p:nvSpPr>
          <p:cNvPr id="795" name="Google Shape;795;p122"/>
          <p:cNvSpPr txBox="1"/>
          <p:nvPr>
            <p:ph idx="4294967295" type="body"/>
          </p:nvPr>
        </p:nvSpPr>
        <p:spPr>
          <a:xfrm>
            <a:off x="1082325" y="3762750"/>
            <a:ext cx="3280800" cy="840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New Employees</a:t>
            </a:r>
            <a:endParaRPr/>
          </a:p>
        </p:txBody>
      </p:sp>
      <p:sp>
        <p:nvSpPr>
          <p:cNvPr id="796" name="Google Shape;796;p122"/>
          <p:cNvSpPr txBox="1"/>
          <p:nvPr>
            <p:ph idx="4294967295" type="body"/>
          </p:nvPr>
        </p:nvSpPr>
        <p:spPr>
          <a:xfrm>
            <a:off x="4780850" y="3762750"/>
            <a:ext cx="3280800" cy="840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Improvement</a:t>
            </a:r>
            <a:endParaRPr/>
          </a:p>
        </p:txBody>
      </p:sp>
      <p:sp>
        <p:nvSpPr>
          <p:cNvPr id="797" name="Google Shape;797;p122"/>
          <p:cNvSpPr txBox="1"/>
          <p:nvPr>
            <p:ph idx="1" type="body"/>
          </p:nvPr>
        </p:nvSpPr>
        <p:spPr>
          <a:xfrm>
            <a:off x="4780850" y="2002900"/>
            <a:ext cx="3280800" cy="840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1800"/>
              <a:t>Items</a:t>
            </a:r>
            <a:endParaRPr sz="1800"/>
          </a:p>
        </p:txBody>
      </p:sp>
      <p:sp>
        <p:nvSpPr>
          <p:cNvPr id="798" name="Google Shape;798;p122"/>
          <p:cNvSpPr txBox="1"/>
          <p:nvPr>
            <p:ph idx="8" type="title"/>
          </p:nvPr>
        </p:nvSpPr>
        <p:spPr>
          <a:xfrm>
            <a:off x="0" y="557547"/>
            <a:ext cx="9144000" cy="275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Stat Overview</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2" name="Shape 802"/>
        <p:cNvGrpSpPr/>
        <p:nvPr/>
      </p:nvGrpSpPr>
      <p:grpSpPr>
        <a:xfrm>
          <a:off x="0" y="0"/>
          <a:ext cx="0" cy="0"/>
          <a:chOff x="0" y="0"/>
          <a:chExt cx="0" cy="0"/>
        </a:xfrm>
      </p:grpSpPr>
      <p:sp>
        <p:nvSpPr>
          <p:cNvPr id="803" name="Google Shape;803;p123"/>
          <p:cNvSpPr txBox="1"/>
          <p:nvPr>
            <p:ph type="title"/>
          </p:nvPr>
        </p:nvSpPr>
        <p:spPr>
          <a:xfrm>
            <a:off x="5674000" y="269975"/>
            <a:ext cx="3034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One column</a:t>
            </a:r>
            <a:endParaRPr/>
          </a:p>
        </p:txBody>
      </p:sp>
      <p:sp>
        <p:nvSpPr>
          <p:cNvPr id="804" name="Google Shape;804;p123"/>
          <p:cNvSpPr txBox="1"/>
          <p:nvPr>
            <p:ph idx="1" type="body"/>
          </p:nvPr>
        </p:nvSpPr>
        <p:spPr>
          <a:xfrm>
            <a:off x="5749050" y="940350"/>
            <a:ext cx="3311100" cy="3795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Lorem ipsum dolor sit amet, consectetur adipiscing elit, sed do eiusmod tempor incididunt ut labore et dolore magna aliqua. </a:t>
            </a:r>
            <a:endParaRPr sz="1400"/>
          </a:p>
          <a:p>
            <a:pPr indent="-317500" lvl="0" marL="457200" rtl="0" algn="l">
              <a:spcBef>
                <a:spcPts val="0"/>
              </a:spcBef>
              <a:spcAft>
                <a:spcPts val="0"/>
              </a:spcAft>
              <a:buSzPts val="1400"/>
              <a:buChar char="●"/>
            </a:pPr>
            <a:r>
              <a:rPr lang="en" sz="1400"/>
              <a:t>Ut enim ad minim veniam, quis nostrud exercitation ullamco laboris nisi ut aliquip ex ea commodo consequat. </a:t>
            </a:r>
            <a:endParaRPr sz="1400"/>
          </a:p>
          <a:p>
            <a:pPr indent="-317500" lvl="0" marL="457200" rtl="0" algn="l">
              <a:spcBef>
                <a:spcPts val="0"/>
              </a:spcBef>
              <a:spcAft>
                <a:spcPts val="0"/>
              </a:spcAft>
              <a:buSzPts val="1400"/>
              <a:buChar char="●"/>
            </a:pPr>
            <a:r>
              <a:rPr lang="en" sz="1400"/>
              <a:t>Duis aute irure dolor in reprehenderit in voluptate velit esse cillum </a:t>
            </a:r>
            <a:endParaRPr sz="1400"/>
          </a:p>
        </p:txBody>
      </p:sp>
      <p:pic>
        <p:nvPicPr>
          <p:cNvPr id="805" name="Google Shape;805;p123"/>
          <p:cNvPicPr preferRelativeResize="0"/>
          <p:nvPr/>
        </p:nvPicPr>
        <p:blipFill rotWithShape="1">
          <a:blip r:embed="rId3">
            <a:alphaModFix/>
          </a:blip>
          <a:srcRect b="12250" l="10485" r="7277" t="8201"/>
          <a:stretch/>
        </p:blipFill>
        <p:spPr>
          <a:xfrm>
            <a:off x="728150" y="851626"/>
            <a:ext cx="3556326" cy="3440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9" name="Shape 809"/>
        <p:cNvGrpSpPr/>
        <p:nvPr/>
      </p:nvGrpSpPr>
      <p:grpSpPr>
        <a:xfrm>
          <a:off x="0" y="0"/>
          <a:ext cx="0" cy="0"/>
          <a:chOff x="0" y="0"/>
          <a:chExt cx="0" cy="0"/>
        </a:xfrm>
      </p:grpSpPr>
      <p:sp>
        <p:nvSpPr>
          <p:cNvPr id="810" name="Google Shape;810;p124"/>
          <p:cNvSpPr txBox="1"/>
          <p:nvPr>
            <p:ph type="title"/>
          </p:nvPr>
        </p:nvSpPr>
        <p:spPr>
          <a:xfrm>
            <a:off x="311700" y="887300"/>
            <a:ext cx="8520600" cy="287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000"/>
              <a:t>“An amazing quote about Planful and why we love it”</a:t>
            </a:r>
            <a:endParaRPr sz="6000"/>
          </a:p>
        </p:txBody>
      </p:sp>
      <p:sp>
        <p:nvSpPr>
          <p:cNvPr id="811" name="Google Shape;811;p124"/>
          <p:cNvSpPr txBox="1"/>
          <p:nvPr>
            <p:ph idx="1" type="body"/>
          </p:nvPr>
        </p:nvSpPr>
        <p:spPr>
          <a:xfrm>
            <a:off x="311700" y="3842700"/>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–Attribution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815" name="Shape 815"/>
        <p:cNvGrpSpPr/>
        <p:nvPr/>
      </p:nvGrpSpPr>
      <p:grpSpPr>
        <a:xfrm>
          <a:off x="0" y="0"/>
          <a:ext cx="0" cy="0"/>
          <a:chOff x="0" y="0"/>
          <a:chExt cx="0" cy="0"/>
        </a:xfrm>
      </p:grpSpPr>
      <p:sp>
        <p:nvSpPr>
          <p:cNvPr id="816" name="Google Shape;816;p125"/>
          <p:cNvSpPr txBox="1"/>
          <p:nvPr>
            <p:ph type="title"/>
          </p:nvPr>
        </p:nvSpPr>
        <p:spPr>
          <a:xfrm>
            <a:off x="311700" y="1295300"/>
            <a:ext cx="2693700" cy="895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70%</a:t>
            </a:r>
            <a:endParaRPr/>
          </a:p>
        </p:txBody>
      </p:sp>
      <p:sp>
        <p:nvSpPr>
          <p:cNvPr id="817" name="Google Shape;817;p125"/>
          <p:cNvSpPr txBox="1"/>
          <p:nvPr>
            <p:ph idx="1" type="body"/>
          </p:nvPr>
        </p:nvSpPr>
        <p:spPr>
          <a:xfrm>
            <a:off x="311700" y="2028600"/>
            <a:ext cx="2169900" cy="84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Value</a:t>
            </a:r>
            <a:endParaRPr/>
          </a:p>
        </p:txBody>
      </p:sp>
      <p:sp>
        <p:nvSpPr>
          <p:cNvPr id="818" name="Google Shape;818;p125"/>
          <p:cNvSpPr txBox="1"/>
          <p:nvPr>
            <p:ph idx="2" type="title"/>
          </p:nvPr>
        </p:nvSpPr>
        <p:spPr>
          <a:xfrm>
            <a:off x="3005400" y="1295300"/>
            <a:ext cx="2693700" cy="895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30%</a:t>
            </a:r>
            <a:endParaRPr/>
          </a:p>
        </p:txBody>
      </p:sp>
      <p:sp>
        <p:nvSpPr>
          <p:cNvPr id="819" name="Google Shape;819;p125"/>
          <p:cNvSpPr txBox="1"/>
          <p:nvPr>
            <p:ph idx="3" type="title"/>
          </p:nvPr>
        </p:nvSpPr>
        <p:spPr>
          <a:xfrm>
            <a:off x="5813275" y="1295300"/>
            <a:ext cx="2693700" cy="895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400</a:t>
            </a:r>
            <a:endParaRPr/>
          </a:p>
        </p:txBody>
      </p:sp>
      <p:sp>
        <p:nvSpPr>
          <p:cNvPr id="820" name="Google Shape;820;p125"/>
          <p:cNvSpPr txBox="1"/>
          <p:nvPr>
            <p:ph idx="4" type="title"/>
          </p:nvPr>
        </p:nvSpPr>
        <p:spPr>
          <a:xfrm>
            <a:off x="311700" y="2995500"/>
            <a:ext cx="2693700" cy="895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3x</a:t>
            </a:r>
            <a:endParaRPr/>
          </a:p>
        </p:txBody>
      </p:sp>
      <p:sp>
        <p:nvSpPr>
          <p:cNvPr id="821" name="Google Shape;821;p125"/>
          <p:cNvSpPr txBox="1"/>
          <p:nvPr>
            <p:ph idx="5" type="title"/>
          </p:nvPr>
        </p:nvSpPr>
        <p:spPr>
          <a:xfrm>
            <a:off x="3005400" y="2995500"/>
            <a:ext cx="2693700" cy="895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+730</a:t>
            </a:r>
            <a:endParaRPr/>
          </a:p>
        </p:txBody>
      </p:sp>
      <p:sp>
        <p:nvSpPr>
          <p:cNvPr id="822" name="Google Shape;822;p125"/>
          <p:cNvSpPr txBox="1"/>
          <p:nvPr>
            <p:ph idx="6" type="title"/>
          </p:nvPr>
        </p:nvSpPr>
        <p:spPr>
          <a:xfrm>
            <a:off x="5813275" y="2995500"/>
            <a:ext cx="2693700" cy="895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9/10</a:t>
            </a:r>
            <a:endParaRPr/>
          </a:p>
        </p:txBody>
      </p:sp>
      <p:sp>
        <p:nvSpPr>
          <p:cNvPr id="823" name="Google Shape;823;p125"/>
          <p:cNvSpPr txBox="1"/>
          <p:nvPr>
            <p:ph idx="7" type="body"/>
          </p:nvPr>
        </p:nvSpPr>
        <p:spPr>
          <a:xfrm>
            <a:off x="3005400" y="2028600"/>
            <a:ext cx="2169900" cy="84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Value</a:t>
            </a:r>
            <a:endParaRPr/>
          </a:p>
        </p:txBody>
      </p:sp>
      <p:sp>
        <p:nvSpPr>
          <p:cNvPr id="824" name="Google Shape;824;p125"/>
          <p:cNvSpPr txBox="1"/>
          <p:nvPr>
            <p:ph idx="8" type="body"/>
          </p:nvPr>
        </p:nvSpPr>
        <p:spPr>
          <a:xfrm>
            <a:off x="5699100" y="2028600"/>
            <a:ext cx="2169900" cy="84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Value</a:t>
            </a:r>
            <a:endParaRPr/>
          </a:p>
        </p:txBody>
      </p:sp>
      <p:sp>
        <p:nvSpPr>
          <p:cNvPr id="825" name="Google Shape;825;p125"/>
          <p:cNvSpPr txBox="1"/>
          <p:nvPr>
            <p:ph idx="9" type="body"/>
          </p:nvPr>
        </p:nvSpPr>
        <p:spPr>
          <a:xfrm>
            <a:off x="311700" y="3823225"/>
            <a:ext cx="2169900" cy="84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Value</a:t>
            </a:r>
            <a:endParaRPr/>
          </a:p>
        </p:txBody>
      </p:sp>
      <p:sp>
        <p:nvSpPr>
          <p:cNvPr id="826" name="Google Shape;826;p125"/>
          <p:cNvSpPr txBox="1"/>
          <p:nvPr>
            <p:ph idx="13" type="body"/>
          </p:nvPr>
        </p:nvSpPr>
        <p:spPr>
          <a:xfrm>
            <a:off x="3005400" y="3823225"/>
            <a:ext cx="2169900" cy="84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Value</a:t>
            </a:r>
            <a:endParaRPr/>
          </a:p>
        </p:txBody>
      </p:sp>
      <p:sp>
        <p:nvSpPr>
          <p:cNvPr id="827" name="Google Shape;827;p125"/>
          <p:cNvSpPr txBox="1"/>
          <p:nvPr>
            <p:ph idx="14" type="body"/>
          </p:nvPr>
        </p:nvSpPr>
        <p:spPr>
          <a:xfrm>
            <a:off x="5699100" y="3823225"/>
            <a:ext cx="2169900" cy="84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Value</a:t>
            </a:r>
            <a:endParaRPr/>
          </a:p>
        </p:txBody>
      </p:sp>
      <p:sp>
        <p:nvSpPr>
          <p:cNvPr id="828" name="Google Shape;828;p125"/>
          <p:cNvSpPr txBox="1"/>
          <p:nvPr>
            <p:ph idx="15" type="title"/>
          </p:nvPr>
        </p:nvSpPr>
        <p:spPr>
          <a:xfrm>
            <a:off x="311700" y="220975"/>
            <a:ext cx="55017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500"/>
              <a:t>Numbers Slide</a:t>
            </a:r>
            <a:endParaRPr sz="25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2" name="Shape 832"/>
        <p:cNvGrpSpPr/>
        <p:nvPr/>
      </p:nvGrpSpPr>
      <p:grpSpPr>
        <a:xfrm>
          <a:off x="0" y="0"/>
          <a:ext cx="0" cy="0"/>
          <a:chOff x="0" y="0"/>
          <a:chExt cx="0" cy="0"/>
        </a:xfrm>
      </p:grpSpPr>
      <p:sp>
        <p:nvSpPr>
          <p:cNvPr id="833" name="Google Shape;833;p126"/>
          <p:cNvSpPr txBox="1"/>
          <p:nvPr>
            <p:ph idx="3" type="title"/>
          </p:nvPr>
        </p:nvSpPr>
        <p:spPr>
          <a:xfrm>
            <a:off x="0" y="21900"/>
            <a:ext cx="9144000" cy="755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Stat breakdown</a:t>
            </a:r>
            <a:endParaRPr/>
          </a:p>
        </p:txBody>
      </p:sp>
      <p:sp>
        <p:nvSpPr>
          <p:cNvPr id="834" name="Google Shape;834;p126"/>
          <p:cNvSpPr txBox="1"/>
          <p:nvPr>
            <p:ph type="title"/>
          </p:nvPr>
        </p:nvSpPr>
        <p:spPr>
          <a:xfrm>
            <a:off x="548600" y="1837163"/>
            <a:ext cx="1374900" cy="799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99%</a:t>
            </a:r>
            <a:endParaRPr/>
          </a:p>
        </p:txBody>
      </p:sp>
      <p:sp>
        <p:nvSpPr>
          <p:cNvPr id="835" name="Google Shape;835;p126"/>
          <p:cNvSpPr txBox="1"/>
          <p:nvPr>
            <p:ph idx="2" type="title"/>
          </p:nvPr>
        </p:nvSpPr>
        <p:spPr>
          <a:xfrm>
            <a:off x="3315650" y="1837163"/>
            <a:ext cx="1374900" cy="799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70%</a:t>
            </a:r>
            <a:endParaRPr/>
          </a:p>
        </p:txBody>
      </p:sp>
      <p:sp>
        <p:nvSpPr>
          <p:cNvPr id="836" name="Google Shape;836;p126"/>
          <p:cNvSpPr txBox="1"/>
          <p:nvPr>
            <p:ph idx="4" type="title"/>
          </p:nvPr>
        </p:nvSpPr>
        <p:spPr>
          <a:xfrm>
            <a:off x="6082700" y="1837163"/>
            <a:ext cx="1374900" cy="799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60%</a:t>
            </a:r>
            <a:endParaRPr/>
          </a:p>
        </p:txBody>
      </p:sp>
      <p:sp>
        <p:nvSpPr>
          <p:cNvPr id="837" name="Google Shape;837;p126"/>
          <p:cNvSpPr txBox="1"/>
          <p:nvPr>
            <p:ph idx="1" type="subTitle"/>
          </p:nvPr>
        </p:nvSpPr>
        <p:spPr>
          <a:xfrm>
            <a:off x="623400" y="1552975"/>
            <a:ext cx="23946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Title</a:t>
            </a:r>
            <a:endParaRPr/>
          </a:p>
        </p:txBody>
      </p:sp>
      <p:sp>
        <p:nvSpPr>
          <p:cNvPr id="838" name="Google Shape;838;p126"/>
          <p:cNvSpPr txBox="1"/>
          <p:nvPr>
            <p:ph idx="5" type="subTitle"/>
          </p:nvPr>
        </p:nvSpPr>
        <p:spPr>
          <a:xfrm>
            <a:off x="3285988" y="1552975"/>
            <a:ext cx="23946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Title</a:t>
            </a:r>
            <a:endParaRPr/>
          </a:p>
        </p:txBody>
      </p:sp>
      <p:sp>
        <p:nvSpPr>
          <p:cNvPr id="839" name="Google Shape;839;p126"/>
          <p:cNvSpPr txBox="1"/>
          <p:nvPr>
            <p:ph idx="6" type="subTitle"/>
          </p:nvPr>
        </p:nvSpPr>
        <p:spPr>
          <a:xfrm>
            <a:off x="6025538" y="1552975"/>
            <a:ext cx="23946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Title</a:t>
            </a:r>
            <a:endParaRPr/>
          </a:p>
        </p:txBody>
      </p:sp>
      <p:sp>
        <p:nvSpPr>
          <p:cNvPr id="840" name="Google Shape;840;p126"/>
          <p:cNvSpPr txBox="1"/>
          <p:nvPr>
            <p:ph idx="7" type="body"/>
          </p:nvPr>
        </p:nvSpPr>
        <p:spPr>
          <a:xfrm>
            <a:off x="495450" y="3167375"/>
            <a:ext cx="8067300" cy="84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8" name="Shape 638"/>
        <p:cNvGrpSpPr/>
        <p:nvPr/>
      </p:nvGrpSpPr>
      <p:grpSpPr>
        <a:xfrm>
          <a:off x="0" y="0"/>
          <a:ext cx="0" cy="0"/>
          <a:chOff x="0" y="0"/>
          <a:chExt cx="0" cy="0"/>
        </a:xfrm>
      </p:grpSpPr>
      <p:sp>
        <p:nvSpPr>
          <p:cNvPr id="639" name="Google Shape;639;p109"/>
          <p:cNvSpPr txBox="1"/>
          <p:nvPr/>
        </p:nvSpPr>
        <p:spPr>
          <a:xfrm>
            <a:off x="307450" y="1154588"/>
            <a:ext cx="8619900" cy="861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t/>
            </a:r>
            <a:endParaRPr b="1" sz="4400">
              <a:solidFill>
                <a:schemeClr val="lt1"/>
              </a:solidFill>
              <a:latin typeface="DM Sans"/>
              <a:ea typeface="DM Sans"/>
              <a:cs typeface="DM Sans"/>
              <a:sym typeface="DM Sans"/>
            </a:endParaRPr>
          </a:p>
        </p:txBody>
      </p:sp>
      <p:sp>
        <p:nvSpPr>
          <p:cNvPr id="640" name="Google Shape;640;p109"/>
          <p:cNvSpPr txBox="1"/>
          <p:nvPr/>
        </p:nvSpPr>
        <p:spPr>
          <a:xfrm>
            <a:off x="216650" y="3603413"/>
            <a:ext cx="5790900" cy="93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FFFCF8"/>
                </a:solidFill>
                <a:latin typeface="DM Sans"/>
                <a:ea typeface="DM Sans"/>
                <a:cs typeface="DM Sans"/>
                <a:sym typeface="DM Sans"/>
              </a:rPr>
              <a:t>Ameesh Maru</a:t>
            </a:r>
            <a:r>
              <a:rPr b="1" lang="en" sz="1800">
                <a:solidFill>
                  <a:srgbClr val="FFFCF8"/>
                </a:solidFill>
                <a:latin typeface="DM Sans"/>
                <a:ea typeface="DM Sans"/>
                <a:cs typeface="DM Sans"/>
                <a:sym typeface="DM Sans"/>
              </a:rPr>
              <a:t> </a:t>
            </a:r>
            <a:endParaRPr b="1" sz="1800">
              <a:solidFill>
                <a:srgbClr val="FFFCF8"/>
              </a:solidFill>
              <a:latin typeface="DM Sans"/>
              <a:ea typeface="DM Sans"/>
              <a:cs typeface="DM Sans"/>
              <a:sym typeface="DM Sans"/>
            </a:endParaRPr>
          </a:p>
          <a:p>
            <a:pPr indent="0" lvl="0" marL="0" rtl="0" algn="l">
              <a:lnSpc>
                <a:spcPct val="115000"/>
              </a:lnSpc>
              <a:spcBef>
                <a:spcPts val="1200"/>
              </a:spcBef>
              <a:spcAft>
                <a:spcPts val="1200"/>
              </a:spcAft>
              <a:buClr>
                <a:schemeClr val="dk1"/>
              </a:buClr>
              <a:buSzPts val="1100"/>
              <a:buFont typeface="Arial"/>
              <a:buNone/>
            </a:pPr>
            <a:r>
              <a:rPr lang="en" sz="1800">
                <a:solidFill>
                  <a:srgbClr val="FFFCF8"/>
                </a:solidFill>
                <a:latin typeface="DM Sans"/>
                <a:ea typeface="DM Sans"/>
                <a:cs typeface="DM Sans"/>
                <a:sym typeface="DM Sans"/>
              </a:rPr>
              <a:t>Manager of Solution Consulting, </a:t>
            </a:r>
            <a:r>
              <a:rPr b="1" lang="en" sz="1800">
                <a:solidFill>
                  <a:srgbClr val="FFFCF8"/>
                </a:solidFill>
                <a:latin typeface="DM Sans"/>
                <a:ea typeface="DM Sans"/>
                <a:cs typeface="DM Sans"/>
                <a:sym typeface="DM Sans"/>
              </a:rPr>
              <a:t>Planful</a:t>
            </a:r>
            <a:endParaRPr b="1" sz="1800">
              <a:solidFill>
                <a:schemeClr val="lt1"/>
              </a:solidFill>
              <a:latin typeface="DM Sans"/>
              <a:ea typeface="DM Sans"/>
              <a:cs typeface="DM Sans"/>
              <a:sym typeface="DM Sans"/>
            </a:endParaRPr>
          </a:p>
        </p:txBody>
      </p:sp>
      <p:sp>
        <p:nvSpPr>
          <p:cNvPr id="641" name="Google Shape;641;p109"/>
          <p:cNvSpPr txBox="1"/>
          <p:nvPr>
            <p:ph type="ctrTitle"/>
          </p:nvPr>
        </p:nvSpPr>
        <p:spPr>
          <a:xfrm>
            <a:off x="197500" y="1512500"/>
            <a:ext cx="7769400" cy="2052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600"/>
              <a:t>Best Practices  </a:t>
            </a:r>
            <a:endParaRPr sz="3600"/>
          </a:p>
          <a:p>
            <a:pPr indent="0" lvl="0" marL="0" rtl="0" algn="l">
              <a:spcBef>
                <a:spcPts val="0"/>
              </a:spcBef>
              <a:spcAft>
                <a:spcPts val="0"/>
              </a:spcAft>
              <a:buNone/>
            </a:pPr>
            <a:r>
              <a:rPr lang="en" sz="3600"/>
              <a:t>Workforce Planning</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4" name="Shape 844"/>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accent1"/>
        </a:solidFill>
      </p:bgPr>
    </p:bg>
    <p:spTree>
      <p:nvGrpSpPr>
        <p:cNvPr id="848" name="Shape 848"/>
        <p:cNvGrpSpPr/>
        <p:nvPr/>
      </p:nvGrpSpPr>
      <p:grpSpPr>
        <a:xfrm>
          <a:off x="0" y="0"/>
          <a:ext cx="0" cy="0"/>
          <a:chOff x="0" y="0"/>
          <a:chExt cx="0" cy="0"/>
        </a:xfrm>
      </p:grpSpPr>
      <p:sp>
        <p:nvSpPr>
          <p:cNvPr id="849" name="Google Shape;849;p128"/>
          <p:cNvSpPr txBox="1"/>
          <p:nvPr>
            <p:ph type="title"/>
          </p:nvPr>
        </p:nvSpPr>
        <p:spPr>
          <a:xfrm>
            <a:off x="5674000" y="269975"/>
            <a:ext cx="3034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Chart</a:t>
            </a:r>
            <a:endParaRPr>
              <a:solidFill>
                <a:schemeClr val="lt1"/>
              </a:solidFill>
            </a:endParaRPr>
          </a:p>
        </p:txBody>
      </p:sp>
      <p:sp>
        <p:nvSpPr>
          <p:cNvPr id="850" name="Google Shape;850;p128"/>
          <p:cNvSpPr txBox="1"/>
          <p:nvPr>
            <p:ph idx="1" type="body"/>
          </p:nvPr>
        </p:nvSpPr>
        <p:spPr>
          <a:xfrm>
            <a:off x="5725975" y="1967225"/>
            <a:ext cx="3311100" cy="1300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600">
                <a:solidFill>
                  <a:schemeClr val="lt1"/>
                </a:solidFill>
              </a:rPr>
              <a:t>Summary of Chart</a:t>
            </a:r>
            <a:endParaRPr sz="16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4" name="Shape 854"/>
        <p:cNvGrpSpPr/>
        <p:nvPr/>
      </p:nvGrpSpPr>
      <p:grpSpPr>
        <a:xfrm>
          <a:off x="0" y="0"/>
          <a:ext cx="0" cy="0"/>
          <a:chOff x="0" y="0"/>
          <a:chExt cx="0" cy="0"/>
        </a:xfrm>
      </p:grpSpPr>
      <p:sp>
        <p:nvSpPr>
          <p:cNvPr id="855" name="Google Shape;855;p129"/>
          <p:cNvSpPr txBox="1"/>
          <p:nvPr>
            <p:ph type="title"/>
          </p:nvPr>
        </p:nvSpPr>
        <p:spPr>
          <a:xfrm>
            <a:off x="7264575" y="269975"/>
            <a:ext cx="1444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Big Chart</a:t>
            </a:r>
            <a:endParaRPr/>
          </a:p>
        </p:txBody>
      </p:sp>
      <p:sp>
        <p:nvSpPr>
          <p:cNvPr id="856" name="Google Shape;856;p129"/>
          <p:cNvSpPr txBox="1"/>
          <p:nvPr>
            <p:ph idx="1" type="body"/>
          </p:nvPr>
        </p:nvSpPr>
        <p:spPr>
          <a:xfrm>
            <a:off x="7319525" y="1967225"/>
            <a:ext cx="1824300" cy="1300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Description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0" name="Shape 860"/>
        <p:cNvGrpSpPr/>
        <p:nvPr/>
      </p:nvGrpSpPr>
      <p:grpSpPr>
        <a:xfrm>
          <a:off x="0" y="0"/>
          <a:ext cx="0" cy="0"/>
          <a:chOff x="0" y="0"/>
          <a:chExt cx="0" cy="0"/>
        </a:xfrm>
      </p:grpSpPr>
      <p:sp>
        <p:nvSpPr>
          <p:cNvPr id="861" name="Google Shape;861;p130"/>
          <p:cNvSpPr txBox="1"/>
          <p:nvPr>
            <p:ph idx="3" type="title"/>
          </p:nvPr>
        </p:nvSpPr>
        <p:spPr>
          <a:xfrm>
            <a:off x="311700" y="10177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Subtitle</a:t>
            </a:r>
            <a:endParaRPr/>
          </a:p>
        </p:txBody>
      </p:sp>
      <p:sp>
        <p:nvSpPr>
          <p:cNvPr id="862" name="Google Shape;862;p1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Two Items</a:t>
            </a:r>
            <a:endParaRPr/>
          </a:p>
        </p:txBody>
      </p:sp>
      <p:sp>
        <p:nvSpPr>
          <p:cNvPr id="863" name="Google Shape;863;p130"/>
          <p:cNvSpPr txBox="1"/>
          <p:nvPr>
            <p:ph idx="1" type="body"/>
          </p:nvPr>
        </p:nvSpPr>
        <p:spPr>
          <a:xfrm>
            <a:off x="311700" y="2800450"/>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Item </a:t>
            </a:r>
            <a:endParaRPr/>
          </a:p>
          <a:p>
            <a:pPr indent="-304800" lvl="1" marL="914400" rtl="0" algn="l">
              <a:spcBef>
                <a:spcPts val="0"/>
              </a:spcBef>
              <a:spcAft>
                <a:spcPts val="0"/>
              </a:spcAft>
              <a:buSzPts val="1200"/>
              <a:buChar char="○"/>
            </a:pPr>
            <a:r>
              <a:rPr lang="en"/>
              <a:t>Item</a:t>
            </a:r>
            <a:endParaRPr/>
          </a:p>
          <a:p>
            <a:pPr indent="-304800" lvl="2" marL="1371600" rtl="0" algn="l">
              <a:spcBef>
                <a:spcPts val="0"/>
              </a:spcBef>
              <a:spcAft>
                <a:spcPts val="0"/>
              </a:spcAft>
              <a:buSzPts val="1200"/>
              <a:buChar char="■"/>
            </a:pPr>
            <a:r>
              <a:rPr lang="en"/>
              <a:t>Item</a:t>
            </a:r>
            <a:endParaRPr/>
          </a:p>
          <a:p>
            <a:pPr indent="0" lvl="0" marL="1371600" rtl="0" algn="l">
              <a:spcBef>
                <a:spcPts val="1200"/>
              </a:spcBef>
              <a:spcAft>
                <a:spcPts val="1200"/>
              </a:spcAft>
              <a:buNone/>
            </a:pPr>
            <a:r>
              <a:t/>
            </a:r>
            <a:endParaRPr/>
          </a:p>
        </p:txBody>
      </p:sp>
      <p:sp>
        <p:nvSpPr>
          <p:cNvPr id="864" name="Google Shape;864;p130"/>
          <p:cNvSpPr txBox="1"/>
          <p:nvPr>
            <p:ph idx="2" type="body"/>
          </p:nvPr>
        </p:nvSpPr>
        <p:spPr>
          <a:xfrm>
            <a:off x="4832400" y="2800450"/>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Item </a:t>
            </a:r>
            <a:endParaRPr/>
          </a:p>
          <a:p>
            <a:pPr indent="-304800" lvl="1" marL="914400" rtl="0" algn="l">
              <a:spcBef>
                <a:spcPts val="0"/>
              </a:spcBef>
              <a:spcAft>
                <a:spcPts val="0"/>
              </a:spcAft>
              <a:buSzPts val="1200"/>
              <a:buChar char="○"/>
            </a:pPr>
            <a:r>
              <a:rPr lang="en"/>
              <a:t>Item</a:t>
            </a:r>
            <a:endParaRPr/>
          </a:p>
          <a:p>
            <a:pPr indent="-304800" lvl="2" marL="1371600" rtl="0" algn="l">
              <a:spcBef>
                <a:spcPts val="0"/>
              </a:spcBef>
              <a:spcAft>
                <a:spcPts val="0"/>
              </a:spcAft>
              <a:buSzPts val="1200"/>
              <a:buChar char="■"/>
            </a:pPr>
            <a:r>
              <a:rPr lang="en"/>
              <a:t>Item</a:t>
            </a:r>
            <a:endParaRPr/>
          </a:p>
          <a:p>
            <a:pPr indent="0" lvl="0" marL="137160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pic>
        <p:nvPicPr>
          <p:cNvPr id="865" name="Google Shape;865;p130"/>
          <p:cNvPicPr preferRelativeResize="0"/>
          <p:nvPr/>
        </p:nvPicPr>
        <p:blipFill>
          <a:blip r:embed="rId3">
            <a:alphaModFix/>
          </a:blip>
          <a:stretch>
            <a:fillRect/>
          </a:stretch>
        </p:blipFill>
        <p:spPr>
          <a:xfrm>
            <a:off x="311700" y="1112473"/>
            <a:ext cx="1782723" cy="1782723"/>
          </a:xfrm>
          <a:prstGeom prst="rect">
            <a:avLst/>
          </a:prstGeom>
          <a:noFill/>
          <a:ln>
            <a:noFill/>
          </a:ln>
        </p:spPr>
      </p:pic>
      <p:pic>
        <p:nvPicPr>
          <p:cNvPr id="866" name="Google Shape;866;p130"/>
          <p:cNvPicPr preferRelativeResize="0"/>
          <p:nvPr/>
        </p:nvPicPr>
        <p:blipFill rotWithShape="1">
          <a:blip r:embed="rId4">
            <a:alphaModFix/>
          </a:blip>
          <a:srcRect b="12250" l="10485" r="7277" t="8201"/>
          <a:stretch/>
        </p:blipFill>
        <p:spPr>
          <a:xfrm>
            <a:off x="4460175" y="1075913"/>
            <a:ext cx="1782723" cy="17245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0" name="Shape 870"/>
        <p:cNvGrpSpPr/>
        <p:nvPr/>
      </p:nvGrpSpPr>
      <p:grpSpPr>
        <a:xfrm>
          <a:off x="0" y="0"/>
          <a:ext cx="0" cy="0"/>
          <a:chOff x="0" y="0"/>
          <a:chExt cx="0" cy="0"/>
        </a:xfrm>
      </p:grpSpPr>
      <p:sp>
        <p:nvSpPr>
          <p:cNvPr id="871" name="Google Shape;871;p1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Timeline Slide</a:t>
            </a:r>
            <a:endParaRPr/>
          </a:p>
        </p:txBody>
      </p:sp>
      <p:sp>
        <p:nvSpPr>
          <p:cNvPr id="872" name="Google Shape;872;p131"/>
          <p:cNvSpPr txBox="1"/>
          <p:nvPr>
            <p:ph idx="1" type="body"/>
          </p:nvPr>
        </p:nvSpPr>
        <p:spPr>
          <a:xfrm>
            <a:off x="247500" y="2020725"/>
            <a:ext cx="1550400" cy="1533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Item 1</a:t>
            </a:r>
            <a:endParaRPr/>
          </a:p>
        </p:txBody>
      </p:sp>
      <p:sp>
        <p:nvSpPr>
          <p:cNvPr id="873" name="Google Shape;873;p131"/>
          <p:cNvSpPr txBox="1"/>
          <p:nvPr>
            <p:ph idx="2" type="body"/>
          </p:nvPr>
        </p:nvSpPr>
        <p:spPr>
          <a:xfrm>
            <a:off x="1980552" y="2020725"/>
            <a:ext cx="1550400" cy="1533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Item 2</a:t>
            </a:r>
            <a:endParaRPr/>
          </a:p>
        </p:txBody>
      </p:sp>
      <p:sp>
        <p:nvSpPr>
          <p:cNvPr id="874" name="Google Shape;874;p131"/>
          <p:cNvSpPr txBox="1"/>
          <p:nvPr>
            <p:ph idx="3" type="body"/>
          </p:nvPr>
        </p:nvSpPr>
        <p:spPr>
          <a:xfrm>
            <a:off x="3796807" y="2020725"/>
            <a:ext cx="1550400" cy="1533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Item 3</a:t>
            </a:r>
            <a:endParaRPr/>
          </a:p>
        </p:txBody>
      </p:sp>
      <p:sp>
        <p:nvSpPr>
          <p:cNvPr id="875" name="Google Shape;875;p131"/>
          <p:cNvSpPr txBox="1"/>
          <p:nvPr>
            <p:ph idx="4" type="body"/>
          </p:nvPr>
        </p:nvSpPr>
        <p:spPr>
          <a:xfrm>
            <a:off x="5613074" y="2020725"/>
            <a:ext cx="1550400" cy="1533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Item 4</a:t>
            </a:r>
            <a:endParaRPr/>
          </a:p>
        </p:txBody>
      </p:sp>
      <p:sp>
        <p:nvSpPr>
          <p:cNvPr id="876" name="Google Shape;876;p131"/>
          <p:cNvSpPr txBox="1"/>
          <p:nvPr>
            <p:ph idx="5" type="body"/>
          </p:nvPr>
        </p:nvSpPr>
        <p:spPr>
          <a:xfrm>
            <a:off x="7346126" y="2020725"/>
            <a:ext cx="1550400" cy="1533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Item 5</a:t>
            </a:r>
            <a:endParaRPr/>
          </a:p>
        </p:txBody>
      </p:sp>
      <p:cxnSp>
        <p:nvCxnSpPr>
          <p:cNvPr id="877" name="Google Shape;877;p131"/>
          <p:cNvCxnSpPr>
            <a:stCxn id="872" idx="0"/>
          </p:cNvCxnSpPr>
          <p:nvPr/>
        </p:nvCxnSpPr>
        <p:spPr>
          <a:xfrm rot="10800000">
            <a:off x="1022700" y="1476225"/>
            <a:ext cx="0" cy="544500"/>
          </a:xfrm>
          <a:prstGeom prst="straightConnector1">
            <a:avLst/>
          </a:prstGeom>
          <a:noFill/>
          <a:ln cap="flat" cmpd="sng" w="19050">
            <a:solidFill>
              <a:schemeClr val="accent1"/>
            </a:solidFill>
            <a:prstDash val="solid"/>
            <a:round/>
            <a:headEnd len="med" w="med" type="none"/>
            <a:tailEnd len="med" w="med" type="none"/>
          </a:ln>
        </p:spPr>
      </p:cxnSp>
      <p:cxnSp>
        <p:nvCxnSpPr>
          <p:cNvPr id="878" name="Google Shape;878;p131"/>
          <p:cNvCxnSpPr/>
          <p:nvPr/>
        </p:nvCxnSpPr>
        <p:spPr>
          <a:xfrm rot="10800000">
            <a:off x="2755750" y="1476225"/>
            <a:ext cx="0" cy="544500"/>
          </a:xfrm>
          <a:prstGeom prst="straightConnector1">
            <a:avLst/>
          </a:prstGeom>
          <a:noFill/>
          <a:ln cap="flat" cmpd="sng" w="19050">
            <a:solidFill>
              <a:schemeClr val="accent1"/>
            </a:solidFill>
            <a:prstDash val="solid"/>
            <a:round/>
            <a:headEnd len="med" w="med" type="none"/>
            <a:tailEnd len="med" w="med" type="none"/>
          </a:ln>
        </p:spPr>
      </p:cxnSp>
      <p:cxnSp>
        <p:nvCxnSpPr>
          <p:cNvPr id="879" name="Google Shape;879;p131"/>
          <p:cNvCxnSpPr/>
          <p:nvPr/>
        </p:nvCxnSpPr>
        <p:spPr>
          <a:xfrm rot="10800000">
            <a:off x="4572013" y="1476225"/>
            <a:ext cx="0" cy="544500"/>
          </a:xfrm>
          <a:prstGeom prst="straightConnector1">
            <a:avLst/>
          </a:prstGeom>
          <a:noFill/>
          <a:ln cap="flat" cmpd="sng" w="19050">
            <a:solidFill>
              <a:schemeClr val="accent1"/>
            </a:solidFill>
            <a:prstDash val="solid"/>
            <a:round/>
            <a:headEnd len="med" w="med" type="none"/>
            <a:tailEnd len="med" w="med" type="none"/>
          </a:ln>
        </p:spPr>
      </p:cxnSp>
      <p:cxnSp>
        <p:nvCxnSpPr>
          <p:cNvPr id="880" name="Google Shape;880;p131"/>
          <p:cNvCxnSpPr/>
          <p:nvPr/>
        </p:nvCxnSpPr>
        <p:spPr>
          <a:xfrm rot="10800000">
            <a:off x="6305063" y="1476225"/>
            <a:ext cx="0" cy="544500"/>
          </a:xfrm>
          <a:prstGeom prst="straightConnector1">
            <a:avLst/>
          </a:prstGeom>
          <a:noFill/>
          <a:ln cap="flat" cmpd="sng" w="19050">
            <a:solidFill>
              <a:schemeClr val="accent1"/>
            </a:solidFill>
            <a:prstDash val="solid"/>
            <a:round/>
            <a:headEnd len="med" w="med" type="none"/>
            <a:tailEnd len="med" w="med" type="none"/>
          </a:ln>
        </p:spPr>
      </p:cxnSp>
      <p:cxnSp>
        <p:nvCxnSpPr>
          <p:cNvPr id="881" name="Google Shape;881;p131"/>
          <p:cNvCxnSpPr/>
          <p:nvPr/>
        </p:nvCxnSpPr>
        <p:spPr>
          <a:xfrm rot="10800000">
            <a:off x="8121313" y="1476225"/>
            <a:ext cx="0" cy="5445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85" name="Shape 885"/>
        <p:cNvGrpSpPr/>
        <p:nvPr/>
      </p:nvGrpSpPr>
      <p:grpSpPr>
        <a:xfrm>
          <a:off x="0" y="0"/>
          <a:ext cx="0" cy="0"/>
          <a:chOff x="0" y="0"/>
          <a:chExt cx="0" cy="0"/>
        </a:xfrm>
      </p:grpSpPr>
      <p:sp>
        <p:nvSpPr>
          <p:cNvPr id="886" name="Google Shape;886;p13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Two Items</a:t>
            </a:r>
            <a:endParaRPr/>
          </a:p>
        </p:txBody>
      </p:sp>
      <p:sp>
        <p:nvSpPr>
          <p:cNvPr id="887" name="Google Shape;887;p13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
              <a:t>Item </a:t>
            </a:r>
            <a:endParaRPr/>
          </a:p>
          <a:p>
            <a:pPr indent="-304800" lvl="1" marL="914400" rtl="0" algn="l">
              <a:spcBef>
                <a:spcPts val="0"/>
              </a:spcBef>
              <a:spcAft>
                <a:spcPts val="0"/>
              </a:spcAft>
              <a:buSzPts val="1200"/>
              <a:buChar char="○"/>
            </a:pPr>
            <a:r>
              <a:rPr lang="en"/>
              <a:t>Item</a:t>
            </a:r>
            <a:endParaRPr/>
          </a:p>
          <a:p>
            <a:pPr indent="-304800" lvl="2" marL="1371600" rtl="0" algn="l">
              <a:spcBef>
                <a:spcPts val="0"/>
              </a:spcBef>
              <a:spcAft>
                <a:spcPts val="0"/>
              </a:spcAft>
              <a:buSzPts val="1200"/>
              <a:buChar char="■"/>
            </a:pPr>
            <a:r>
              <a:rPr lang="en"/>
              <a:t>Item</a:t>
            </a:r>
            <a:endParaRPr/>
          </a:p>
          <a:p>
            <a:pPr indent="0" lvl="0" marL="1371600" rtl="0" algn="l">
              <a:spcBef>
                <a:spcPts val="1200"/>
              </a:spcBef>
              <a:spcAft>
                <a:spcPts val="1200"/>
              </a:spcAft>
              <a:buNone/>
            </a:pPr>
            <a:r>
              <a:t/>
            </a:r>
            <a:endParaRPr/>
          </a:p>
        </p:txBody>
      </p:sp>
      <p:sp>
        <p:nvSpPr>
          <p:cNvPr id="888" name="Google Shape;888;p13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Subtitle for summary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892" name="Shape 892"/>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896" name="Shape 896"/>
        <p:cNvGrpSpPr/>
        <p:nvPr/>
      </p:nvGrpSpPr>
      <p:grpSpPr>
        <a:xfrm>
          <a:off x="0" y="0"/>
          <a:ext cx="0" cy="0"/>
          <a:chOff x="0" y="0"/>
          <a:chExt cx="0" cy="0"/>
        </a:xfrm>
      </p:grpSpPr>
      <p:sp>
        <p:nvSpPr>
          <p:cNvPr id="897" name="Google Shape;897;p134"/>
          <p:cNvSpPr txBox="1"/>
          <p:nvPr>
            <p:ph type="title"/>
          </p:nvPr>
        </p:nvSpPr>
        <p:spPr>
          <a:xfrm>
            <a:off x="311700" y="1106125"/>
            <a:ext cx="8520600" cy="196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chemeClr val="dk1"/>
                </a:solidFill>
              </a:rPr>
              <a:t>Appendix</a:t>
            </a:r>
            <a:endParaRPr>
              <a:solidFill>
                <a:schemeClr val="dk1"/>
              </a:solidFill>
            </a:endParaRPr>
          </a:p>
        </p:txBody>
      </p:sp>
      <p:sp>
        <p:nvSpPr>
          <p:cNvPr id="898" name="Google Shape;898;p13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Resource bank &amp; tips for success from Planful Creative!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02" name="Shape 902"/>
        <p:cNvGrpSpPr/>
        <p:nvPr/>
      </p:nvGrpSpPr>
      <p:grpSpPr>
        <a:xfrm>
          <a:off x="0" y="0"/>
          <a:ext cx="0" cy="0"/>
          <a:chOff x="0" y="0"/>
          <a:chExt cx="0" cy="0"/>
        </a:xfrm>
      </p:grpSpPr>
      <p:pic>
        <p:nvPicPr>
          <p:cNvPr id="903" name="Google Shape;903;p135"/>
          <p:cNvPicPr preferRelativeResize="0"/>
          <p:nvPr/>
        </p:nvPicPr>
        <p:blipFill>
          <a:blip r:embed="rId3">
            <a:alphaModFix/>
          </a:blip>
          <a:stretch>
            <a:fillRect/>
          </a:stretch>
        </p:blipFill>
        <p:spPr>
          <a:xfrm>
            <a:off x="152400" y="152400"/>
            <a:ext cx="2677100" cy="2677100"/>
          </a:xfrm>
          <a:prstGeom prst="rect">
            <a:avLst/>
          </a:prstGeom>
          <a:noFill/>
          <a:ln>
            <a:noFill/>
          </a:ln>
        </p:spPr>
      </p:pic>
      <p:pic>
        <p:nvPicPr>
          <p:cNvPr id="904" name="Google Shape;904;p135"/>
          <p:cNvPicPr preferRelativeResize="0"/>
          <p:nvPr/>
        </p:nvPicPr>
        <p:blipFill>
          <a:blip r:embed="rId4">
            <a:alphaModFix/>
          </a:blip>
          <a:stretch>
            <a:fillRect/>
          </a:stretch>
        </p:blipFill>
        <p:spPr>
          <a:xfrm>
            <a:off x="2384425" y="397163"/>
            <a:ext cx="2187576" cy="2187576"/>
          </a:xfrm>
          <a:prstGeom prst="rect">
            <a:avLst/>
          </a:prstGeom>
          <a:noFill/>
          <a:ln>
            <a:noFill/>
          </a:ln>
        </p:spPr>
      </p:pic>
      <p:pic>
        <p:nvPicPr>
          <p:cNvPr id="905" name="Google Shape;905;p135"/>
          <p:cNvPicPr preferRelativeResize="0"/>
          <p:nvPr/>
        </p:nvPicPr>
        <p:blipFill rotWithShape="1">
          <a:blip r:embed="rId5">
            <a:alphaModFix/>
          </a:blip>
          <a:srcRect b="12250" l="10485" r="7277" t="8201"/>
          <a:stretch/>
        </p:blipFill>
        <p:spPr>
          <a:xfrm>
            <a:off x="4406050" y="288149"/>
            <a:ext cx="2374098" cy="2296602"/>
          </a:xfrm>
          <a:prstGeom prst="rect">
            <a:avLst/>
          </a:prstGeom>
          <a:noFill/>
          <a:ln>
            <a:noFill/>
          </a:ln>
        </p:spPr>
      </p:pic>
      <p:pic>
        <p:nvPicPr>
          <p:cNvPr id="906" name="Google Shape;906;p135"/>
          <p:cNvPicPr preferRelativeResize="0"/>
          <p:nvPr/>
        </p:nvPicPr>
        <p:blipFill rotWithShape="1">
          <a:blip r:embed="rId6">
            <a:alphaModFix/>
          </a:blip>
          <a:srcRect b="20107" l="12990" r="19945" t="18175"/>
          <a:stretch/>
        </p:blipFill>
        <p:spPr>
          <a:xfrm>
            <a:off x="6687400" y="647400"/>
            <a:ext cx="1854776" cy="1706849"/>
          </a:xfrm>
          <a:prstGeom prst="rect">
            <a:avLst/>
          </a:prstGeom>
          <a:noFill/>
          <a:ln>
            <a:noFill/>
          </a:ln>
        </p:spPr>
      </p:pic>
      <p:pic>
        <p:nvPicPr>
          <p:cNvPr id="907" name="Google Shape;907;p135"/>
          <p:cNvPicPr preferRelativeResize="0"/>
          <p:nvPr/>
        </p:nvPicPr>
        <p:blipFill>
          <a:blip r:embed="rId7">
            <a:alphaModFix/>
          </a:blip>
          <a:stretch>
            <a:fillRect/>
          </a:stretch>
        </p:blipFill>
        <p:spPr>
          <a:xfrm>
            <a:off x="529650" y="2912950"/>
            <a:ext cx="1854776" cy="1312272"/>
          </a:xfrm>
          <a:prstGeom prst="rect">
            <a:avLst/>
          </a:prstGeom>
          <a:noFill/>
          <a:ln>
            <a:noFill/>
          </a:ln>
        </p:spPr>
      </p:pic>
      <p:pic>
        <p:nvPicPr>
          <p:cNvPr id="908" name="Google Shape;908;p135"/>
          <p:cNvPicPr preferRelativeResize="0"/>
          <p:nvPr/>
        </p:nvPicPr>
        <p:blipFill>
          <a:blip r:embed="rId8">
            <a:alphaModFix/>
          </a:blip>
          <a:stretch>
            <a:fillRect/>
          </a:stretch>
        </p:blipFill>
        <p:spPr>
          <a:xfrm>
            <a:off x="2829500" y="2718484"/>
            <a:ext cx="1590098" cy="1590098"/>
          </a:xfrm>
          <a:prstGeom prst="rect">
            <a:avLst/>
          </a:prstGeom>
          <a:noFill/>
          <a:ln>
            <a:noFill/>
          </a:ln>
        </p:spPr>
      </p:pic>
      <p:pic>
        <p:nvPicPr>
          <p:cNvPr id="909" name="Google Shape;909;p135"/>
          <p:cNvPicPr preferRelativeResize="0"/>
          <p:nvPr/>
        </p:nvPicPr>
        <p:blipFill>
          <a:blip r:embed="rId9">
            <a:alphaModFix/>
          </a:blip>
          <a:stretch>
            <a:fillRect/>
          </a:stretch>
        </p:blipFill>
        <p:spPr>
          <a:xfrm>
            <a:off x="4702400" y="2636225"/>
            <a:ext cx="1590100" cy="1754588"/>
          </a:xfrm>
          <a:prstGeom prst="rect">
            <a:avLst/>
          </a:prstGeom>
          <a:noFill/>
          <a:ln>
            <a:noFill/>
          </a:ln>
        </p:spPr>
      </p:pic>
      <p:pic>
        <p:nvPicPr>
          <p:cNvPr id="910" name="Google Shape;910;p135"/>
          <p:cNvPicPr preferRelativeResize="0"/>
          <p:nvPr/>
        </p:nvPicPr>
        <p:blipFill rotWithShape="1">
          <a:blip r:embed="rId10">
            <a:alphaModFix/>
          </a:blip>
          <a:srcRect b="0" l="0" r="0" t="0"/>
          <a:stretch/>
        </p:blipFill>
        <p:spPr>
          <a:xfrm>
            <a:off x="6687394" y="2686685"/>
            <a:ext cx="1950879" cy="1653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5" name="Shape 645"/>
        <p:cNvGrpSpPr/>
        <p:nvPr/>
      </p:nvGrpSpPr>
      <p:grpSpPr>
        <a:xfrm>
          <a:off x="0" y="0"/>
          <a:ext cx="0" cy="0"/>
          <a:chOff x="0" y="0"/>
          <a:chExt cx="0" cy="0"/>
        </a:xfrm>
      </p:grpSpPr>
      <p:sp>
        <p:nvSpPr>
          <p:cNvPr id="646" name="Google Shape;646;p110"/>
          <p:cNvSpPr txBox="1"/>
          <p:nvPr/>
        </p:nvSpPr>
        <p:spPr>
          <a:xfrm>
            <a:off x="619050" y="533225"/>
            <a:ext cx="1581300" cy="8418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 sz="2400">
                <a:solidFill>
                  <a:srgbClr val="FFFFFF"/>
                </a:solidFill>
                <a:latin typeface="DM Sans"/>
                <a:ea typeface="DM Sans"/>
                <a:cs typeface="DM Sans"/>
                <a:sym typeface="DM Sans"/>
              </a:rPr>
              <a:t>Agenda</a:t>
            </a:r>
            <a:endParaRPr sz="2400">
              <a:solidFill>
                <a:srgbClr val="FFFFFF"/>
              </a:solidFill>
              <a:latin typeface="DM Sans"/>
              <a:ea typeface="DM Sans"/>
              <a:cs typeface="DM Sans"/>
              <a:sym typeface="DM Sans"/>
            </a:endParaRPr>
          </a:p>
        </p:txBody>
      </p:sp>
      <p:sp>
        <p:nvSpPr>
          <p:cNvPr id="647" name="Google Shape;647;p110"/>
          <p:cNvSpPr txBox="1"/>
          <p:nvPr/>
        </p:nvSpPr>
        <p:spPr>
          <a:xfrm>
            <a:off x="3353025" y="878100"/>
            <a:ext cx="5143500" cy="3387300"/>
          </a:xfrm>
          <a:prstGeom prst="rect">
            <a:avLst/>
          </a:prstGeom>
          <a:noFill/>
          <a:ln>
            <a:noFill/>
          </a:ln>
        </p:spPr>
        <p:txBody>
          <a:bodyPr anchorCtr="0" anchor="ctr" bIns="91425" lIns="91425" spcFirstLastPara="1" rIns="91425" wrap="square" tIns="91425">
            <a:noAutofit/>
          </a:bodyPr>
          <a:lstStyle/>
          <a:p>
            <a:pPr indent="-359410" lvl="0" marL="457200" rtl="0" algn="l">
              <a:lnSpc>
                <a:spcPct val="115000"/>
              </a:lnSpc>
              <a:spcBef>
                <a:spcPts val="0"/>
              </a:spcBef>
              <a:spcAft>
                <a:spcPts val="0"/>
              </a:spcAft>
              <a:buClr>
                <a:schemeClr val="dk1"/>
              </a:buClr>
              <a:buSzPts val="2060"/>
              <a:buFont typeface="DM Sans"/>
              <a:buChar char="●"/>
            </a:pPr>
            <a:r>
              <a:rPr lang="en" sz="2060">
                <a:solidFill>
                  <a:schemeClr val="dk1"/>
                </a:solidFill>
                <a:latin typeface="DM Sans"/>
                <a:ea typeface="DM Sans"/>
                <a:cs typeface="DM Sans"/>
                <a:sym typeface="DM Sans"/>
              </a:rPr>
              <a:t>Introduction </a:t>
            </a:r>
            <a:endParaRPr sz="2060">
              <a:solidFill>
                <a:schemeClr val="dk1"/>
              </a:solidFill>
              <a:latin typeface="DM Sans"/>
              <a:ea typeface="DM Sans"/>
              <a:cs typeface="DM Sans"/>
              <a:sym typeface="DM Sans"/>
            </a:endParaRPr>
          </a:p>
          <a:p>
            <a:pPr indent="-359410" lvl="0" marL="457200" rtl="0" algn="l">
              <a:lnSpc>
                <a:spcPct val="115000"/>
              </a:lnSpc>
              <a:spcBef>
                <a:spcPts val="0"/>
              </a:spcBef>
              <a:spcAft>
                <a:spcPts val="0"/>
              </a:spcAft>
              <a:buClr>
                <a:schemeClr val="dk1"/>
              </a:buClr>
              <a:buSzPts val="2060"/>
              <a:buFont typeface="DM Sans"/>
              <a:buChar char="●"/>
            </a:pPr>
            <a:r>
              <a:rPr lang="en" sz="2060">
                <a:solidFill>
                  <a:schemeClr val="dk1"/>
                </a:solidFill>
                <a:latin typeface="DM Sans"/>
                <a:ea typeface="DM Sans"/>
                <a:cs typeface="DM Sans"/>
                <a:sym typeface="DM Sans"/>
              </a:rPr>
              <a:t>Planful for HR &amp; Workforce Planning</a:t>
            </a:r>
            <a:endParaRPr sz="2060">
              <a:solidFill>
                <a:schemeClr val="dk1"/>
              </a:solidFill>
              <a:latin typeface="DM Sans"/>
              <a:ea typeface="DM Sans"/>
              <a:cs typeface="DM Sans"/>
              <a:sym typeface="DM Sans"/>
            </a:endParaRPr>
          </a:p>
          <a:p>
            <a:pPr indent="-359410" lvl="0" marL="457200" rtl="0" algn="l">
              <a:lnSpc>
                <a:spcPct val="115000"/>
              </a:lnSpc>
              <a:spcBef>
                <a:spcPts val="0"/>
              </a:spcBef>
              <a:spcAft>
                <a:spcPts val="0"/>
              </a:spcAft>
              <a:buClr>
                <a:schemeClr val="dk1"/>
              </a:buClr>
              <a:buSzPts val="2060"/>
              <a:buFont typeface="DM Sans"/>
              <a:buChar char="●"/>
            </a:pPr>
            <a:r>
              <a:rPr lang="en" sz="2060">
                <a:solidFill>
                  <a:schemeClr val="dk1"/>
                </a:solidFill>
                <a:latin typeface="DM Sans"/>
                <a:ea typeface="DM Sans"/>
                <a:cs typeface="DM Sans"/>
                <a:sym typeface="DM Sans"/>
              </a:rPr>
              <a:t>Demo </a:t>
            </a:r>
            <a:endParaRPr sz="2060">
              <a:solidFill>
                <a:schemeClr val="dk1"/>
              </a:solidFill>
              <a:latin typeface="DM Sans"/>
              <a:ea typeface="DM Sans"/>
              <a:cs typeface="DM Sans"/>
              <a:sym typeface="DM Sans"/>
            </a:endParaRPr>
          </a:p>
          <a:p>
            <a:pPr indent="-359410" lvl="0" marL="457200" rtl="0" algn="l">
              <a:lnSpc>
                <a:spcPct val="115000"/>
              </a:lnSpc>
              <a:spcBef>
                <a:spcPts val="0"/>
              </a:spcBef>
              <a:spcAft>
                <a:spcPts val="0"/>
              </a:spcAft>
              <a:buClr>
                <a:schemeClr val="dk1"/>
              </a:buClr>
              <a:buSzPts val="2060"/>
              <a:buFont typeface="DM Sans"/>
              <a:buChar char="●"/>
            </a:pPr>
            <a:r>
              <a:rPr lang="en" sz="2060">
                <a:solidFill>
                  <a:schemeClr val="dk1"/>
                </a:solidFill>
                <a:latin typeface="DM Sans"/>
                <a:ea typeface="DM Sans"/>
                <a:cs typeface="DM Sans"/>
                <a:sym typeface="DM Sans"/>
              </a:rPr>
              <a:t>Customer Use Case</a:t>
            </a:r>
            <a:endParaRPr sz="2060">
              <a:solidFill>
                <a:schemeClr val="dk1"/>
              </a:solidFill>
              <a:latin typeface="DM Sans"/>
              <a:ea typeface="DM Sans"/>
              <a:cs typeface="DM Sans"/>
              <a:sym typeface="DM Sans"/>
            </a:endParaRPr>
          </a:p>
          <a:p>
            <a:pPr indent="-359410" lvl="0" marL="457200" rtl="0" algn="l">
              <a:lnSpc>
                <a:spcPct val="115000"/>
              </a:lnSpc>
              <a:spcBef>
                <a:spcPts val="0"/>
              </a:spcBef>
              <a:spcAft>
                <a:spcPts val="0"/>
              </a:spcAft>
              <a:buClr>
                <a:schemeClr val="dk1"/>
              </a:buClr>
              <a:buSzPts val="2060"/>
              <a:buFont typeface="DM Sans"/>
              <a:buChar char="●"/>
            </a:pPr>
            <a:r>
              <a:rPr lang="en" sz="2060">
                <a:solidFill>
                  <a:schemeClr val="dk1"/>
                </a:solidFill>
                <a:latin typeface="DM Sans"/>
                <a:ea typeface="DM Sans"/>
                <a:cs typeface="DM Sans"/>
                <a:sym typeface="DM Sans"/>
              </a:rPr>
              <a:t>Q&amp;A </a:t>
            </a:r>
            <a:endParaRPr sz="2060">
              <a:solidFill>
                <a:schemeClr val="dk1"/>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51" name="Shape 651"/>
        <p:cNvGrpSpPr/>
        <p:nvPr/>
      </p:nvGrpSpPr>
      <p:grpSpPr>
        <a:xfrm>
          <a:off x="0" y="0"/>
          <a:ext cx="0" cy="0"/>
          <a:chOff x="0" y="0"/>
          <a:chExt cx="0" cy="0"/>
        </a:xfrm>
      </p:grpSpPr>
      <p:sp>
        <p:nvSpPr>
          <p:cNvPr id="652" name="Google Shape;652;p111"/>
          <p:cNvSpPr txBox="1"/>
          <p:nvPr/>
        </p:nvSpPr>
        <p:spPr>
          <a:xfrm>
            <a:off x="3369250" y="718400"/>
            <a:ext cx="4815300" cy="340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900">
                <a:solidFill>
                  <a:srgbClr val="FFFCF8"/>
                </a:solidFill>
                <a:latin typeface="DM Sans"/>
                <a:ea typeface="DM Sans"/>
                <a:cs typeface="DM Sans"/>
                <a:sym typeface="DM Sans"/>
              </a:rPr>
              <a:t>Ameesh Maru</a:t>
            </a:r>
            <a:endParaRPr sz="1900">
              <a:solidFill>
                <a:srgbClr val="FFFCF8"/>
              </a:solidFill>
              <a:latin typeface="DM Sans"/>
              <a:ea typeface="DM Sans"/>
              <a:cs typeface="DM Sans"/>
              <a:sym typeface="DM Sans"/>
            </a:endParaRPr>
          </a:p>
          <a:p>
            <a:pPr indent="0" lvl="0" marL="0" rtl="0" algn="l">
              <a:lnSpc>
                <a:spcPct val="115000"/>
              </a:lnSpc>
              <a:spcBef>
                <a:spcPts val="0"/>
              </a:spcBef>
              <a:spcAft>
                <a:spcPts val="0"/>
              </a:spcAft>
              <a:buNone/>
            </a:pPr>
            <a:r>
              <a:rPr lang="en" sz="1300">
                <a:solidFill>
                  <a:srgbClr val="FFFCF8"/>
                </a:solidFill>
                <a:latin typeface="DM Sans"/>
                <a:ea typeface="DM Sans"/>
                <a:cs typeface="DM Sans"/>
                <a:sym typeface="DM Sans"/>
              </a:rPr>
              <a:t>Manager, Solution Consulting with Planful </a:t>
            </a:r>
            <a:endParaRPr sz="1300">
              <a:solidFill>
                <a:srgbClr val="FFFCF8"/>
              </a:solidFill>
              <a:latin typeface="DM Sans"/>
              <a:ea typeface="DM Sans"/>
              <a:cs typeface="DM Sans"/>
              <a:sym typeface="DM Sans"/>
            </a:endParaRPr>
          </a:p>
          <a:p>
            <a:pPr indent="0" lvl="0" marL="0" rtl="0" algn="l">
              <a:lnSpc>
                <a:spcPct val="115000"/>
              </a:lnSpc>
              <a:spcBef>
                <a:spcPts val="1200"/>
              </a:spcBef>
              <a:spcAft>
                <a:spcPts val="0"/>
              </a:spcAft>
              <a:buNone/>
            </a:pPr>
            <a:r>
              <a:rPr b="1" lang="en" sz="1300">
                <a:solidFill>
                  <a:srgbClr val="FFFCF8"/>
                </a:solidFill>
                <a:latin typeface="DM Sans"/>
                <a:ea typeface="DM Sans"/>
                <a:cs typeface="DM Sans"/>
                <a:sym typeface="DM Sans"/>
              </a:rPr>
              <a:t>Background:</a:t>
            </a:r>
            <a:endParaRPr b="1" sz="1300">
              <a:solidFill>
                <a:srgbClr val="FFFCF8"/>
              </a:solidFill>
              <a:latin typeface="DM Sans"/>
              <a:ea typeface="DM Sans"/>
              <a:cs typeface="DM Sans"/>
              <a:sym typeface="DM Sans"/>
            </a:endParaRPr>
          </a:p>
          <a:p>
            <a:pPr indent="-311150" lvl="0" marL="457200" rtl="0" algn="l">
              <a:lnSpc>
                <a:spcPct val="115000"/>
              </a:lnSpc>
              <a:spcBef>
                <a:spcPts val="1200"/>
              </a:spcBef>
              <a:spcAft>
                <a:spcPts val="0"/>
              </a:spcAft>
              <a:buClr>
                <a:srgbClr val="FFFCF8"/>
              </a:buClr>
              <a:buSzPts val="1300"/>
              <a:buFont typeface="DM Sans"/>
              <a:buChar char="●"/>
            </a:pPr>
            <a:r>
              <a:rPr lang="en" sz="1300">
                <a:solidFill>
                  <a:srgbClr val="FFFCF8"/>
                </a:solidFill>
                <a:latin typeface="DM Sans"/>
                <a:ea typeface="DM Sans"/>
                <a:cs typeface="DM Sans"/>
                <a:sym typeface="DM Sans"/>
              </a:rPr>
              <a:t>Planful Tenure: 4 years</a:t>
            </a:r>
            <a:endParaRPr sz="1300">
              <a:solidFill>
                <a:srgbClr val="FFFCF8"/>
              </a:solidFill>
              <a:latin typeface="DM Sans"/>
              <a:ea typeface="DM Sans"/>
              <a:cs typeface="DM Sans"/>
              <a:sym typeface="DM Sans"/>
            </a:endParaRPr>
          </a:p>
          <a:p>
            <a:pPr indent="-311150" lvl="0" marL="457200" rtl="0" algn="l">
              <a:lnSpc>
                <a:spcPct val="115000"/>
              </a:lnSpc>
              <a:spcBef>
                <a:spcPts val="0"/>
              </a:spcBef>
              <a:spcAft>
                <a:spcPts val="0"/>
              </a:spcAft>
              <a:buClr>
                <a:srgbClr val="FFFCF8"/>
              </a:buClr>
              <a:buSzPts val="1300"/>
              <a:buFont typeface="DM Sans"/>
              <a:buChar char="●"/>
            </a:pPr>
            <a:r>
              <a:rPr lang="en" sz="1300">
                <a:solidFill>
                  <a:srgbClr val="FFFCF8"/>
                </a:solidFill>
                <a:latin typeface="DM Sans"/>
                <a:ea typeface="DM Sans"/>
                <a:cs typeface="DM Sans"/>
                <a:sym typeface="DM Sans"/>
              </a:rPr>
              <a:t>Recovering Finance / FP&amp;A Person</a:t>
            </a:r>
            <a:endParaRPr sz="1300">
              <a:solidFill>
                <a:srgbClr val="FFFCF8"/>
              </a:solidFill>
              <a:latin typeface="DM Sans"/>
              <a:ea typeface="DM Sans"/>
              <a:cs typeface="DM Sans"/>
              <a:sym typeface="DM Sans"/>
            </a:endParaRPr>
          </a:p>
          <a:p>
            <a:pPr indent="-311150" lvl="0" marL="457200" rtl="0" algn="l">
              <a:lnSpc>
                <a:spcPct val="115000"/>
              </a:lnSpc>
              <a:spcBef>
                <a:spcPts val="0"/>
              </a:spcBef>
              <a:spcAft>
                <a:spcPts val="0"/>
              </a:spcAft>
              <a:buClr>
                <a:srgbClr val="FFFCF8"/>
              </a:buClr>
              <a:buSzPts val="1300"/>
              <a:buFont typeface="DM Sans"/>
              <a:buChar char="●"/>
            </a:pPr>
            <a:r>
              <a:rPr lang="en" sz="1300">
                <a:solidFill>
                  <a:srgbClr val="FFFCF8"/>
                </a:solidFill>
                <a:latin typeface="DM Sans"/>
                <a:ea typeface="DM Sans"/>
                <a:cs typeface="DM Sans"/>
                <a:sym typeface="DM Sans"/>
              </a:rPr>
              <a:t>Finance Experience for +12 years</a:t>
            </a:r>
            <a:endParaRPr sz="1300">
              <a:solidFill>
                <a:srgbClr val="FFFCF8"/>
              </a:solidFill>
              <a:latin typeface="DM Sans"/>
              <a:ea typeface="DM Sans"/>
              <a:cs typeface="DM Sans"/>
              <a:sym typeface="DM Sans"/>
            </a:endParaRPr>
          </a:p>
          <a:p>
            <a:pPr indent="-311150" lvl="0" marL="457200" rtl="0" algn="l">
              <a:lnSpc>
                <a:spcPct val="115000"/>
              </a:lnSpc>
              <a:spcBef>
                <a:spcPts val="0"/>
              </a:spcBef>
              <a:spcAft>
                <a:spcPts val="0"/>
              </a:spcAft>
              <a:buClr>
                <a:srgbClr val="FFFCF8"/>
              </a:buClr>
              <a:buSzPts val="1300"/>
              <a:buFont typeface="DM Sans"/>
              <a:buChar char="●"/>
            </a:pPr>
            <a:r>
              <a:rPr lang="en" sz="1300">
                <a:solidFill>
                  <a:srgbClr val="FFFCF8"/>
                </a:solidFill>
                <a:latin typeface="DM Sans"/>
                <a:ea typeface="DM Sans"/>
                <a:cs typeface="DM Sans"/>
                <a:sym typeface="DM Sans"/>
              </a:rPr>
              <a:t>2 x Planful Buyer and Implemented the tool in a Finance Role (2013 &amp; 2017)</a:t>
            </a:r>
            <a:endParaRPr sz="1300">
              <a:solidFill>
                <a:srgbClr val="FFFCF8"/>
              </a:solidFill>
              <a:latin typeface="DM Sans"/>
              <a:ea typeface="DM Sans"/>
              <a:cs typeface="DM Sans"/>
              <a:sym typeface="DM Sans"/>
            </a:endParaRPr>
          </a:p>
          <a:p>
            <a:pPr indent="-311150" lvl="0" marL="457200" rtl="0" algn="l">
              <a:lnSpc>
                <a:spcPct val="115000"/>
              </a:lnSpc>
              <a:spcBef>
                <a:spcPts val="0"/>
              </a:spcBef>
              <a:spcAft>
                <a:spcPts val="0"/>
              </a:spcAft>
              <a:buClr>
                <a:srgbClr val="FFFCF8"/>
              </a:buClr>
              <a:buSzPts val="1300"/>
              <a:buFont typeface="DM Sans"/>
              <a:buChar char="●"/>
            </a:pPr>
            <a:r>
              <a:rPr lang="en" sz="1300">
                <a:solidFill>
                  <a:srgbClr val="FFFCF8"/>
                </a:solidFill>
                <a:latin typeface="DM Sans"/>
                <a:ea typeface="DM Sans"/>
                <a:cs typeface="DM Sans"/>
                <a:sym typeface="DM Sans"/>
              </a:rPr>
              <a:t>Consulting Experience using other EPM tools</a:t>
            </a:r>
            <a:endParaRPr sz="1300">
              <a:solidFill>
                <a:srgbClr val="FFFCF8"/>
              </a:solidFill>
              <a:latin typeface="DM Sans"/>
              <a:ea typeface="DM Sans"/>
              <a:cs typeface="DM Sans"/>
              <a:sym typeface="DM Sans"/>
            </a:endParaRPr>
          </a:p>
          <a:p>
            <a:pPr indent="0" lvl="0" marL="0" rtl="0" algn="l">
              <a:lnSpc>
                <a:spcPct val="115000"/>
              </a:lnSpc>
              <a:spcBef>
                <a:spcPts val="1200"/>
              </a:spcBef>
              <a:spcAft>
                <a:spcPts val="0"/>
              </a:spcAft>
              <a:buNone/>
            </a:pPr>
            <a:r>
              <a:rPr b="1" lang="en" sz="1300">
                <a:solidFill>
                  <a:srgbClr val="FFFCF8"/>
                </a:solidFill>
                <a:latin typeface="DM Sans"/>
                <a:ea typeface="DM Sans"/>
                <a:cs typeface="DM Sans"/>
                <a:sym typeface="DM Sans"/>
              </a:rPr>
              <a:t>Fun Facts:</a:t>
            </a:r>
            <a:endParaRPr b="1" sz="1300">
              <a:solidFill>
                <a:srgbClr val="FFFCF8"/>
              </a:solidFill>
              <a:latin typeface="DM Sans"/>
              <a:ea typeface="DM Sans"/>
              <a:cs typeface="DM Sans"/>
              <a:sym typeface="DM Sans"/>
            </a:endParaRPr>
          </a:p>
          <a:p>
            <a:pPr indent="-311150" lvl="0" marL="457200" rtl="0" algn="l">
              <a:lnSpc>
                <a:spcPct val="115000"/>
              </a:lnSpc>
              <a:spcBef>
                <a:spcPts val="1200"/>
              </a:spcBef>
              <a:spcAft>
                <a:spcPts val="0"/>
              </a:spcAft>
              <a:buClr>
                <a:srgbClr val="FFFCF8"/>
              </a:buClr>
              <a:buSzPts val="1300"/>
              <a:buFont typeface="DM Sans"/>
              <a:buChar char="●"/>
            </a:pPr>
            <a:r>
              <a:rPr lang="en" sz="1300">
                <a:solidFill>
                  <a:srgbClr val="FFFCF8"/>
                </a:solidFill>
                <a:latin typeface="DM Sans"/>
                <a:ea typeface="DM Sans"/>
                <a:cs typeface="DM Sans"/>
                <a:sym typeface="DM Sans"/>
              </a:rPr>
              <a:t>Love an early morning ocean dip </a:t>
            </a:r>
            <a:endParaRPr b="1" sz="1300">
              <a:solidFill>
                <a:srgbClr val="FFFCF8"/>
              </a:solidFill>
              <a:latin typeface="DM Sans"/>
              <a:ea typeface="DM Sans"/>
              <a:cs typeface="DM Sans"/>
              <a:sym typeface="DM Sans"/>
            </a:endParaRPr>
          </a:p>
        </p:txBody>
      </p:sp>
      <p:pic>
        <p:nvPicPr>
          <p:cNvPr id="653" name="Google Shape;653;p111"/>
          <p:cNvPicPr preferRelativeResize="0"/>
          <p:nvPr/>
        </p:nvPicPr>
        <p:blipFill>
          <a:blip r:embed="rId3">
            <a:alphaModFix/>
          </a:blip>
          <a:stretch>
            <a:fillRect/>
          </a:stretch>
        </p:blipFill>
        <p:spPr>
          <a:xfrm>
            <a:off x="302577" y="4822606"/>
            <a:ext cx="1001052" cy="152503"/>
          </a:xfrm>
          <a:prstGeom prst="rect">
            <a:avLst/>
          </a:prstGeom>
          <a:noFill/>
          <a:ln>
            <a:noFill/>
          </a:ln>
        </p:spPr>
      </p:pic>
      <p:pic>
        <p:nvPicPr>
          <p:cNvPr id="654" name="Google Shape;654;p111"/>
          <p:cNvPicPr preferRelativeResize="0"/>
          <p:nvPr/>
        </p:nvPicPr>
        <p:blipFill rotWithShape="1">
          <a:blip r:embed="rId4">
            <a:alphaModFix/>
          </a:blip>
          <a:srcRect b="0" l="47620" r="8396" t="0"/>
          <a:stretch/>
        </p:blipFill>
        <p:spPr>
          <a:xfrm>
            <a:off x="0" y="0"/>
            <a:ext cx="2953200" cy="4475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8" name="Shape 658"/>
        <p:cNvGrpSpPr/>
        <p:nvPr/>
      </p:nvGrpSpPr>
      <p:grpSpPr>
        <a:xfrm>
          <a:off x="0" y="0"/>
          <a:ext cx="0" cy="0"/>
          <a:chOff x="0" y="0"/>
          <a:chExt cx="0" cy="0"/>
        </a:xfrm>
      </p:grpSpPr>
      <p:sp>
        <p:nvSpPr>
          <p:cNvPr id="659" name="Google Shape;659;p112"/>
          <p:cNvSpPr/>
          <p:nvPr/>
        </p:nvSpPr>
        <p:spPr>
          <a:xfrm>
            <a:off x="235500" y="265850"/>
            <a:ext cx="4720500" cy="4800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accent1"/>
                </a:solidFill>
                <a:latin typeface="DM Sans"/>
                <a:ea typeface="DM Sans"/>
                <a:cs typeface="DM Sans"/>
                <a:sym typeface="DM Sans"/>
              </a:rPr>
              <a:t>Planful for</a:t>
            </a:r>
            <a:r>
              <a:rPr b="1" lang="en" sz="2600">
                <a:solidFill>
                  <a:schemeClr val="accent1"/>
                </a:solidFill>
                <a:latin typeface="DM Sans"/>
                <a:ea typeface="DM Sans"/>
                <a:cs typeface="DM Sans"/>
                <a:sym typeface="DM Sans"/>
              </a:rPr>
              <a:t> Human Resources</a:t>
            </a:r>
            <a:endParaRPr b="1" sz="2600">
              <a:solidFill>
                <a:schemeClr val="accent1"/>
              </a:solidFill>
              <a:latin typeface="DM Sans"/>
              <a:ea typeface="DM Sans"/>
              <a:cs typeface="DM Sans"/>
              <a:sym typeface="DM Sans"/>
            </a:endParaRPr>
          </a:p>
        </p:txBody>
      </p:sp>
      <p:sp>
        <p:nvSpPr>
          <p:cNvPr id="660" name="Google Shape;660;p112"/>
          <p:cNvSpPr txBox="1"/>
          <p:nvPr>
            <p:ph idx="4294967295" type="body"/>
          </p:nvPr>
        </p:nvSpPr>
        <p:spPr>
          <a:xfrm>
            <a:off x="311700" y="919150"/>
            <a:ext cx="4720500" cy="3649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solidFill>
                  <a:schemeClr val="dk1"/>
                </a:solidFill>
              </a:rPr>
              <a:t>Build your entire workforce of tomorrow, locally, and globally to gain agility in the face of change</a:t>
            </a:r>
            <a:r>
              <a:rPr lang="en" sz="1300"/>
              <a:t>.</a:t>
            </a:r>
            <a:endParaRPr sz="1300"/>
          </a:p>
          <a:p>
            <a:pPr indent="0" lvl="0" marL="0" rtl="0" algn="l">
              <a:lnSpc>
                <a:spcPct val="100000"/>
              </a:lnSpc>
              <a:spcBef>
                <a:spcPts val="0"/>
              </a:spcBef>
              <a:spcAft>
                <a:spcPts val="0"/>
              </a:spcAft>
              <a:buNone/>
            </a:pPr>
            <a:r>
              <a:t/>
            </a:r>
            <a:endParaRPr sz="1300"/>
          </a:p>
          <a:p>
            <a:pPr indent="0" lvl="0" marL="0" rtl="0" algn="l">
              <a:lnSpc>
                <a:spcPct val="100000"/>
              </a:lnSpc>
              <a:spcBef>
                <a:spcPts val="0"/>
              </a:spcBef>
              <a:spcAft>
                <a:spcPts val="0"/>
              </a:spcAft>
              <a:buNone/>
            </a:pPr>
            <a:r>
              <a:t/>
            </a:r>
            <a:endParaRPr sz="800"/>
          </a:p>
          <a:p>
            <a:pPr indent="0" lvl="0" marL="0" rtl="0" algn="l">
              <a:lnSpc>
                <a:spcPct val="100000"/>
              </a:lnSpc>
              <a:spcBef>
                <a:spcPts val="0"/>
              </a:spcBef>
              <a:spcAft>
                <a:spcPts val="0"/>
              </a:spcAft>
              <a:buNone/>
            </a:pPr>
            <a:r>
              <a:rPr b="1" lang="en" sz="1500">
                <a:solidFill>
                  <a:schemeClr val="dk1"/>
                </a:solidFill>
              </a:rPr>
              <a:t>Align Compensation Plans to Finance Goals</a:t>
            </a:r>
            <a:endParaRPr b="1" sz="1900">
              <a:solidFill>
                <a:schemeClr val="dk1"/>
              </a:solidFill>
            </a:endParaRPr>
          </a:p>
          <a:p>
            <a:pPr indent="0" lvl="0" marL="0" rtl="0" algn="l">
              <a:lnSpc>
                <a:spcPct val="100000"/>
              </a:lnSpc>
              <a:spcBef>
                <a:spcPts val="0"/>
              </a:spcBef>
              <a:spcAft>
                <a:spcPts val="0"/>
              </a:spcAft>
              <a:buNone/>
            </a:pPr>
            <a:r>
              <a:rPr lang="en" sz="1100">
                <a:solidFill>
                  <a:schemeClr val="dk1"/>
                </a:solidFill>
              </a:rPr>
              <a:t>Connect performance with workforce plans to justify compensation models, fill gaps, and increase competitiveness.</a:t>
            </a:r>
            <a:r>
              <a:rPr lang="en" sz="1100">
                <a:solidFill>
                  <a:schemeClr val="dk1"/>
                </a:solidFill>
              </a:rPr>
              <a:t> </a:t>
            </a:r>
            <a:endParaRPr sz="1100">
              <a:solidFill>
                <a:schemeClr val="dk1"/>
              </a:solidFill>
            </a:endParaRPr>
          </a:p>
          <a:p>
            <a:pPr indent="0" lvl="0" marL="0" rtl="0" algn="l">
              <a:lnSpc>
                <a:spcPct val="100000"/>
              </a:lnSpc>
              <a:spcBef>
                <a:spcPts val="0"/>
              </a:spcBef>
              <a:spcAft>
                <a:spcPts val="0"/>
              </a:spcAft>
              <a:buNone/>
            </a:pPr>
            <a:r>
              <a:t/>
            </a:r>
            <a:endParaRPr sz="1100">
              <a:solidFill>
                <a:schemeClr val="dk1"/>
              </a:solidFill>
            </a:endParaRPr>
          </a:p>
          <a:p>
            <a:pPr indent="0" lvl="0" marL="0" rtl="0" algn="l">
              <a:lnSpc>
                <a:spcPct val="100000"/>
              </a:lnSpc>
              <a:spcBef>
                <a:spcPts val="0"/>
              </a:spcBef>
              <a:spcAft>
                <a:spcPts val="0"/>
              </a:spcAft>
              <a:buNone/>
            </a:pPr>
            <a:r>
              <a:t/>
            </a:r>
            <a:endParaRPr sz="800">
              <a:solidFill>
                <a:schemeClr val="dk1"/>
              </a:solidFill>
            </a:endParaRPr>
          </a:p>
          <a:p>
            <a:pPr indent="0" lvl="0" marL="0" rtl="0" algn="l">
              <a:lnSpc>
                <a:spcPct val="100000"/>
              </a:lnSpc>
              <a:spcBef>
                <a:spcPts val="0"/>
              </a:spcBef>
              <a:spcAft>
                <a:spcPts val="0"/>
              </a:spcAft>
              <a:buNone/>
            </a:pPr>
            <a:r>
              <a:rPr b="1" lang="en" sz="1500">
                <a:solidFill>
                  <a:schemeClr val="dk1"/>
                </a:solidFill>
              </a:rPr>
              <a:t>Make Data-driven Capacity Decisions</a:t>
            </a:r>
            <a:endParaRPr b="1" sz="1500">
              <a:solidFill>
                <a:schemeClr val="dk1"/>
              </a:solidFill>
            </a:endParaRPr>
          </a:p>
          <a:p>
            <a:pPr indent="0" lvl="0" marL="0" rtl="0" algn="l">
              <a:lnSpc>
                <a:spcPct val="100000"/>
              </a:lnSpc>
              <a:spcBef>
                <a:spcPts val="0"/>
              </a:spcBef>
              <a:spcAft>
                <a:spcPts val="0"/>
              </a:spcAft>
              <a:buNone/>
            </a:pPr>
            <a:r>
              <a:rPr lang="en" sz="1100">
                <a:solidFill>
                  <a:schemeClr val="dk1"/>
                </a:solidFill>
              </a:rPr>
              <a:t>Assemble the right mix of people, skills, and coverage to maintain momentum. Spot capacity spikes before they happen to alleviate burnout and turnover.</a:t>
            </a:r>
            <a:r>
              <a:rPr lang="en" sz="1100">
                <a:solidFill>
                  <a:schemeClr val="dk1"/>
                </a:solidFill>
              </a:rPr>
              <a:t> </a:t>
            </a:r>
            <a:endParaRPr sz="1100">
              <a:solidFill>
                <a:schemeClr val="dk1"/>
              </a:solidFill>
            </a:endParaRPr>
          </a:p>
          <a:p>
            <a:pPr indent="0" lvl="0" marL="0" rtl="0" algn="l">
              <a:lnSpc>
                <a:spcPct val="100000"/>
              </a:lnSpc>
              <a:spcBef>
                <a:spcPts val="0"/>
              </a:spcBef>
              <a:spcAft>
                <a:spcPts val="0"/>
              </a:spcAft>
              <a:buNone/>
            </a:pPr>
            <a:r>
              <a:t/>
            </a:r>
            <a:endParaRPr sz="800">
              <a:solidFill>
                <a:schemeClr val="dk1"/>
              </a:solidFill>
            </a:endParaRPr>
          </a:p>
          <a:p>
            <a:pPr indent="0" lvl="0" marL="0" rtl="0" algn="l">
              <a:lnSpc>
                <a:spcPct val="100000"/>
              </a:lnSpc>
              <a:spcBef>
                <a:spcPts val="0"/>
              </a:spcBef>
              <a:spcAft>
                <a:spcPts val="0"/>
              </a:spcAft>
              <a:buNone/>
            </a:pPr>
            <a:r>
              <a:t/>
            </a:r>
            <a:endParaRPr sz="800">
              <a:solidFill>
                <a:schemeClr val="dk1"/>
              </a:solidFill>
            </a:endParaRPr>
          </a:p>
          <a:p>
            <a:pPr indent="0" lvl="0" marL="0" rtl="0" algn="l">
              <a:lnSpc>
                <a:spcPct val="100000"/>
              </a:lnSpc>
              <a:spcBef>
                <a:spcPts val="0"/>
              </a:spcBef>
              <a:spcAft>
                <a:spcPts val="0"/>
              </a:spcAft>
              <a:buNone/>
            </a:pPr>
            <a:r>
              <a:rPr b="1" lang="en" sz="1500">
                <a:solidFill>
                  <a:schemeClr val="dk1"/>
                </a:solidFill>
              </a:rPr>
              <a:t>Create Teamwork Based on Trust</a:t>
            </a:r>
            <a:endParaRPr sz="1100">
              <a:solidFill>
                <a:schemeClr val="dk1"/>
              </a:solidFill>
            </a:endParaRPr>
          </a:p>
          <a:p>
            <a:pPr indent="0" lvl="0" marL="0" rtl="0" algn="l">
              <a:lnSpc>
                <a:spcPct val="100000"/>
              </a:lnSpc>
              <a:spcBef>
                <a:spcPts val="0"/>
              </a:spcBef>
              <a:spcAft>
                <a:spcPts val="0"/>
              </a:spcAft>
              <a:buNone/>
            </a:pPr>
            <a:r>
              <a:rPr lang="en" sz="1100">
                <a:solidFill>
                  <a:schemeClr val="dk1"/>
                </a:solidFill>
              </a:rPr>
              <a:t>Bring People, Finance, and the business together to understand the bigger picture and strategically balance people, costs, and business needs.</a:t>
            </a:r>
            <a:endParaRPr sz="1100">
              <a:solidFill>
                <a:schemeClr val="dk1"/>
              </a:solidFill>
            </a:endParaRPr>
          </a:p>
        </p:txBody>
      </p:sp>
      <p:pic>
        <p:nvPicPr>
          <p:cNvPr id="661" name="Google Shape;661;p112"/>
          <p:cNvPicPr preferRelativeResize="0"/>
          <p:nvPr/>
        </p:nvPicPr>
        <p:blipFill>
          <a:blip r:embed="rId3">
            <a:alphaModFix/>
          </a:blip>
          <a:stretch>
            <a:fillRect/>
          </a:stretch>
        </p:blipFill>
        <p:spPr>
          <a:xfrm>
            <a:off x="5196750" y="540575"/>
            <a:ext cx="3807002" cy="2098684"/>
          </a:xfrm>
          <a:prstGeom prst="rect">
            <a:avLst/>
          </a:prstGeom>
          <a:noFill/>
          <a:ln>
            <a:noFill/>
          </a:ln>
          <a:effectLst>
            <a:reflection blurRad="0" dir="5400000" dist="57150" endA="0" endPos="30000" fadeDir="5400012" kx="0" rotWithShape="0" algn="bl" stA="72000" stPos="0" sy="-100000" ky="0"/>
          </a:effectLst>
        </p:spPr>
      </p:pic>
      <p:sp>
        <p:nvSpPr>
          <p:cNvPr id="662" name="Google Shape;662;p112"/>
          <p:cNvSpPr txBox="1"/>
          <p:nvPr/>
        </p:nvSpPr>
        <p:spPr>
          <a:xfrm>
            <a:off x="5196750" y="3328825"/>
            <a:ext cx="3807000" cy="173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500">
                <a:solidFill>
                  <a:schemeClr val="dk1"/>
                </a:solidFill>
                <a:latin typeface="DM Serif Text"/>
                <a:ea typeface="DM Serif Text"/>
                <a:cs typeface="DM Serif Text"/>
                <a:sym typeface="DM Serif Text"/>
              </a:rPr>
              <a:t>“We’re using </a:t>
            </a:r>
            <a:r>
              <a:rPr lang="en" sz="1500">
                <a:solidFill>
                  <a:srgbClr val="7C4FFF"/>
                </a:solidFill>
                <a:latin typeface="DM Serif Text"/>
                <a:ea typeface="DM Serif Text"/>
                <a:cs typeface="DM Serif Text"/>
                <a:sym typeface="DM Serif Text"/>
              </a:rPr>
              <a:t>Planful Workforce Planning</a:t>
            </a:r>
            <a:r>
              <a:rPr lang="en" sz="1500">
                <a:solidFill>
                  <a:schemeClr val="dk1"/>
                </a:solidFill>
                <a:latin typeface="DM Serif Text"/>
                <a:ea typeface="DM Serif Text"/>
                <a:cs typeface="DM Serif Text"/>
                <a:sym typeface="DM Serif Text"/>
              </a:rPr>
              <a:t> on a daily basis, enhancing our reporting, and doing regional services forecasting, which we weren't doing before. That is directly facilitated by Planful.”</a:t>
            </a:r>
            <a:endParaRPr sz="1500">
              <a:solidFill>
                <a:schemeClr val="dk1"/>
              </a:solidFill>
              <a:latin typeface="DM Serif Text"/>
              <a:ea typeface="DM Serif Text"/>
              <a:cs typeface="DM Serif Text"/>
              <a:sym typeface="DM Serif Text"/>
            </a:endParaRPr>
          </a:p>
          <a:p>
            <a:pPr indent="0" lvl="0" marL="0" rtl="0" algn="ctr">
              <a:spcBef>
                <a:spcPts val="0"/>
              </a:spcBef>
              <a:spcAft>
                <a:spcPts val="0"/>
              </a:spcAft>
              <a:buClr>
                <a:schemeClr val="dk1"/>
              </a:buClr>
              <a:buSzPts val="1100"/>
              <a:buFont typeface="Arial"/>
              <a:buNone/>
            </a:pPr>
            <a:r>
              <a:t/>
            </a:r>
            <a:endParaRPr sz="500">
              <a:solidFill>
                <a:schemeClr val="dk1"/>
              </a:solidFill>
              <a:latin typeface="DM Serif Text"/>
              <a:ea typeface="DM Serif Text"/>
              <a:cs typeface="DM Serif Text"/>
              <a:sym typeface="DM Serif Text"/>
            </a:endParaRPr>
          </a:p>
          <a:p>
            <a:pPr indent="0" lvl="0" marL="0" rtl="0" algn="r">
              <a:spcBef>
                <a:spcPts val="0"/>
              </a:spcBef>
              <a:spcAft>
                <a:spcPts val="0"/>
              </a:spcAft>
              <a:buNone/>
            </a:pPr>
            <a:r>
              <a:rPr b="1" lang="en" sz="1200">
                <a:solidFill>
                  <a:schemeClr val="dk1"/>
                </a:solidFill>
                <a:latin typeface="Roboto"/>
                <a:ea typeface="Roboto"/>
                <a:cs typeface="Roboto"/>
                <a:sym typeface="Roboto"/>
              </a:rPr>
              <a:t>Jane Watkins</a:t>
            </a:r>
            <a:endParaRPr b="1" sz="1600">
              <a:solidFill>
                <a:schemeClr val="dk1"/>
              </a:solidFill>
              <a:latin typeface="Roboto"/>
              <a:ea typeface="Roboto"/>
              <a:cs typeface="Roboto"/>
              <a:sym typeface="Roboto"/>
            </a:endParaRPr>
          </a:p>
          <a:p>
            <a:pPr indent="0" lvl="0" marL="0" rtl="0" algn="r">
              <a:spcBef>
                <a:spcPts val="0"/>
              </a:spcBef>
              <a:spcAft>
                <a:spcPts val="0"/>
              </a:spcAft>
              <a:buNone/>
            </a:pPr>
            <a:r>
              <a:rPr lang="en" sz="900">
                <a:solidFill>
                  <a:schemeClr val="dk1"/>
                </a:solidFill>
                <a:latin typeface="Roboto Light"/>
                <a:ea typeface="Roboto Light"/>
                <a:cs typeface="Roboto Light"/>
                <a:sym typeface="Roboto Light"/>
              </a:rPr>
              <a:t>VP of Finance, CloudSense</a:t>
            </a:r>
            <a:endParaRPr sz="1500">
              <a:solidFill>
                <a:schemeClr val="dk1"/>
              </a:solidFill>
              <a:latin typeface="DM Serif Text"/>
              <a:ea typeface="DM Serif Text"/>
              <a:cs typeface="DM Serif Text"/>
              <a:sym typeface="DM Serif Text"/>
            </a:endParaRPr>
          </a:p>
        </p:txBody>
      </p:sp>
      <p:pic>
        <p:nvPicPr>
          <p:cNvPr id="663" name="Google Shape;663;p112"/>
          <p:cNvPicPr preferRelativeResize="0"/>
          <p:nvPr/>
        </p:nvPicPr>
        <p:blipFill>
          <a:blip r:embed="rId4">
            <a:alphaModFix/>
          </a:blip>
          <a:stretch>
            <a:fillRect/>
          </a:stretch>
        </p:blipFill>
        <p:spPr>
          <a:xfrm>
            <a:off x="302575" y="4822400"/>
            <a:ext cx="1001051" cy="152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113"/>
          <p:cNvSpPr txBox="1"/>
          <p:nvPr>
            <p:ph type="title"/>
          </p:nvPr>
        </p:nvSpPr>
        <p:spPr>
          <a:xfrm>
            <a:off x="2675550" y="1357500"/>
            <a:ext cx="553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7200"/>
              <a:t> Demo </a:t>
            </a:r>
            <a:endParaRPr sz="7200"/>
          </a:p>
        </p:txBody>
      </p:sp>
      <p:sp>
        <p:nvSpPr>
          <p:cNvPr id="669" name="Google Shape;669;p113"/>
          <p:cNvSpPr txBox="1"/>
          <p:nvPr>
            <p:ph idx="1" type="body"/>
          </p:nvPr>
        </p:nvSpPr>
        <p:spPr>
          <a:xfrm>
            <a:off x="2890375" y="2750325"/>
            <a:ext cx="5844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How does this look in Planful?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114"/>
          <p:cNvPicPr preferRelativeResize="0"/>
          <p:nvPr/>
        </p:nvPicPr>
        <p:blipFill rotWithShape="1">
          <a:blip r:embed="rId3">
            <a:alphaModFix/>
          </a:blip>
          <a:srcRect b="0" l="9763" r="0" t="0"/>
          <a:stretch/>
        </p:blipFill>
        <p:spPr>
          <a:xfrm>
            <a:off x="4572000" y="0"/>
            <a:ext cx="4579750" cy="5143499"/>
          </a:xfrm>
          <a:prstGeom prst="rect">
            <a:avLst/>
          </a:prstGeom>
          <a:noFill/>
          <a:ln>
            <a:noFill/>
          </a:ln>
        </p:spPr>
      </p:pic>
      <p:pic>
        <p:nvPicPr>
          <p:cNvPr id="675" name="Google Shape;675;p114"/>
          <p:cNvPicPr preferRelativeResize="0"/>
          <p:nvPr/>
        </p:nvPicPr>
        <p:blipFill>
          <a:blip r:embed="rId4">
            <a:alphaModFix/>
          </a:blip>
          <a:stretch>
            <a:fillRect/>
          </a:stretch>
        </p:blipFill>
        <p:spPr>
          <a:xfrm flipH="1">
            <a:off x="2870200" y="0"/>
            <a:ext cx="2053200" cy="5143500"/>
          </a:xfrm>
          <a:prstGeom prst="rect">
            <a:avLst/>
          </a:prstGeom>
          <a:noFill/>
          <a:ln>
            <a:noFill/>
          </a:ln>
        </p:spPr>
      </p:pic>
      <p:pic>
        <p:nvPicPr>
          <p:cNvPr id="676" name="Google Shape;676;p114"/>
          <p:cNvPicPr preferRelativeResize="0"/>
          <p:nvPr/>
        </p:nvPicPr>
        <p:blipFill>
          <a:blip r:embed="rId5">
            <a:alphaModFix/>
          </a:blip>
          <a:stretch>
            <a:fillRect/>
          </a:stretch>
        </p:blipFill>
        <p:spPr>
          <a:xfrm>
            <a:off x="436325" y="358625"/>
            <a:ext cx="2711454" cy="831300"/>
          </a:xfrm>
          <a:prstGeom prst="rect">
            <a:avLst/>
          </a:prstGeom>
          <a:noFill/>
          <a:ln>
            <a:noFill/>
          </a:ln>
        </p:spPr>
      </p:pic>
      <p:sp>
        <p:nvSpPr>
          <p:cNvPr id="677" name="Google Shape;677;p114"/>
          <p:cNvSpPr txBox="1"/>
          <p:nvPr/>
        </p:nvSpPr>
        <p:spPr>
          <a:xfrm>
            <a:off x="360050" y="2284775"/>
            <a:ext cx="42882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M Sans"/>
                <a:ea typeface="DM Sans"/>
                <a:cs typeface="DM Sans"/>
                <a:sym typeface="DM Sans"/>
              </a:rPr>
              <a:t>Manual entry of offline spreadsheet payroll transformed into a </a:t>
            </a:r>
            <a:r>
              <a:rPr b="1" lang="en">
                <a:solidFill>
                  <a:srgbClr val="5E40F2"/>
                </a:solidFill>
                <a:latin typeface="DM Sans"/>
                <a:ea typeface="DM Sans"/>
                <a:cs typeface="DM Sans"/>
                <a:sym typeface="DM Sans"/>
              </a:rPr>
              <a:t>seamless data load for headcount planning</a:t>
            </a:r>
            <a:r>
              <a:rPr lang="en">
                <a:latin typeface="DM Sans"/>
                <a:ea typeface="DM Sans"/>
                <a:cs typeface="DM Sans"/>
                <a:sym typeface="DM Sans"/>
              </a:rPr>
              <a:t> in regional European teams</a:t>
            </a:r>
            <a:r>
              <a:rPr lang="en">
                <a:latin typeface="DM Sans"/>
                <a:ea typeface="DM Sans"/>
                <a:cs typeface="DM Sans"/>
                <a:sym typeface="DM Sans"/>
              </a:rPr>
              <a:t>. </a:t>
            </a:r>
            <a:endParaRPr>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0" lvl="0" marL="0" rtl="0" algn="l">
              <a:spcBef>
                <a:spcPts val="0"/>
              </a:spcBef>
              <a:spcAft>
                <a:spcPts val="0"/>
              </a:spcAft>
              <a:buNone/>
            </a:pPr>
            <a:r>
              <a:rPr lang="en">
                <a:latin typeface="DM Sans"/>
                <a:ea typeface="DM Sans"/>
                <a:cs typeface="DM Sans"/>
                <a:sym typeface="DM Sans"/>
              </a:rPr>
              <a:t>Scaling Workforce Planning globally helped teams</a:t>
            </a:r>
            <a:r>
              <a:rPr b="1" lang="en">
                <a:solidFill>
                  <a:srgbClr val="5E40F2"/>
                </a:solidFill>
                <a:latin typeface="DM Sans"/>
                <a:ea typeface="DM Sans"/>
                <a:cs typeface="DM Sans"/>
                <a:sym typeface="DM Sans"/>
              </a:rPr>
              <a:t> gain financial agility and transparency.</a:t>
            </a:r>
            <a:endParaRPr b="1">
              <a:solidFill>
                <a:srgbClr val="5E40F2"/>
              </a:solidFill>
              <a:latin typeface="DM Sans"/>
              <a:ea typeface="DM Sans"/>
              <a:cs typeface="DM Sans"/>
              <a:sym typeface="DM Sans"/>
            </a:endParaRPr>
          </a:p>
          <a:p>
            <a:pPr indent="0" lvl="0" marL="0" rtl="0" algn="l">
              <a:spcBef>
                <a:spcPts val="0"/>
              </a:spcBef>
              <a:spcAft>
                <a:spcPts val="0"/>
              </a:spcAft>
              <a:buNone/>
            </a:pPr>
            <a:r>
              <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No more spreadsheets</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No more complex calculations</a:t>
            </a:r>
            <a:endParaRPr>
              <a:latin typeface="DM Sans"/>
              <a:ea typeface="DM Sans"/>
              <a:cs typeface="DM Sans"/>
              <a:sym typeface="DM Sans"/>
            </a:endParaRPr>
          </a:p>
          <a:p>
            <a:pPr indent="-317500" lvl="0" marL="457200" rtl="0" algn="l">
              <a:spcBef>
                <a:spcPts val="0"/>
              </a:spcBef>
              <a:spcAft>
                <a:spcPts val="0"/>
              </a:spcAft>
              <a:buSzPts val="1400"/>
              <a:buFont typeface="DM Sans"/>
              <a:buChar char="●"/>
            </a:pPr>
            <a:r>
              <a:rPr lang="en">
                <a:latin typeface="DM Sans"/>
                <a:ea typeface="DM Sans"/>
                <a:cs typeface="DM Sans"/>
                <a:sym typeface="DM Sans"/>
              </a:rPr>
              <a:t>No more converting currencies</a:t>
            </a:r>
            <a:br>
              <a:rPr lang="en">
                <a:latin typeface="DM Sans"/>
                <a:ea typeface="DM Sans"/>
                <a:cs typeface="DM Sans"/>
                <a:sym typeface="DM Sans"/>
              </a:rPr>
            </a:br>
            <a:endParaRPr>
              <a:latin typeface="DM Sans"/>
              <a:ea typeface="DM Sans"/>
              <a:cs typeface="DM Sans"/>
              <a:sym typeface="DM Sans"/>
            </a:endParaRPr>
          </a:p>
        </p:txBody>
      </p:sp>
      <p:sp>
        <p:nvSpPr>
          <p:cNvPr id="678" name="Google Shape;678;p114"/>
          <p:cNvSpPr txBox="1"/>
          <p:nvPr/>
        </p:nvSpPr>
        <p:spPr>
          <a:xfrm>
            <a:off x="436325" y="1413800"/>
            <a:ext cx="4579800" cy="845100"/>
          </a:xfrm>
          <a:prstGeom prst="rect">
            <a:avLst/>
          </a:prstGeom>
          <a:noFill/>
          <a:ln>
            <a:noFill/>
          </a:ln>
        </p:spPr>
        <p:txBody>
          <a:bodyPr anchorCtr="0" anchor="b" bIns="45700" lIns="0" spcFirstLastPara="1" rIns="91425" wrap="square" tIns="45700">
            <a:noAutofit/>
          </a:bodyPr>
          <a:lstStyle/>
          <a:p>
            <a:pPr indent="0" lvl="0" marL="0" rtl="0" algn="l">
              <a:lnSpc>
                <a:spcPct val="90000"/>
              </a:lnSpc>
              <a:spcBef>
                <a:spcPts val="0"/>
              </a:spcBef>
              <a:spcAft>
                <a:spcPts val="0"/>
              </a:spcAft>
              <a:buNone/>
            </a:pPr>
            <a:r>
              <a:rPr b="1" lang="en" sz="2000">
                <a:solidFill>
                  <a:srgbClr val="242430"/>
                </a:solidFill>
                <a:latin typeface="DM Sans"/>
                <a:ea typeface="DM Sans"/>
                <a:cs typeface="DM Sans"/>
                <a:sym typeface="DM Sans"/>
              </a:rPr>
              <a:t>Riding Our Workforce Strategy </a:t>
            </a:r>
            <a:endParaRPr b="1" sz="2000">
              <a:solidFill>
                <a:srgbClr val="242430"/>
              </a:solidFill>
              <a:latin typeface="DM Sans"/>
              <a:ea typeface="DM Sans"/>
              <a:cs typeface="DM Sans"/>
              <a:sym typeface="DM Sans"/>
            </a:endParaRPr>
          </a:p>
          <a:p>
            <a:pPr indent="0" lvl="0" marL="0" rtl="0" algn="l">
              <a:lnSpc>
                <a:spcPct val="90000"/>
              </a:lnSpc>
              <a:spcBef>
                <a:spcPts val="0"/>
              </a:spcBef>
              <a:spcAft>
                <a:spcPts val="0"/>
              </a:spcAft>
              <a:buNone/>
            </a:pPr>
            <a:r>
              <a:rPr b="1" lang="en" sz="2000">
                <a:solidFill>
                  <a:srgbClr val="242430"/>
                </a:solidFill>
                <a:latin typeface="DM Sans"/>
                <a:ea typeface="DM Sans"/>
                <a:cs typeface="DM Sans"/>
                <a:sym typeface="DM Sans"/>
              </a:rPr>
              <a:t>Across the Globe To Meet Unprecedented Demand</a:t>
            </a:r>
            <a:endParaRPr b="1" sz="2000">
              <a:solidFill>
                <a:srgbClr val="242430"/>
              </a:solidFill>
              <a:latin typeface="DM Sans"/>
              <a:ea typeface="DM Sans"/>
              <a:cs typeface="DM Sans"/>
              <a:sym typeface="DM Sans"/>
            </a:endParaRPr>
          </a:p>
        </p:txBody>
      </p:sp>
      <p:sp>
        <p:nvSpPr>
          <p:cNvPr id="679" name="Google Shape;679;p114"/>
          <p:cNvSpPr txBox="1"/>
          <p:nvPr/>
        </p:nvSpPr>
        <p:spPr>
          <a:xfrm>
            <a:off x="5586625" y="588600"/>
            <a:ext cx="3000000" cy="16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DM Sans"/>
                <a:ea typeface="DM Sans"/>
                <a:cs typeface="DM Sans"/>
                <a:sym typeface="DM Sans"/>
              </a:rPr>
              <a:t>“Planful brings us one step closer to our goal of a single source of detailed, standardized data for worldwide reporting,” </a:t>
            </a:r>
            <a:endParaRPr>
              <a:solidFill>
                <a:schemeClr val="dk1"/>
              </a:solidFill>
              <a:latin typeface="DM Sans"/>
              <a:ea typeface="DM Sans"/>
              <a:cs typeface="DM Sans"/>
              <a:sym typeface="DM Sans"/>
            </a:endParaRPr>
          </a:p>
          <a:p>
            <a:pPr indent="0" lvl="0" marL="0" rtl="0" algn="ctr">
              <a:spcBef>
                <a:spcPts val="0"/>
              </a:spcBef>
              <a:spcAft>
                <a:spcPts val="0"/>
              </a:spcAft>
              <a:buNone/>
            </a:pPr>
            <a:r>
              <a:t/>
            </a:r>
            <a:endParaRPr>
              <a:solidFill>
                <a:schemeClr val="lt1"/>
              </a:solidFill>
              <a:latin typeface="DM Sans"/>
              <a:ea typeface="DM Sans"/>
              <a:cs typeface="DM Sans"/>
              <a:sym typeface="DM Sans"/>
            </a:endParaRPr>
          </a:p>
          <a:p>
            <a:pPr indent="0" lvl="0" marL="0" rtl="0" algn="ctr">
              <a:spcBef>
                <a:spcPts val="0"/>
              </a:spcBef>
              <a:spcAft>
                <a:spcPts val="0"/>
              </a:spcAft>
              <a:buNone/>
            </a:pPr>
            <a:r>
              <a:rPr b="1" lang="en">
                <a:solidFill>
                  <a:schemeClr val="lt1"/>
                </a:solidFill>
                <a:latin typeface="DM Sans"/>
                <a:ea typeface="DM Sans"/>
                <a:cs typeface="DM Sans"/>
                <a:sym typeface="DM Sans"/>
              </a:rPr>
              <a:t>Barbara Schroeck</a:t>
            </a:r>
            <a:endParaRPr b="1">
              <a:solidFill>
                <a:schemeClr val="lt1"/>
              </a:solidFill>
              <a:latin typeface="DM Sans"/>
              <a:ea typeface="DM Sans"/>
              <a:cs typeface="DM Sans"/>
              <a:sym typeface="DM Sans"/>
            </a:endParaRPr>
          </a:p>
          <a:p>
            <a:pPr indent="0" lvl="0" marL="0" rtl="0" algn="ctr">
              <a:spcBef>
                <a:spcPts val="0"/>
              </a:spcBef>
              <a:spcAft>
                <a:spcPts val="0"/>
              </a:spcAft>
              <a:buNone/>
            </a:pPr>
            <a:r>
              <a:rPr lang="en">
                <a:solidFill>
                  <a:schemeClr val="lt1"/>
                </a:solidFill>
                <a:latin typeface="DM Sans"/>
                <a:ea typeface="DM Sans"/>
                <a:cs typeface="DM Sans"/>
                <a:sym typeface="DM Sans"/>
              </a:rPr>
              <a:t>Finance Manager</a:t>
            </a:r>
            <a:endParaRPr>
              <a:solidFill>
                <a:schemeClr val="lt1"/>
              </a:solidFill>
              <a:latin typeface="DM Sans"/>
              <a:ea typeface="DM Sans"/>
              <a:cs typeface="DM Sans"/>
              <a:sym typeface="DM Sans"/>
            </a:endParaRPr>
          </a:p>
        </p:txBody>
      </p:sp>
      <p:sp>
        <p:nvSpPr>
          <p:cNvPr id="680" name="Google Shape;680;p114"/>
          <p:cNvSpPr txBox="1"/>
          <p:nvPr/>
        </p:nvSpPr>
        <p:spPr>
          <a:xfrm>
            <a:off x="5138275" y="4301075"/>
            <a:ext cx="41355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lt1"/>
                </a:solidFill>
                <a:latin typeface="DM Sans"/>
                <a:ea typeface="DM Sans"/>
                <a:cs typeface="DM Sans"/>
                <a:sym typeface="DM Sans"/>
              </a:rPr>
              <a:t>23 Currencies	              29 Countries</a:t>
            </a:r>
            <a:endParaRPr sz="1600">
              <a:solidFill>
                <a:schemeClr val="lt1"/>
              </a:solidFill>
              <a:latin typeface="DM Sans"/>
              <a:ea typeface="DM Sans"/>
              <a:cs typeface="DM Sans"/>
              <a:sym typeface="DM Sans"/>
            </a:endParaRPr>
          </a:p>
          <a:p>
            <a:pPr indent="0" lvl="0" marL="0" rtl="0" algn="l">
              <a:lnSpc>
                <a:spcPct val="100000"/>
              </a:lnSpc>
              <a:spcBef>
                <a:spcPts val="0"/>
              </a:spcBef>
              <a:spcAft>
                <a:spcPts val="0"/>
              </a:spcAft>
              <a:buNone/>
            </a:pPr>
            <a:r>
              <a:rPr lang="en" sz="1600">
                <a:solidFill>
                  <a:schemeClr val="lt1"/>
                </a:solidFill>
                <a:latin typeface="DM Sans"/>
                <a:ea typeface="DM Sans"/>
                <a:cs typeface="DM Sans"/>
                <a:sym typeface="DM Sans"/>
              </a:rPr>
              <a:t>62 Employee Types     1800 Employees</a:t>
            </a:r>
            <a:endParaRPr sz="1600">
              <a:solidFill>
                <a:schemeClr val="lt1"/>
              </a:solidFill>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115"/>
          <p:cNvSpPr txBox="1"/>
          <p:nvPr>
            <p:ph idx="2" type="title"/>
          </p:nvPr>
        </p:nvSpPr>
        <p:spPr>
          <a:xfrm>
            <a:off x="94950" y="2397975"/>
            <a:ext cx="2120100" cy="793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Aligning People Plans to Financial Goals</a:t>
            </a:r>
            <a:endParaRPr/>
          </a:p>
        </p:txBody>
      </p:sp>
      <p:sp>
        <p:nvSpPr>
          <p:cNvPr id="686" name="Google Shape;686;p115"/>
          <p:cNvSpPr txBox="1"/>
          <p:nvPr>
            <p:ph idx="3" type="title"/>
          </p:nvPr>
        </p:nvSpPr>
        <p:spPr>
          <a:xfrm>
            <a:off x="2432075" y="2685975"/>
            <a:ext cx="2028000" cy="793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Creating </a:t>
            </a:r>
            <a:r>
              <a:rPr lang="en"/>
              <a:t>Accountability</a:t>
            </a:r>
            <a:r>
              <a:rPr lang="en"/>
              <a:t> to Drive Headcount Plans</a:t>
            </a:r>
            <a:endParaRPr/>
          </a:p>
        </p:txBody>
      </p:sp>
      <p:sp>
        <p:nvSpPr>
          <p:cNvPr id="687" name="Google Shape;687;p115"/>
          <p:cNvSpPr txBox="1"/>
          <p:nvPr>
            <p:ph type="title"/>
          </p:nvPr>
        </p:nvSpPr>
        <p:spPr>
          <a:xfrm>
            <a:off x="204675" y="201125"/>
            <a:ext cx="8627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Workforce Planning - Best Practices </a:t>
            </a:r>
            <a:endParaRPr/>
          </a:p>
        </p:txBody>
      </p:sp>
      <p:sp>
        <p:nvSpPr>
          <p:cNvPr id="688" name="Google Shape;688;p115"/>
          <p:cNvSpPr txBox="1"/>
          <p:nvPr>
            <p:ph idx="5" type="title"/>
          </p:nvPr>
        </p:nvSpPr>
        <p:spPr>
          <a:xfrm>
            <a:off x="6915125" y="2615900"/>
            <a:ext cx="2028000" cy="793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Leveraging Planful to fulfill different ways to plan for your people</a:t>
            </a:r>
            <a:endParaRPr/>
          </a:p>
        </p:txBody>
      </p:sp>
      <p:sp>
        <p:nvSpPr>
          <p:cNvPr id="689" name="Google Shape;689;p115"/>
          <p:cNvSpPr txBox="1"/>
          <p:nvPr>
            <p:ph idx="3" type="title"/>
          </p:nvPr>
        </p:nvSpPr>
        <p:spPr>
          <a:xfrm>
            <a:off x="4670275" y="2915325"/>
            <a:ext cx="2028000" cy="793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Connecting Hybrid Planning Approaches to Headcount Related Costs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3" name="Shape 693"/>
        <p:cNvGrpSpPr/>
        <p:nvPr/>
      </p:nvGrpSpPr>
      <p:grpSpPr>
        <a:xfrm>
          <a:off x="0" y="0"/>
          <a:ext cx="0" cy="0"/>
          <a:chOff x="0" y="0"/>
          <a:chExt cx="0" cy="0"/>
        </a:xfrm>
      </p:grpSpPr>
      <p:sp>
        <p:nvSpPr>
          <p:cNvPr id="694" name="Google Shape;694;p116"/>
          <p:cNvSpPr txBox="1"/>
          <p:nvPr>
            <p:ph type="title"/>
          </p:nvPr>
        </p:nvSpPr>
        <p:spPr>
          <a:xfrm>
            <a:off x="311700" y="1106125"/>
            <a:ext cx="8520600" cy="196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chemeClr val="dk1"/>
                </a:solidFill>
              </a:rPr>
              <a:t>Questions?</a:t>
            </a:r>
            <a:endParaRPr>
              <a:solidFill>
                <a:schemeClr val="dk1"/>
              </a:solidFill>
            </a:endParaRPr>
          </a:p>
        </p:txBody>
      </p:sp>
      <p:sp>
        <p:nvSpPr>
          <p:cNvPr id="695" name="Google Shape;695;p11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Q&amp;A with Ameesh</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erform Theme">
  <a:themeElements>
    <a:clrScheme name="Simple Light">
      <a:dk1>
        <a:srgbClr val="000000"/>
      </a:dk1>
      <a:lt1>
        <a:srgbClr val="FFFFFF"/>
      </a:lt1>
      <a:dk2>
        <a:srgbClr val="344054"/>
      </a:dk2>
      <a:lt2>
        <a:srgbClr val="FEF9F0"/>
      </a:lt2>
      <a:accent1>
        <a:srgbClr val="7C4FFF"/>
      </a:accent1>
      <a:accent2>
        <a:srgbClr val="36CC99"/>
      </a:accent2>
      <a:accent3>
        <a:srgbClr val="F7C565"/>
      </a:accent3>
      <a:accent4>
        <a:srgbClr val="6B87FF"/>
      </a:accent4>
      <a:accent5>
        <a:srgbClr val="E85DC5"/>
      </a:accent5>
      <a:accent6>
        <a:srgbClr val="FC3E3E"/>
      </a:accent6>
      <a:hlink>
        <a:srgbClr val="7C4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lanful Theme">
  <a:themeElements>
    <a:clrScheme name="Simple Light">
      <a:dk1>
        <a:srgbClr val="000000"/>
      </a:dk1>
      <a:lt1>
        <a:srgbClr val="FFFFFF"/>
      </a:lt1>
      <a:dk2>
        <a:srgbClr val="344054"/>
      </a:dk2>
      <a:lt2>
        <a:srgbClr val="FEF9F0"/>
      </a:lt2>
      <a:accent1>
        <a:srgbClr val="7C4FFF"/>
      </a:accent1>
      <a:accent2>
        <a:srgbClr val="362370"/>
      </a:accent2>
      <a:accent3>
        <a:srgbClr val="F7C565"/>
      </a:accent3>
      <a:accent4>
        <a:srgbClr val="76CEFF"/>
      </a:accent4>
      <a:accent5>
        <a:srgbClr val="3AE1A5"/>
      </a:accent5>
      <a:accent6>
        <a:srgbClr val="F57A69"/>
      </a:accent6>
      <a:hlink>
        <a:srgbClr val="7C4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